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7.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78" r:id="rId2"/>
  </p:sldMasterIdLst>
  <p:notesMasterIdLst>
    <p:notesMasterId r:id="rId99"/>
  </p:notesMasterIdLst>
  <p:sldIdLst>
    <p:sldId id="457" r:id="rId3"/>
    <p:sldId id="256" r:id="rId4"/>
    <p:sldId id="321" r:id="rId5"/>
    <p:sldId id="322" r:id="rId6"/>
    <p:sldId id="320" r:id="rId7"/>
    <p:sldId id="318" r:id="rId8"/>
    <p:sldId id="365" r:id="rId9"/>
    <p:sldId id="366" r:id="rId10"/>
    <p:sldId id="316" r:id="rId11"/>
    <p:sldId id="373" r:id="rId12"/>
    <p:sldId id="367" r:id="rId13"/>
    <p:sldId id="375" r:id="rId14"/>
    <p:sldId id="331" r:id="rId15"/>
    <p:sldId id="333" r:id="rId16"/>
    <p:sldId id="335" r:id="rId17"/>
    <p:sldId id="334" r:id="rId18"/>
    <p:sldId id="336" r:id="rId19"/>
    <p:sldId id="311" r:id="rId20"/>
    <p:sldId id="338" r:id="rId21"/>
    <p:sldId id="339" r:id="rId22"/>
    <p:sldId id="347" r:id="rId23"/>
    <p:sldId id="342" r:id="rId24"/>
    <p:sldId id="337" r:id="rId25"/>
    <p:sldId id="341" r:id="rId26"/>
    <p:sldId id="400" r:id="rId27"/>
    <p:sldId id="387" r:id="rId28"/>
    <p:sldId id="388" r:id="rId29"/>
    <p:sldId id="396" r:id="rId30"/>
    <p:sldId id="389" r:id="rId31"/>
    <p:sldId id="390" r:id="rId32"/>
    <p:sldId id="395" r:id="rId33"/>
    <p:sldId id="391" r:id="rId34"/>
    <p:sldId id="317" r:id="rId35"/>
    <p:sldId id="392" r:id="rId36"/>
    <p:sldId id="393" r:id="rId37"/>
    <p:sldId id="397" r:id="rId38"/>
    <p:sldId id="398" r:id="rId39"/>
    <p:sldId id="399" r:id="rId40"/>
    <p:sldId id="326" r:id="rId41"/>
    <p:sldId id="348" r:id="rId42"/>
    <p:sldId id="349" r:id="rId43"/>
    <p:sldId id="354" r:id="rId44"/>
    <p:sldId id="355" r:id="rId45"/>
    <p:sldId id="356" r:id="rId46"/>
    <p:sldId id="327" r:id="rId47"/>
    <p:sldId id="268" r:id="rId48"/>
    <p:sldId id="274" r:id="rId49"/>
    <p:sldId id="272" r:id="rId50"/>
    <p:sldId id="273" r:id="rId51"/>
    <p:sldId id="271" r:id="rId52"/>
    <p:sldId id="350" r:id="rId53"/>
    <p:sldId id="351" r:id="rId54"/>
    <p:sldId id="352" r:id="rId55"/>
    <p:sldId id="353" r:id="rId56"/>
    <p:sldId id="360" r:id="rId57"/>
    <p:sldId id="357" r:id="rId58"/>
    <p:sldId id="361" r:id="rId59"/>
    <p:sldId id="358" r:id="rId60"/>
    <p:sldId id="401" r:id="rId61"/>
    <p:sldId id="402" r:id="rId62"/>
    <p:sldId id="403" r:id="rId63"/>
    <p:sldId id="404" r:id="rId64"/>
    <p:sldId id="405" r:id="rId65"/>
    <p:sldId id="406" r:id="rId66"/>
    <p:sldId id="407" r:id="rId67"/>
    <p:sldId id="330" r:id="rId68"/>
    <p:sldId id="371" r:id="rId69"/>
    <p:sldId id="408" r:id="rId70"/>
    <p:sldId id="374" r:id="rId71"/>
    <p:sldId id="362" r:id="rId72"/>
    <p:sldId id="312" r:id="rId73"/>
    <p:sldId id="414" r:id="rId74"/>
    <p:sldId id="314" r:id="rId75"/>
    <p:sldId id="413" r:id="rId76"/>
    <p:sldId id="409" r:id="rId77"/>
    <p:sldId id="411" r:id="rId78"/>
    <p:sldId id="412" r:id="rId79"/>
    <p:sldId id="417" r:id="rId80"/>
    <p:sldId id="419" r:id="rId81"/>
    <p:sldId id="418" r:id="rId82"/>
    <p:sldId id="415" r:id="rId83"/>
    <p:sldId id="432" r:id="rId84"/>
    <p:sldId id="443" r:id="rId85"/>
    <p:sldId id="444" r:id="rId86"/>
    <p:sldId id="442" r:id="rId87"/>
    <p:sldId id="446" r:id="rId88"/>
    <p:sldId id="447" r:id="rId89"/>
    <p:sldId id="445" r:id="rId90"/>
    <p:sldId id="441" r:id="rId91"/>
    <p:sldId id="440" r:id="rId92"/>
    <p:sldId id="450" r:id="rId93"/>
    <p:sldId id="449" r:id="rId94"/>
    <p:sldId id="454" r:id="rId95"/>
    <p:sldId id="453" r:id="rId96"/>
    <p:sldId id="456" r:id="rId97"/>
    <p:sldId id="451" r:id="rId98"/>
  </p:sldIdLst>
  <p:sldSz cx="10693400" cy="7556500"/>
  <p:notesSz cx="10693400" cy="75565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2" autoAdjust="0"/>
    <p:restoredTop sz="94632"/>
  </p:normalViewPr>
  <p:slideViewPr>
    <p:cSldViewPr>
      <p:cViewPr varScale="1">
        <p:scale>
          <a:sx n="96" d="100"/>
          <a:sy n="96" d="100"/>
        </p:scale>
        <p:origin x="1776" y="184"/>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2EBC0D6-21D1-44FA-8211-0028565262A3}" type="datetimeFigureOut">
              <a:rPr lang="it-IT" smtClean="0"/>
              <a:t>17/05/20</a:t>
            </a:fld>
            <a:endParaRPr lang="it-IT"/>
          </a:p>
        </p:txBody>
      </p:sp>
      <p:sp>
        <p:nvSpPr>
          <p:cNvPr id="4" name="Segnaposto immagine diapositiva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370DE3C0-4B59-416A-9D78-AF2FDD1D4688}" type="slidenum">
              <a:rPr lang="it-IT" smtClean="0"/>
              <a:t>‹N›</a:t>
            </a:fld>
            <a:endParaRPr lang="it-IT"/>
          </a:p>
        </p:txBody>
      </p:sp>
    </p:spTree>
    <p:extLst>
      <p:ext uri="{BB962C8B-B14F-4D97-AF65-F5344CB8AC3E}">
        <p14:creationId xmlns:p14="http://schemas.microsoft.com/office/powerpoint/2010/main" val="14881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5BA8C5D5-F0E7-40F8-99AD-257ADD27056C}"/>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D3D0B444-CF63-415A-AD92-F18B102D49DA}"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13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55297" name="Rectangle 1">
            <a:extLst>
              <a:ext uri="{FF2B5EF4-FFF2-40B4-BE49-F238E27FC236}">
                <a16:creationId xmlns:a16="http://schemas.microsoft.com/office/drawing/2014/main" id="{BCF4A3EC-C4B9-4B02-A2E0-CAC49E1C32F3}"/>
              </a:ext>
            </a:extLst>
          </p:cNvPr>
          <p:cNvSpPr txBox="1">
            <a:spLocks noGrp="1" noRot="1" noChangeAspect="1" noChangeArrowheads="1"/>
          </p:cNvSpPr>
          <p:nvPr>
            <p:ph type="sldImg"/>
          </p:nvPr>
        </p:nvSpPr>
        <p:spPr bwMode="auto">
          <a:xfrm>
            <a:off x="1014413" y="685800"/>
            <a:ext cx="4775200" cy="3375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1B8EA784-64F0-41B2-A794-EBF8AEC91201}"/>
              </a:ext>
            </a:extLst>
          </p:cNvPr>
          <p:cNvSpPr txBox="1">
            <a:spLocks noGrp="1" noChangeArrowheads="1"/>
          </p:cNvSpPr>
          <p:nvPr>
            <p:ph type="body" idx="1"/>
          </p:nvPr>
        </p:nvSpPr>
        <p:spPr bwMode="auto">
          <a:xfrm>
            <a:off x="685800" y="4343400"/>
            <a:ext cx="5432425" cy="4060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7837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F90E1EE3-A00F-4F5D-AF94-E84F71747D76}"/>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C44BA722-B891-4FD6-91FA-536FC086F3CD}"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23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1441" name="Rectangle 1">
            <a:extLst>
              <a:ext uri="{FF2B5EF4-FFF2-40B4-BE49-F238E27FC236}">
                <a16:creationId xmlns:a16="http://schemas.microsoft.com/office/drawing/2014/main" id="{31750B74-0264-4672-8A29-F5B487C4CDCD}"/>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8D827B05-0C4D-4037-AEDF-6CDA7AB9880E}"/>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0871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89978DCC-CE9A-437B-A424-3C73752437A4}"/>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4E05B545-5B45-46D3-8F44-99AAD62FCB55}"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24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5537" name="Rectangle 1">
            <a:extLst>
              <a:ext uri="{FF2B5EF4-FFF2-40B4-BE49-F238E27FC236}">
                <a16:creationId xmlns:a16="http://schemas.microsoft.com/office/drawing/2014/main" id="{58BD8FD0-F18F-4657-94DA-622C20A082F1}"/>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0E1E9600-2AA8-482D-A5F8-7388709BE2CB}"/>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9645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89978DCC-CE9A-437B-A424-3C73752437A4}"/>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4E05B545-5B45-46D3-8F44-99AAD62FCB55}"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25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5537" name="Rectangle 1">
            <a:extLst>
              <a:ext uri="{FF2B5EF4-FFF2-40B4-BE49-F238E27FC236}">
                <a16:creationId xmlns:a16="http://schemas.microsoft.com/office/drawing/2014/main" id="{58BD8FD0-F18F-4657-94DA-622C20A082F1}"/>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0E1E9600-2AA8-482D-A5F8-7388709BE2CB}"/>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3140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D50931DC-1EA7-4060-BCF1-27C2E4A7E0C9}"/>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E61F0A43-C674-4C9C-93FD-FD40D443247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40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2705" name="Rectangle 1">
            <a:extLst>
              <a:ext uri="{FF2B5EF4-FFF2-40B4-BE49-F238E27FC236}">
                <a16:creationId xmlns:a16="http://schemas.microsoft.com/office/drawing/2014/main" id="{708C05A1-4632-4EF6-8316-9F872623549E}"/>
              </a:ext>
            </a:extLst>
          </p:cNvPr>
          <p:cNvSpPr txBox="1">
            <a:spLocks noGrp="1" noRot="1" noChangeAspect="1" noChangeArrowheads="1"/>
          </p:cNvSpPr>
          <p:nvPr>
            <p:ph type="sldImg"/>
          </p:nvPr>
        </p:nvSpPr>
        <p:spPr bwMode="auto">
          <a:xfrm>
            <a:off x="1016000" y="685800"/>
            <a:ext cx="4762500" cy="3365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697B4F30-9713-4A74-99C6-C3217B68F522}"/>
              </a:ext>
            </a:extLst>
          </p:cNvPr>
          <p:cNvSpPr txBox="1">
            <a:spLocks noGrp="1" noChangeArrowheads="1"/>
          </p:cNvSpPr>
          <p:nvPr>
            <p:ph type="body" idx="1"/>
          </p:nvPr>
        </p:nvSpPr>
        <p:spPr bwMode="auto">
          <a:xfrm>
            <a:off x="685800" y="4343400"/>
            <a:ext cx="5422900" cy="4052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9908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4362A7A5-FD4F-446E-8635-8E848F56250E}"/>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661E3C60-C26E-4B73-A6D3-E01D6283E825}"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41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3729" name="Rectangle 1">
            <a:extLst>
              <a:ext uri="{FF2B5EF4-FFF2-40B4-BE49-F238E27FC236}">
                <a16:creationId xmlns:a16="http://schemas.microsoft.com/office/drawing/2014/main" id="{829400EF-21C5-4849-AF8B-AA5FFE8D64BB}"/>
              </a:ext>
            </a:extLst>
          </p:cNvPr>
          <p:cNvSpPr txBox="1">
            <a:spLocks noGrp="1" noRot="1" noChangeAspect="1" noChangeArrowheads="1"/>
          </p:cNvSpPr>
          <p:nvPr>
            <p:ph type="sldImg"/>
          </p:nvPr>
        </p:nvSpPr>
        <p:spPr bwMode="auto">
          <a:xfrm>
            <a:off x="1016000" y="685800"/>
            <a:ext cx="4762500" cy="3365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a:extLst>
              <a:ext uri="{FF2B5EF4-FFF2-40B4-BE49-F238E27FC236}">
                <a16:creationId xmlns:a16="http://schemas.microsoft.com/office/drawing/2014/main" id="{57682BA7-511A-4171-A726-A43A05E38D01}"/>
              </a:ext>
            </a:extLst>
          </p:cNvPr>
          <p:cNvSpPr txBox="1">
            <a:spLocks noGrp="1" noChangeArrowheads="1"/>
          </p:cNvSpPr>
          <p:nvPr>
            <p:ph type="body" idx="1"/>
          </p:nvPr>
        </p:nvSpPr>
        <p:spPr bwMode="auto">
          <a:xfrm>
            <a:off x="685800" y="4343400"/>
            <a:ext cx="5422900" cy="4052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341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02EAAE7C-A9EB-4A9D-9F95-03E3BFA502B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295DAD78-B3E0-4920-ADC8-8FC420C5B98A}"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42</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8849" name="Rectangle 1">
            <a:extLst>
              <a:ext uri="{FF2B5EF4-FFF2-40B4-BE49-F238E27FC236}">
                <a16:creationId xmlns:a16="http://schemas.microsoft.com/office/drawing/2014/main" id="{B22123ED-98A0-42E8-BE2E-857FAB89A38C}"/>
              </a:ext>
            </a:extLst>
          </p:cNvPr>
          <p:cNvSpPr txBox="1">
            <a:spLocks noGrp="1" noRot="1" noChangeAspect="1" noChangeArrowheads="1"/>
          </p:cNvSpPr>
          <p:nvPr>
            <p:ph type="sldImg"/>
          </p:nvPr>
        </p:nvSpPr>
        <p:spPr bwMode="auto">
          <a:xfrm>
            <a:off x="1020763" y="685800"/>
            <a:ext cx="4737100"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a:extLst>
              <a:ext uri="{FF2B5EF4-FFF2-40B4-BE49-F238E27FC236}">
                <a16:creationId xmlns:a16="http://schemas.microsoft.com/office/drawing/2014/main" id="{75522765-7E87-430C-B5E8-794E0B4B4A82}"/>
              </a:ext>
            </a:extLst>
          </p:cNvPr>
          <p:cNvSpPr txBox="1">
            <a:spLocks noGrp="1" noChangeArrowheads="1"/>
          </p:cNvSpPr>
          <p:nvPr>
            <p:ph type="body" idx="1"/>
          </p:nvPr>
        </p:nvSpPr>
        <p:spPr bwMode="auto">
          <a:xfrm>
            <a:off x="685800" y="4343400"/>
            <a:ext cx="5407025" cy="4035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4627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51AE46C1-6345-466C-B734-2B25FADB1579}"/>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DC86BD39-38D5-4226-9919-5838E93D0E02}"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43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9873" name="Rectangle 1">
            <a:extLst>
              <a:ext uri="{FF2B5EF4-FFF2-40B4-BE49-F238E27FC236}">
                <a16:creationId xmlns:a16="http://schemas.microsoft.com/office/drawing/2014/main" id="{81B2F4BF-B463-452C-8911-315613E3125C}"/>
              </a:ext>
            </a:extLst>
          </p:cNvPr>
          <p:cNvSpPr txBox="1">
            <a:spLocks noGrp="1" noRot="1" noChangeAspect="1" noChangeArrowheads="1"/>
          </p:cNvSpPr>
          <p:nvPr>
            <p:ph type="sldImg"/>
          </p:nvPr>
        </p:nvSpPr>
        <p:spPr bwMode="auto">
          <a:xfrm>
            <a:off x="1020763" y="685800"/>
            <a:ext cx="4737100"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a:extLst>
              <a:ext uri="{FF2B5EF4-FFF2-40B4-BE49-F238E27FC236}">
                <a16:creationId xmlns:a16="http://schemas.microsoft.com/office/drawing/2014/main" id="{DD6875D7-0C9F-44CC-9E28-79A35802D87E}"/>
              </a:ext>
            </a:extLst>
          </p:cNvPr>
          <p:cNvSpPr txBox="1">
            <a:spLocks noGrp="1" noChangeArrowheads="1"/>
          </p:cNvSpPr>
          <p:nvPr>
            <p:ph type="body" idx="1"/>
          </p:nvPr>
        </p:nvSpPr>
        <p:spPr bwMode="auto">
          <a:xfrm>
            <a:off x="685800" y="4343400"/>
            <a:ext cx="5407025" cy="4035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1191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67BB4327-36A1-4FE2-91FC-72D3E1BF2AC4}"/>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38285952-3C78-4B39-8907-3763E1068E0A}"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44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0897" name="Rectangle 1">
            <a:extLst>
              <a:ext uri="{FF2B5EF4-FFF2-40B4-BE49-F238E27FC236}">
                <a16:creationId xmlns:a16="http://schemas.microsoft.com/office/drawing/2014/main" id="{5D5AB754-1121-490D-89AC-4CAB70FE936F}"/>
              </a:ext>
            </a:extLst>
          </p:cNvPr>
          <p:cNvSpPr txBox="1">
            <a:spLocks noGrp="1" noRot="1" noChangeAspect="1" noChangeArrowheads="1"/>
          </p:cNvSpPr>
          <p:nvPr>
            <p:ph type="sldImg"/>
          </p:nvPr>
        </p:nvSpPr>
        <p:spPr bwMode="auto">
          <a:xfrm>
            <a:off x="1020763" y="685800"/>
            <a:ext cx="4737100"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a:extLst>
              <a:ext uri="{FF2B5EF4-FFF2-40B4-BE49-F238E27FC236}">
                <a16:creationId xmlns:a16="http://schemas.microsoft.com/office/drawing/2014/main" id="{4B061634-D545-4D56-836A-F7E52036E62C}"/>
              </a:ext>
            </a:extLst>
          </p:cNvPr>
          <p:cNvSpPr txBox="1">
            <a:spLocks noGrp="1" noChangeArrowheads="1"/>
          </p:cNvSpPr>
          <p:nvPr>
            <p:ph type="body" idx="1"/>
          </p:nvPr>
        </p:nvSpPr>
        <p:spPr bwMode="auto">
          <a:xfrm>
            <a:off x="685800" y="4343400"/>
            <a:ext cx="5407025" cy="4035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64677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E386FF72-AE82-4109-8254-9E76386E5B14}"/>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650BD23E-CC6B-4CD3-BEAE-A16BDB4E54F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4753" name="Rectangle 1">
            <a:extLst>
              <a:ext uri="{FF2B5EF4-FFF2-40B4-BE49-F238E27FC236}">
                <a16:creationId xmlns:a16="http://schemas.microsoft.com/office/drawing/2014/main" id="{505A9411-092B-4068-AF10-C53FC929A52D}"/>
              </a:ext>
            </a:extLst>
          </p:cNvPr>
          <p:cNvSpPr txBox="1">
            <a:spLocks noGrp="1" noRot="1" noChangeAspect="1" noChangeArrowheads="1"/>
          </p:cNvSpPr>
          <p:nvPr>
            <p:ph type="sldImg"/>
          </p:nvPr>
        </p:nvSpPr>
        <p:spPr bwMode="auto">
          <a:xfrm>
            <a:off x="1016000" y="685800"/>
            <a:ext cx="4762500" cy="3365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a:extLst>
              <a:ext uri="{FF2B5EF4-FFF2-40B4-BE49-F238E27FC236}">
                <a16:creationId xmlns:a16="http://schemas.microsoft.com/office/drawing/2014/main" id="{DF75D03B-4FC1-48CE-9915-6D0D519BC7B0}"/>
              </a:ext>
            </a:extLst>
          </p:cNvPr>
          <p:cNvSpPr txBox="1">
            <a:spLocks noGrp="1" noChangeArrowheads="1"/>
          </p:cNvSpPr>
          <p:nvPr>
            <p:ph type="body" idx="1"/>
          </p:nvPr>
        </p:nvSpPr>
        <p:spPr bwMode="auto">
          <a:xfrm>
            <a:off x="685800" y="4343400"/>
            <a:ext cx="5422900" cy="4052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3248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A5950050-BA79-4A9F-91B9-742FE80E503B}"/>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EEF0383B-DCBA-4E45-9E3E-D855A3C9FB5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52</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5777" name="Rectangle 1">
            <a:extLst>
              <a:ext uri="{FF2B5EF4-FFF2-40B4-BE49-F238E27FC236}">
                <a16:creationId xmlns:a16="http://schemas.microsoft.com/office/drawing/2014/main" id="{144481D8-F787-47CB-9BA0-A3DACCC1E4C2}"/>
              </a:ext>
            </a:extLst>
          </p:cNvPr>
          <p:cNvSpPr txBox="1">
            <a:spLocks noGrp="1" noRot="1" noChangeAspect="1" noChangeArrowheads="1"/>
          </p:cNvSpPr>
          <p:nvPr>
            <p:ph type="sldImg"/>
          </p:nvPr>
        </p:nvSpPr>
        <p:spPr bwMode="auto">
          <a:xfrm>
            <a:off x="1017588" y="685800"/>
            <a:ext cx="4756150" cy="33623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a:extLst>
              <a:ext uri="{FF2B5EF4-FFF2-40B4-BE49-F238E27FC236}">
                <a16:creationId xmlns:a16="http://schemas.microsoft.com/office/drawing/2014/main" id="{CB4FC0CA-0CB5-4100-9E10-6D8CE0959211}"/>
              </a:ext>
            </a:extLst>
          </p:cNvPr>
          <p:cNvSpPr txBox="1">
            <a:spLocks noGrp="1" noChangeArrowheads="1"/>
          </p:cNvSpPr>
          <p:nvPr>
            <p:ph type="body" idx="1"/>
          </p:nvPr>
        </p:nvSpPr>
        <p:spPr bwMode="auto">
          <a:xfrm>
            <a:off x="685800" y="4343400"/>
            <a:ext cx="5419725" cy="404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517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AD871A21-C7EE-4AD4-A1DF-B95194ED5B5D}"/>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EC79B674-8F14-4E50-9F56-48BA07245ECA}"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14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57345" name="Rectangle 1">
            <a:extLst>
              <a:ext uri="{FF2B5EF4-FFF2-40B4-BE49-F238E27FC236}">
                <a16:creationId xmlns:a16="http://schemas.microsoft.com/office/drawing/2014/main" id="{2F8B99E2-E779-47C8-8AC8-D968BF5B168A}"/>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B884F59A-8996-4F8F-9F19-8DA54B8B2702}"/>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46015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4A675729-FF19-4F57-B791-14862A62CDE5}"/>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D0D80C1B-A4D3-4C77-A7CB-D4EB0CA139F8}"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6801" name="Rectangle 1">
            <a:extLst>
              <a:ext uri="{FF2B5EF4-FFF2-40B4-BE49-F238E27FC236}">
                <a16:creationId xmlns:a16="http://schemas.microsoft.com/office/drawing/2014/main" id="{5EE14013-78B3-45C1-9496-5EF622CAD68E}"/>
              </a:ext>
            </a:extLst>
          </p:cNvPr>
          <p:cNvSpPr txBox="1">
            <a:spLocks noGrp="1" noRot="1" noChangeAspect="1" noChangeArrowheads="1"/>
          </p:cNvSpPr>
          <p:nvPr>
            <p:ph type="sldImg"/>
          </p:nvPr>
        </p:nvSpPr>
        <p:spPr bwMode="auto">
          <a:xfrm>
            <a:off x="1017588" y="685800"/>
            <a:ext cx="4756150" cy="33623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a:extLst>
              <a:ext uri="{FF2B5EF4-FFF2-40B4-BE49-F238E27FC236}">
                <a16:creationId xmlns:a16="http://schemas.microsoft.com/office/drawing/2014/main" id="{8A9768BC-028D-424C-A5C3-74D671561BEF}"/>
              </a:ext>
            </a:extLst>
          </p:cNvPr>
          <p:cNvSpPr txBox="1">
            <a:spLocks noGrp="1" noChangeArrowheads="1"/>
          </p:cNvSpPr>
          <p:nvPr>
            <p:ph type="body" idx="1"/>
          </p:nvPr>
        </p:nvSpPr>
        <p:spPr bwMode="auto">
          <a:xfrm>
            <a:off x="685800" y="4343400"/>
            <a:ext cx="5419725" cy="4048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69320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B79BDDA4-E422-4AF9-9B30-E6EC174CD3F0}"/>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466D64A1-771A-4FEF-8AC2-E101D87E2A47}"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7825" name="Rectangle 1">
            <a:extLst>
              <a:ext uri="{FF2B5EF4-FFF2-40B4-BE49-F238E27FC236}">
                <a16:creationId xmlns:a16="http://schemas.microsoft.com/office/drawing/2014/main" id="{558D43C2-6006-4F71-BA8D-E5027B429366}"/>
              </a:ext>
            </a:extLst>
          </p:cNvPr>
          <p:cNvSpPr txBox="1">
            <a:spLocks noGrp="1" noRot="1" noChangeAspect="1" noChangeArrowheads="1"/>
          </p:cNvSpPr>
          <p:nvPr>
            <p:ph type="sldImg"/>
          </p:nvPr>
        </p:nvSpPr>
        <p:spPr bwMode="auto">
          <a:xfrm>
            <a:off x="1020763" y="685800"/>
            <a:ext cx="4737100"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a:extLst>
              <a:ext uri="{FF2B5EF4-FFF2-40B4-BE49-F238E27FC236}">
                <a16:creationId xmlns:a16="http://schemas.microsoft.com/office/drawing/2014/main" id="{5C496F4C-6ECC-49C4-BDE8-A299E909A471}"/>
              </a:ext>
            </a:extLst>
          </p:cNvPr>
          <p:cNvSpPr txBox="1">
            <a:spLocks noGrp="1" noChangeArrowheads="1"/>
          </p:cNvSpPr>
          <p:nvPr>
            <p:ph type="body" idx="1"/>
          </p:nvPr>
        </p:nvSpPr>
        <p:spPr bwMode="auto">
          <a:xfrm>
            <a:off x="685800" y="4343400"/>
            <a:ext cx="5407025" cy="4035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4140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9784779D-E2C7-495B-99AA-BE3E07CE5F6D}"/>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06C488FC-439A-47A8-8B28-872CF01AD23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4993" name="Rectangle 1">
            <a:extLst>
              <a:ext uri="{FF2B5EF4-FFF2-40B4-BE49-F238E27FC236}">
                <a16:creationId xmlns:a16="http://schemas.microsoft.com/office/drawing/2014/main" id="{D04D2629-8BAB-43CF-B417-21D19D84B060}"/>
              </a:ext>
            </a:extLst>
          </p:cNvPr>
          <p:cNvSpPr txBox="1">
            <a:spLocks noGrp="1" noRot="1" noChangeAspect="1" noChangeArrowheads="1"/>
          </p:cNvSpPr>
          <p:nvPr>
            <p:ph type="sldImg"/>
          </p:nvPr>
        </p:nvSpPr>
        <p:spPr bwMode="auto">
          <a:xfrm>
            <a:off x="1004888" y="685800"/>
            <a:ext cx="4845050"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a:extLst>
              <a:ext uri="{FF2B5EF4-FFF2-40B4-BE49-F238E27FC236}">
                <a16:creationId xmlns:a16="http://schemas.microsoft.com/office/drawing/2014/main" id="{B1EDEC2A-F113-4359-B0BA-2D2C9D4A960D}"/>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2635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7A7C64A9-EC24-4130-9F97-DC9418ACB927}"/>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2F17A752-2637-4651-8383-087708BE5F30}"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56</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1921" name="Rectangle 1">
            <a:extLst>
              <a:ext uri="{FF2B5EF4-FFF2-40B4-BE49-F238E27FC236}">
                <a16:creationId xmlns:a16="http://schemas.microsoft.com/office/drawing/2014/main" id="{C706CB75-6CC7-4698-847E-3D1DFBA7B1A9}"/>
              </a:ext>
            </a:extLst>
          </p:cNvPr>
          <p:cNvSpPr txBox="1">
            <a:spLocks noGrp="1" noRot="1" noChangeAspect="1" noChangeArrowheads="1"/>
          </p:cNvSpPr>
          <p:nvPr>
            <p:ph type="sldImg"/>
          </p:nvPr>
        </p:nvSpPr>
        <p:spPr bwMode="auto">
          <a:xfrm>
            <a:off x="1020763" y="685800"/>
            <a:ext cx="4737100"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a:extLst>
              <a:ext uri="{FF2B5EF4-FFF2-40B4-BE49-F238E27FC236}">
                <a16:creationId xmlns:a16="http://schemas.microsoft.com/office/drawing/2014/main" id="{472236AF-38F9-43B2-A8EB-F17AF16EEF49}"/>
              </a:ext>
            </a:extLst>
          </p:cNvPr>
          <p:cNvSpPr txBox="1">
            <a:spLocks noGrp="1" noChangeArrowheads="1"/>
          </p:cNvSpPr>
          <p:nvPr>
            <p:ph type="body" idx="1"/>
          </p:nvPr>
        </p:nvSpPr>
        <p:spPr bwMode="auto">
          <a:xfrm>
            <a:off x="685800" y="4343400"/>
            <a:ext cx="5407025" cy="4035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88253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57</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57</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57</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70755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E5C2ED0C-AC33-4303-A081-237C058B958A}"/>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2F6528A5-D1A7-4326-A223-78915522897D}"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58</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2945" name="Rectangle 1">
            <a:extLst>
              <a:ext uri="{FF2B5EF4-FFF2-40B4-BE49-F238E27FC236}">
                <a16:creationId xmlns:a16="http://schemas.microsoft.com/office/drawing/2014/main" id="{1C8B65EB-0DAD-4A63-90B4-67E337688639}"/>
              </a:ext>
            </a:extLst>
          </p:cNvPr>
          <p:cNvSpPr txBox="1">
            <a:spLocks noGrp="1" noRot="1" noChangeAspect="1" noChangeArrowheads="1"/>
          </p:cNvSpPr>
          <p:nvPr>
            <p:ph type="sldImg"/>
          </p:nvPr>
        </p:nvSpPr>
        <p:spPr bwMode="auto">
          <a:xfrm>
            <a:off x="1016000" y="685800"/>
            <a:ext cx="4762500" cy="3365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a:extLst>
              <a:ext uri="{FF2B5EF4-FFF2-40B4-BE49-F238E27FC236}">
                <a16:creationId xmlns:a16="http://schemas.microsoft.com/office/drawing/2014/main" id="{F064246B-E9E2-4067-B696-304E345FF6F6}"/>
              </a:ext>
            </a:extLst>
          </p:cNvPr>
          <p:cNvSpPr txBox="1">
            <a:spLocks noGrp="1" noChangeArrowheads="1"/>
          </p:cNvSpPr>
          <p:nvPr>
            <p:ph type="body" idx="1"/>
          </p:nvPr>
        </p:nvSpPr>
        <p:spPr bwMode="auto">
          <a:xfrm>
            <a:off x="685800" y="4343400"/>
            <a:ext cx="5422900" cy="4052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17998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59</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59</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59</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7649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06340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32069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62</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62</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62</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7373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59043055-DDB3-44E2-8E9B-D497B8D087DD}"/>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CD6B4164-AFC7-4FF7-BB25-485DA3DC9E30}"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15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59393" name="Rectangle 1">
            <a:extLst>
              <a:ext uri="{FF2B5EF4-FFF2-40B4-BE49-F238E27FC236}">
                <a16:creationId xmlns:a16="http://schemas.microsoft.com/office/drawing/2014/main" id="{BAF82C67-006D-4168-8E3B-03E3F39CBA66}"/>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FA4A7115-0485-410E-85A9-D897CFE30AB4}"/>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3880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63</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60592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64</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153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0">
            <a:extLst>
              <a:ext uri="{FF2B5EF4-FFF2-40B4-BE49-F238E27FC236}">
                <a16:creationId xmlns:a16="http://schemas.microsoft.com/office/drawing/2014/main" id="{6B14B729-79EA-4445-A88D-F793BDD09ED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81BD3B06-5CDE-40FD-BBB4-53E3BC7B5E41}"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6017" name="Text Box 1">
            <a:extLst>
              <a:ext uri="{FF2B5EF4-FFF2-40B4-BE49-F238E27FC236}">
                <a16:creationId xmlns:a16="http://schemas.microsoft.com/office/drawing/2014/main" id="{128B5613-0394-41EC-8D69-47B01DF59A3C}"/>
              </a:ext>
            </a:extLst>
          </p:cNvPr>
          <p:cNvSpPr txBox="1">
            <a:spLocks noChangeArrowheads="1"/>
          </p:cNvSpPr>
          <p:nvPr/>
        </p:nvSpPr>
        <p:spPr bwMode="auto">
          <a:xfrm>
            <a:off x="3884613" y="8685213"/>
            <a:ext cx="292576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FB44FFE-71E5-459A-AEB8-21E73BBF17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8" name="Text Box 2">
            <a:extLst>
              <a:ext uri="{FF2B5EF4-FFF2-40B4-BE49-F238E27FC236}">
                <a16:creationId xmlns:a16="http://schemas.microsoft.com/office/drawing/2014/main" id="{960F3AFC-71C1-4F8B-A082-B75E0B6408C0}"/>
              </a:ext>
            </a:extLst>
          </p:cNvPr>
          <p:cNvSpPr txBox="1">
            <a:spLocks noChangeArrowheads="1"/>
          </p:cNvSpPr>
          <p:nvPr/>
        </p:nvSpPr>
        <p:spPr bwMode="auto">
          <a:xfrm>
            <a:off x="3884613" y="8685213"/>
            <a:ext cx="29273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EAB6C2-D83A-4CF2-8575-07E6366CD94F}"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65</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charset="0"/>
            </a:endParaRPr>
          </a:p>
        </p:txBody>
      </p:sp>
      <p:sp>
        <p:nvSpPr>
          <p:cNvPr id="86019" name="Rectangle 3">
            <a:extLst>
              <a:ext uri="{FF2B5EF4-FFF2-40B4-BE49-F238E27FC236}">
                <a16:creationId xmlns:a16="http://schemas.microsoft.com/office/drawing/2014/main" id="{B8FCF7A2-6C0E-46C0-B6F1-B3108CFC0AA2}"/>
              </a:ext>
            </a:extLst>
          </p:cNvPr>
          <p:cNvSpPr txBox="1">
            <a:spLocks noGrp="1" noRot="1" noChangeAspect="1" noChangeArrowheads="1"/>
          </p:cNvSpPr>
          <p:nvPr>
            <p:ph type="sldImg"/>
          </p:nvPr>
        </p:nvSpPr>
        <p:spPr bwMode="auto">
          <a:xfrm>
            <a:off x="1012825" y="685800"/>
            <a:ext cx="4789488" cy="33861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4">
            <a:extLst>
              <a:ext uri="{FF2B5EF4-FFF2-40B4-BE49-F238E27FC236}">
                <a16:creationId xmlns:a16="http://schemas.microsoft.com/office/drawing/2014/main" id="{A9973DED-0636-4A97-B08A-BDC68F40636D}"/>
              </a:ext>
            </a:extLst>
          </p:cNvPr>
          <p:cNvSpPr txBox="1">
            <a:spLocks noGrp="1" noChangeArrowheads="1"/>
          </p:cNvSpPr>
          <p:nvPr>
            <p:ph type="body" idx="1"/>
          </p:nvPr>
        </p:nvSpPr>
        <p:spPr bwMode="auto">
          <a:xfrm>
            <a:off x="685800" y="4343400"/>
            <a:ext cx="5443538" cy="40719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1045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DD63AEE7-F2B6-49D6-89DF-F4B4F112C218}"/>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92BB4096-17B0-44B4-805E-B2D61ED59453}"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66</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54273" name="Rectangle 1">
            <a:extLst>
              <a:ext uri="{FF2B5EF4-FFF2-40B4-BE49-F238E27FC236}">
                <a16:creationId xmlns:a16="http://schemas.microsoft.com/office/drawing/2014/main" id="{50396E67-BABD-4B57-BD69-B0785C5C3940}"/>
              </a:ext>
            </a:extLst>
          </p:cNvPr>
          <p:cNvSpPr txBox="1">
            <a:spLocks noGrp="1" noRot="1" noChangeAspect="1" noChangeArrowheads="1"/>
          </p:cNvSpPr>
          <p:nvPr>
            <p:ph type="sldImg"/>
          </p:nvPr>
        </p:nvSpPr>
        <p:spPr bwMode="auto">
          <a:xfrm>
            <a:off x="1016000" y="685800"/>
            <a:ext cx="4762500" cy="3365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5AA8B157-75D4-4DA0-AC0C-300B7442F879}"/>
              </a:ext>
            </a:extLst>
          </p:cNvPr>
          <p:cNvSpPr txBox="1">
            <a:spLocks noGrp="1" noChangeArrowheads="1"/>
          </p:cNvSpPr>
          <p:nvPr>
            <p:ph type="body" idx="1"/>
          </p:nvPr>
        </p:nvSpPr>
        <p:spPr bwMode="auto">
          <a:xfrm>
            <a:off x="685800" y="4343400"/>
            <a:ext cx="5422900" cy="4052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92278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72882044-3EB1-4FE4-BAF4-DDBA8E55807C}"/>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3D4D3BC6-77F7-4F16-ACBA-B48216158F44}"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70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87041" name="Rectangle 1">
            <a:extLst>
              <a:ext uri="{FF2B5EF4-FFF2-40B4-BE49-F238E27FC236}">
                <a16:creationId xmlns:a16="http://schemas.microsoft.com/office/drawing/2014/main" id="{644EC2BE-82F6-4AD8-939C-BA9B765104CA}"/>
              </a:ext>
            </a:extLst>
          </p:cNvPr>
          <p:cNvSpPr txBox="1">
            <a:spLocks noGrp="1" noRot="1" noChangeAspect="1" noChangeArrowheads="1"/>
          </p:cNvSpPr>
          <p:nvPr>
            <p:ph type="sldImg"/>
          </p:nvPr>
        </p:nvSpPr>
        <p:spPr bwMode="auto">
          <a:xfrm>
            <a:off x="1016000" y="685800"/>
            <a:ext cx="4762500" cy="3365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a:extLst>
              <a:ext uri="{FF2B5EF4-FFF2-40B4-BE49-F238E27FC236}">
                <a16:creationId xmlns:a16="http://schemas.microsoft.com/office/drawing/2014/main" id="{033B765C-D12B-4AD4-81AF-53B36A5B6921}"/>
              </a:ext>
            </a:extLst>
          </p:cNvPr>
          <p:cNvSpPr txBox="1">
            <a:spLocks noGrp="1" noChangeArrowheads="1"/>
          </p:cNvSpPr>
          <p:nvPr>
            <p:ph type="body" idx="1"/>
          </p:nvPr>
        </p:nvSpPr>
        <p:spPr bwMode="auto">
          <a:xfrm>
            <a:off x="685800" y="4343400"/>
            <a:ext cx="5422900" cy="4052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403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73252677-6CB6-4B92-A1FC-B5E734084434}"/>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2C5C55DE-DFE4-4AB8-A360-1D926764865D}"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16</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58369" name="Rectangle 1">
            <a:extLst>
              <a:ext uri="{FF2B5EF4-FFF2-40B4-BE49-F238E27FC236}">
                <a16:creationId xmlns:a16="http://schemas.microsoft.com/office/drawing/2014/main" id="{0478CE9B-0292-4350-8764-F34B51093231}"/>
              </a:ext>
            </a:extLst>
          </p:cNvPr>
          <p:cNvSpPr txBox="1">
            <a:spLocks noGrp="1" noRot="1" noChangeAspect="1" noChangeArrowheads="1"/>
          </p:cNvSpPr>
          <p:nvPr>
            <p:ph type="sldImg"/>
          </p:nvPr>
        </p:nvSpPr>
        <p:spPr bwMode="auto">
          <a:xfrm>
            <a:off x="1014413" y="685800"/>
            <a:ext cx="4775200" cy="3375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666C86C0-4DA1-4B00-828C-830807444F3D}"/>
              </a:ext>
            </a:extLst>
          </p:cNvPr>
          <p:cNvSpPr txBox="1">
            <a:spLocks noGrp="1" noChangeArrowheads="1"/>
          </p:cNvSpPr>
          <p:nvPr>
            <p:ph type="body" idx="1"/>
          </p:nvPr>
        </p:nvSpPr>
        <p:spPr bwMode="auto">
          <a:xfrm>
            <a:off x="685800" y="4343400"/>
            <a:ext cx="5432425" cy="4060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0731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1D03FA87-94BD-40FD-AFB2-2122D4EF4869}"/>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984ECC9B-CA2D-4DDF-9353-616B695BE99B}"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17</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0417" name="Rectangle 1">
            <a:extLst>
              <a:ext uri="{FF2B5EF4-FFF2-40B4-BE49-F238E27FC236}">
                <a16:creationId xmlns:a16="http://schemas.microsoft.com/office/drawing/2014/main" id="{BD2317CA-E10D-4CFA-AA7E-7A8D611CC48E}"/>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3C88B537-211B-4B74-92FF-2A8269F5E112}"/>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3361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7C64BFBD-5CF1-46C6-B775-162036F7648B}"/>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42D4CAD9-C305-4F2B-87B1-70D200FF3FEC}"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19</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2465" name="Rectangle 1">
            <a:extLst>
              <a:ext uri="{FF2B5EF4-FFF2-40B4-BE49-F238E27FC236}">
                <a16:creationId xmlns:a16="http://schemas.microsoft.com/office/drawing/2014/main" id="{06DD8709-5C17-4EB5-B5DD-085CF19149EE}"/>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736124ED-D1B9-4FE2-933C-C66093923508}"/>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2081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30EF9D0F-8D18-4F3E-B24A-E87A3495EE92}"/>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0BC164FF-0533-452C-B43C-BD758CAC9044}"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20</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3489" name="Rectangle 1">
            <a:extLst>
              <a:ext uri="{FF2B5EF4-FFF2-40B4-BE49-F238E27FC236}">
                <a16:creationId xmlns:a16="http://schemas.microsoft.com/office/drawing/2014/main" id="{A6FA51A2-20C4-4E47-9521-02B6E82F25DA}"/>
              </a:ext>
            </a:extLst>
          </p:cNvPr>
          <p:cNvSpPr txBox="1">
            <a:spLocks noGrp="1" noRot="1" noChangeAspect="1" noChangeArrowheads="1"/>
          </p:cNvSpPr>
          <p:nvPr>
            <p:ph type="sldImg"/>
          </p:nvPr>
        </p:nvSpPr>
        <p:spPr bwMode="auto">
          <a:xfrm>
            <a:off x="1004888" y="685800"/>
            <a:ext cx="4845050"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4201394B-FDF5-4375-8EDD-48457D915260}"/>
              </a:ext>
            </a:extLst>
          </p:cNvPr>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3116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D6CB06BF-10DE-4720-BF62-C9BD4F026A77}"/>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BA91FBF4-1147-4AF1-92C4-4C3B8BD12255}"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21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71681" name="Rectangle 1">
            <a:extLst>
              <a:ext uri="{FF2B5EF4-FFF2-40B4-BE49-F238E27FC236}">
                <a16:creationId xmlns:a16="http://schemas.microsoft.com/office/drawing/2014/main" id="{332060B1-2A1C-4363-9C26-F626C0329A08}"/>
              </a:ext>
            </a:extLst>
          </p:cNvPr>
          <p:cNvSpPr txBox="1">
            <a:spLocks noGrp="1" noRot="1" noChangeAspect="1" noChangeArrowheads="1"/>
          </p:cNvSpPr>
          <p:nvPr>
            <p:ph type="sldImg"/>
          </p:nvPr>
        </p:nvSpPr>
        <p:spPr bwMode="auto">
          <a:xfrm>
            <a:off x="1016000" y="685800"/>
            <a:ext cx="4768850" cy="3371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6E39544F-265B-454C-8FBD-FEF3613A0DE5}"/>
              </a:ext>
            </a:extLst>
          </p:cNvPr>
          <p:cNvSpPr txBox="1">
            <a:spLocks noGrp="1" noChangeArrowheads="1"/>
          </p:cNvSpPr>
          <p:nvPr>
            <p:ph type="body" idx="1"/>
          </p:nvPr>
        </p:nvSpPr>
        <p:spPr bwMode="auto">
          <a:xfrm>
            <a:off x="685800" y="4343400"/>
            <a:ext cx="5429250" cy="405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5555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0">
            <a:extLst>
              <a:ext uri="{FF2B5EF4-FFF2-40B4-BE49-F238E27FC236}">
                <a16:creationId xmlns:a16="http://schemas.microsoft.com/office/drawing/2014/main" id="{C23B7475-F471-4514-BA04-E284FF77C784}"/>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fld id="{1DFF19DF-5E2E-49AC-9062-B17940F5218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1">
                <a:lnSpc>
                  <a:spcPct val="100000"/>
                </a:lnSpc>
                <a:spcBef>
                  <a:spcPct val="0"/>
                </a:spcBef>
                <a:spcAft>
                  <a:spcPct val="0"/>
                </a:spcAft>
                <a:buClrTx/>
                <a:buSzPct val="45000"/>
                <a:buFontTx/>
                <a:buNone/>
                <a:tabLst>
                  <a:tab pos="723900" algn="l"/>
                  <a:tab pos="1447800" algn="l"/>
                  <a:tab pos="2171700" algn="l"/>
                </a:tabLst>
                <a:defRPr/>
              </a:pPr>
              <a:t>22</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66561" name="Rectangle 1">
            <a:extLst>
              <a:ext uri="{FF2B5EF4-FFF2-40B4-BE49-F238E27FC236}">
                <a16:creationId xmlns:a16="http://schemas.microsoft.com/office/drawing/2014/main" id="{3757382A-6185-4673-83FC-9B6468C79ABC}"/>
              </a:ext>
            </a:extLst>
          </p:cNvPr>
          <p:cNvSpPr txBox="1">
            <a:spLocks noGrp="1" noRot="1" noChangeAspect="1" noChangeArrowheads="1"/>
          </p:cNvSpPr>
          <p:nvPr>
            <p:ph type="sldImg"/>
          </p:nvPr>
        </p:nvSpPr>
        <p:spPr bwMode="auto">
          <a:xfrm>
            <a:off x="1019175" y="685800"/>
            <a:ext cx="4741863" cy="3351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7AFBD88F-D447-405D-AE9D-20167A07F175}"/>
              </a:ext>
            </a:extLst>
          </p:cNvPr>
          <p:cNvSpPr txBox="1">
            <a:spLocks noGrp="1" noChangeArrowheads="1"/>
          </p:cNvSpPr>
          <p:nvPr>
            <p:ph type="body" idx="1"/>
          </p:nvPr>
        </p:nvSpPr>
        <p:spPr bwMode="auto">
          <a:xfrm>
            <a:off x="685800" y="4343400"/>
            <a:ext cx="5408613"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4319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17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10000" b="-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950617"/>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1007577" rtl="0" eaLnBrk="1" latinLnBrk="0" hangingPunct="1">
        <a:spcBef>
          <a:spcPct val="0"/>
        </a:spcBef>
        <a:buNone/>
        <a:defRPr sz="4848" kern="1200">
          <a:solidFill>
            <a:schemeClr val="tx1"/>
          </a:solidFill>
          <a:latin typeface="+mj-lt"/>
          <a:ea typeface="+mj-ea"/>
          <a:cs typeface="+mj-cs"/>
        </a:defRPr>
      </a:lvl1pPr>
    </p:titleStyle>
    <p:bodyStyle>
      <a:lvl1pPr marL="377842" indent="-377842" algn="l" defTabSz="1007577" rtl="0" eaLnBrk="1" latinLnBrk="0" hangingPunct="1">
        <a:spcBef>
          <a:spcPct val="20000"/>
        </a:spcBef>
        <a:buFont typeface="Arial" pitchFamily="34" charset="0"/>
        <a:buChar char="•"/>
        <a:defRPr sz="3526" kern="1200">
          <a:solidFill>
            <a:schemeClr val="tx1"/>
          </a:solidFill>
          <a:latin typeface="+mn-lt"/>
          <a:ea typeface="+mn-ea"/>
          <a:cs typeface="+mn-cs"/>
        </a:defRPr>
      </a:lvl1pPr>
      <a:lvl2pPr marL="818657" indent="-314868" algn="l" defTabSz="1007577" rtl="0" eaLnBrk="1" latinLnBrk="0" hangingPunct="1">
        <a:spcBef>
          <a:spcPct val="20000"/>
        </a:spcBef>
        <a:buFont typeface="Arial" pitchFamily="34" charset="0"/>
        <a:buChar char="–"/>
        <a:defRPr sz="3085" kern="1200">
          <a:solidFill>
            <a:schemeClr val="tx1"/>
          </a:solidFill>
          <a:latin typeface="+mn-lt"/>
          <a:ea typeface="+mn-ea"/>
          <a:cs typeface="+mn-cs"/>
        </a:defRPr>
      </a:lvl2pPr>
      <a:lvl3pPr marL="1259472" indent="-251894" algn="l" defTabSz="1007577" rtl="0" eaLnBrk="1" latinLnBrk="0" hangingPunct="1">
        <a:spcBef>
          <a:spcPct val="20000"/>
        </a:spcBef>
        <a:buFont typeface="Arial" pitchFamily="34" charset="0"/>
        <a:buChar char="•"/>
        <a:defRPr sz="2645" kern="1200">
          <a:solidFill>
            <a:schemeClr val="tx1"/>
          </a:solidFill>
          <a:latin typeface="+mn-lt"/>
          <a:ea typeface="+mn-ea"/>
          <a:cs typeface="+mn-cs"/>
        </a:defRPr>
      </a:lvl3pPr>
      <a:lvl4pPr marL="1763260"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4pPr>
      <a:lvl5pPr marL="2267049"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5pPr>
      <a:lvl6pPr marL="2770838"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6pPr>
      <a:lvl7pPr marL="3274626"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7pPr>
      <a:lvl8pPr marL="3778415"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8pPr>
      <a:lvl9pPr marL="4282204" indent="-251894" algn="l" defTabSz="1007577" rtl="0" eaLnBrk="1" latinLnBrk="0" hangingPunct="1">
        <a:spcBef>
          <a:spcPct val="20000"/>
        </a:spcBef>
        <a:buFont typeface="Arial" pitchFamily="34" charset="0"/>
        <a:buChar char="•"/>
        <a:defRPr sz="2204" kern="1200">
          <a:solidFill>
            <a:schemeClr val="tx1"/>
          </a:solidFill>
          <a:latin typeface="+mn-lt"/>
          <a:ea typeface="+mn-ea"/>
          <a:cs typeface="+mn-cs"/>
        </a:defRPr>
      </a:lvl9pPr>
    </p:bodyStyle>
    <p:otherStyle>
      <a:defPPr>
        <a:defRPr lang="en-US"/>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8" Type="http://schemas.openxmlformats.org/officeDocument/2006/relationships/hyperlink" Target="https://www.regione.sardegna.it/j/v/2582?s=1&amp;v=9&amp;c=1260" TargetMode="External"/><Relationship Id="rId13" Type="http://schemas.openxmlformats.org/officeDocument/2006/relationships/hyperlink" Target="https://www.regione.sardegna.it/j/v/2582?s=1&amp;v=9&amp;c=1385" TargetMode="External"/><Relationship Id="rId18" Type="http://schemas.openxmlformats.org/officeDocument/2006/relationships/image" Target="../media/image4.gif"/><Relationship Id="rId3" Type="http://schemas.openxmlformats.org/officeDocument/2006/relationships/image" Target="../media/image5.jpeg"/><Relationship Id="rId7" Type="http://schemas.openxmlformats.org/officeDocument/2006/relationships/hyperlink" Target="https://www.regione.sardegna.it/j/v/2582?s=1&amp;v=9&amp;c=1305" TargetMode="External"/><Relationship Id="rId12" Type="http://schemas.openxmlformats.org/officeDocument/2006/relationships/hyperlink" Target="https://www.regione.sardegna.it/j/v/2582?s=1&amp;v=9&amp;c=1323" TargetMode="External"/><Relationship Id="rId17" Type="http://schemas.openxmlformats.org/officeDocument/2006/relationships/hyperlink" Target="https://www.regione.sardegna.it/j/v/2582?s=1&amp;v=9&amp;c=1284" TargetMode="External"/><Relationship Id="rId2" Type="http://schemas.openxmlformats.org/officeDocument/2006/relationships/image" Target="../media/image3.jpeg"/><Relationship Id="rId16" Type="http://schemas.openxmlformats.org/officeDocument/2006/relationships/hyperlink" Target="https://www.regione.sardegna.it/j/v/2582?s=1&amp;v=9&amp;c=1234" TargetMode="External"/><Relationship Id="rId1" Type="http://schemas.openxmlformats.org/officeDocument/2006/relationships/slideLayout" Target="../slideLayouts/slideLayout1.xml"/><Relationship Id="rId6" Type="http://schemas.openxmlformats.org/officeDocument/2006/relationships/hyperlink" Target="https://www.regione.sardegna.it/j/v/2582?s=1&amp;v=9&amp;c=1291" TargetMode="External"/><Relationship Id="rId11" Type="http://schemas.openxmlformats.org/officeDocument/2006/relationships/hyperlink" Target="https://www.regione.sardegna.it/j/v/2582?s=1&amp;v=9&amp;c=1241" TargetMode="External"/><Relationship Id="rId5" Type="http://schemas.openxmlformats.org/officeDocument/2006/relationships/hyperlink" Target="https://www.regione.sardegna.it/j/v/2582?s=1&amp;v=9&amp;c=1207" TargetMode="External"/><Relationship Id="rId15" Type="http://schemas.openxmlformats.org/officeDocument/2006/relationships/hyperlink" Target="https://www.regione.sardegna.it/j/v/2582?s=1&amp;v=9&amp;c=1346" TargetMode="External"/><Relationship Id="rId10" Type="http://schemas.openxmlformats.org/officeDocument/2006/relationships/hyperlink" Target="https://www.regione.sardegna.it/j/v/2582?s=1&amp;v=9&amp;c=1249" TargetMode="External"/><Relationship Id="rId4" Type="http://schemas.openxmlformats.org/officeDocument/2006/relationships/image" Target="../media/image6.jpeg"/><Relationship Id="rId9" Type="http://schemas.openxmlformats.org/officeDocument/2006/relationships/hyperlink" Target="https://www.regione.sardegna.it/j/v/2582?s=1&amp;v=9&amp;c=1360" TargetMode="External"/><Relationship Id="rId14" Type="http://schemas.openxmlformats.org/officeDocument/2006/relationships/hyperlink" Target="https://www.regione.sardegna.it/j/v/2582?s=1&amp;v=9&amp;c=1337"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regione.sardegna.it/j/v/2582?s=1&amp;v=9&amp;c=13627" TargetMode="External"/><Relationship Id="rId13" Type="http://schemas.openxmlformats.org/officeDocument/2006/relationships/hyperlink" Target="https://www.regione.sardegna.it/j/v/2582?s=1&amp;v=9&amp;c=4922" TargetMode="External"/><Relationship Id="rId18" Type="http://schemas.openxmlformats.org/officeDocument/2006/relationships/hyperlink" Target="https://www.regione.sardegna.it/j/v/2582?s=1&amp;v=9&amp;c=13624" TargetMode="External"/><Relationship Id="rId3" Type="http://schemas.openxmlformats.org/officeDocument/2006/relationships/image" Target="../media/image5.jpeg"/><Relationship Id="rId21" Type="http://schemas.openxmlformats.org/officeDocument/2006/relationships/hyperlink" Target="https://www.regione.sardegna.it/j/v/2582?s=1&amp;v=9&amp;c=93402" TargetMode="External"/><Relationship Id="rId7" Type="http://schemas.openxmlformats.org/officeDocument/2006/relationships/hyperlink" Target="https://www.regione.sardegna.it/j/v/2582?s=1&amp;v=9&amp;c=13626" TargetMode="External"/><Relationship Id="rId12" Type="http://schemas.openxmlformats.org/officeDocument/2006/relationships/hyperlink" Target="https://www.regione.sardegna.it/j/v/2582?s=1&amp;v=9&amp;c=4976" TargetMode="External"/><Relationship Id="rId17" Type="http://schemas.openxmlformats.org/officeDocument/2006/relationships/hyperlink" Target="https://www.regione.sardegna.it/j/v/2582?s=1&amp;v=9&amp;c=4917" TargetMode="External"/><Relationship Id="rId2" Type="http://schemas.openxmlformats.org/officeDocument/2006/relationships/image" Target="../media/image3.jpeg"/><Relationship Id="rId16" Type="http://schemas.openxmlformats.org/officeDocument/2006/relationships/hyperlink" Target="https://www.regione.sardegna.it/j/v/2582?s=1&amp;v=9&amp;c=4919" TargetMode="External"/><Relationship Id="rId20" Type="http://schemas.openxmlformats.org/officeDocument/2006/relationships/hyperlink" Target="https://www.regione.sardegna.it/j/v/2582?s=1&amp;v=9&amp;c=13616" TargetMode="External"/><Relationship Id="rId1" Type="http://schemas.openxmlformats.org/officeDocument/2006/relationships/slideLayout" Target="../slideLayouts/slideLayout1.xml"/><Relationship Id="rId6" Type="http://schemas.openxmlformats.org/officeDocument/2006/relationships/hyperlink" Target="https://www.regione.sardegna.it/j/v/2582?s=1&amp;v=9&amp;c=4920" TargetMode="External"/><Relationship Id="rId11" Type="http://schemas.openxmlformats.org/officeDocument/2006/relationships/hyperlink" Target="https://www.regione.sardegna.it/j/v/2582?s=1&amp;v=9&amp;c=13615" TargetMode="External"/><Relationship Id="rId5" Type="http://schemas.openxmlformats.org/officeDocument/2006/relationships/hyperlink" Target="https://www.regione.sardegna.it/j/v/2582?s=1&amp;v=9&amp;c=1207" TargetMode="External"/><Relationship Id="rId15" Type="http://schemas.openxmlformats.org/officeDocument/2006/relationships/hyperlink" Target="https://www.regione.sardegna.it/j/v/2582?s=1&amp;v=9&amp;c=4939" TargetMode="External"/><Relationship Id="rId10" Type="http://schemas.openxmlformats.org/officeDocument/2006/relationships/hyperlink" Target="https://www.regione.sardegna.it/j/v/2582?s=1&amp;v=9&amp;c=13614" TargetMode="External"/><Relationship Id="rId19" Type="http://schemas.openxmlformats.org/officeDocument/2006/relationships/hyperlink" Target="https://www.regione.sardegna.it/j/v/2582?s=1&amp;v=9&amp;c=13678" TargetMode="External"/><Relationship Id="rId4" Type="http://schemas.openxmlformats.org/officeDocument/2006/relationships/image" Target="../media/image6.jpeg"/><Relationship Id="rId9" Type="http://schemas.openxmlformats.org/officeDocument/2006/relationships/hyperlink" Target="https://www.regione.sardegna.it/j/v/2582?s=1&amp;v=9&amp;c=13613" TargetMode="External"/><Relationship Id="rId14" Type="http://schemas.openxmlformats.org/officeDocument/2006/relationships/hyperlink" Target="https://www.regione.sardegna.it/j/v/2582?s=1&amp;v=9&amp;c=4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6.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3.png"/><Relationship Id="rId4" Type="http://schemas.openxmlformats.org/officeDocument/2006/relationships/image" Target="../media/image49.pn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51.pn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5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020F0977-76CC-44E7-8607-35BF81BD6B43}"/>
              </a:ext>
            </a:extLst>
          </p:cNvPr>
          <p:cNvSpPr>
            <a:spLocks noChangeAspect="1" noChangeArrowheads="1"/>
          </p:cNvSpPr>
          <p:nvPr/>
        </p:nvSpPr>
        <p:spPr bwMode="auto">
          <a:xfrm>
            <a:off x="3746500" y="1797050"/>
            <a:ext cx="35814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a:extLst>
              <a:ext uri="{FF2B5EF4-FFF2-40B4-BE49-F238E27FC236}">
                <a16:creationId xmlns:a16="http://schemas.microsoft.com/office/drawing/2014/main" id="{A1DEB34F-5681-4835-BA87-8B70B34DF8C9}"/>
              </a:ext>
            </a:extLst>
          </p:cNvPr>
          <p:cNvPicPr>
            <a:picLocks noChangeAspect="1"/>
          </p:cNvPicPr>
          <p:nvPr/>
        </p:nvPicPr>
        <p:blipFill>
          <a:blip r:embed="rId2"/>
          <a:stretch>
            <a:fillRect/>
          </a:stretch>
        </p:blipFill>
        <p:spPr>
          <a:xfrm>
            <a:off x="1568450" y="0"/>
            <a:ext cx="7556500" cy="7556500"/>
          </a:xfrm>
          <a:prstGeom prst="rect">
            <a:avLst/>
          </a:prstGeom>
        </p:spPr>
      </p:pic>
    </p:spTree>
    <p:extLst>
      <p:ext uri="{BB962C8B-B14F-4D97-AF65-F5344CB8AC3E}">
        <p14:creationId xmlns:p14="http://schemas.microsoft.com/office/powerpoint/2010/main" val="46391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7294305"/>
          </a:xfrm>
          <a:prstGeom prst="rect">
            <a:avLst/>
          </a:prstGeom>
        </p:spPr>
        <p:txBody>
          <a:bodyPr wrap="square">
            <a:spAutoFit/>
          </a:bodyPr>
          <a:lstStyle/>
          <a:p>
            <a:pPr algn="just"/>
            <a:r>
              <a:rPr lang="it-IT" sz="4000" dirty="0"/>
              <a:t>VORREI AFFRONTARE STASERA DUE PROBLEMATICHE APPARENTEMENTE DIVERSE MA TUTTAVIA COLLEGATE SALDAMENTE:</a:t>
            </a:r>
          </a:p>
          <a:p>
            <a:endParaRPr lang="it-IT" sz="4000" dirty="0"/>
          </a:p>
          <a:p>
            <a:pPr marL="571500" indent="-571500">
              <a:buFont typeface="Arial" panose="020B0604020202020204" pitchFamily="34" charset="0"/>
              <a:buChar char="•"/>
            </a:pPr>
            <a:r>
              <a:rPr lang="it-IT" sz="3600" b="1" dirty="0"/>
              <a:t>IL RUOLO DEI LAVORATORI E DEI SINDACATI PER GARANTIRE LA SICUREZZA DEL LAVORO</a:t>
            </a:r>
          </a:p>
          <a:p>
            <a:endParaRPr lang="it-IT" sz="3600" b="1" dirty="0"/>
          </a:p>
          <a:p>
            <a:pPr marL="571500" indent="-571500">
              <a:buFont typeface="Arial" panose="020B0604020202020204" pitchFamily="34" charset="0"/>
              <a:buChar char="•"/>
            </a:pPr>
            <a:r>
              <a:rPr lang="it-IT" sz="3600" b="1" dirty="0"/>
              <a:t>IL SISTEMA REGIONE </a:t>
            </a:r>
            <a:r>
              <a:rPr lang="it-IT" sz="4000" dirty="0"/>
              <a:t>: </a:t>
            </a:r>
            <a:r>
              <a:rPr lang="it-IT" sz="4000" b="1" dirty="0"/>
              <a:t>la fase 2; ufficio o smart </a:t>
            </a:r>
            <a:r>
              <a:rPr lang="it-IT" sz="4000" b="1" dirty="0" err="1"/>
              <a:t>working</a:t>
            </a:r>
            <a:r>
              <a:rPr lang="it-IT" sz="4000" b="1" dirty="0"/>
              <a:t> ; cosa cambia per la sicurezza del lavoro? Emergenza o cultura della sicurezza?</a:t>
            </a:r>
          </a:p>
          <a:p>
            <a:r>
              <a:rPr lang="it-IT" sz="4000" dirty="0"/>
              <a:t> </a:t>
            </a:r>
          </a:p>
          <a:p>
            <a:endParaRPr lang="it-IT" sz="4000" dirty="0"/>
          </a:p>
        </p:txBody>
      </p:sp>
    </p:spTree>
    <p:extLst>
      <p:ext uri="{BB962C8B-B14F-4D97-AF65-F5344CB8AC3E}">
        <p14:creationId xmlns:p14="http://schemas.microsoft.com/office/powerpoint/2010/main" val="62059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1323439"/>
          </a:xfrm>
          <a:prstGeom prst="rect">
            <a:avLst/>
          </a:prstGeom>
        </p:spPr>
        <p:txBody>
          <a:bodyPr wrap="square">
            <a:spAutoFit/>
          </a:bodyPr>
          <a:lstStyle/>
          <a:p>
            <a:endParaRPr lang="it-IT" sz="4000" dirty="0"/>
          </a:p>
          <a:p>
            <a:endParaRPr lang="it-IT" sz="4000" dirty="0"/>
          </a:p>
        </p:txBody>
      </p:sp>
      <p:sp>
        <p:nvSpPr>
          <p:cNvPr id="19" name="Rettangolo 18">
            <a:extLst>
              <a:ext uri="{FF2B5EF4-FFF2-40B4-BE49-F238E27FC236}">
                <a16:creationId xmlns:a16="http://schemas.microsoft.com/office/drawing/2014/main" id="{0563E7DA-6571-4DCF-8562-689A79167D03}"/>
              </a:ext>
            </a:extLst>
          </p:cNvPr>
          <p:cNvSpPr/>
          <p:nvPr/>
        </p:nvSpPr>
        <p:spPr>
          <a:xfrm>
            <a:off x="2673350" y="3455085"/>
            <a:ext cx="5346700" cy="369332"/>
          </a:xfrm>
          <a:prstGeom prst="rect">
            <a:avLst/>
          </a:prstGeom>
        </p:spPr>
        <p:txBody>
          <a:bodyPr>
            <a:spAutoFit/>
          </a:bodyPr>
          <a:lstStyle/>
          <a:p>
            <a:r>
              <a:rPr lang="it-IT" dirty="0"/>
              <a:t>     </a:t>
            </a:r>
            <a:endParaRPr lang="it-IT" sz="6000" b="1" dirty="0"/>
          </a:p>
        </p:txBody>
      </p:sp>
      <p:sp>
        <p:nvSpPr>
          <p:cNvPr id="20" name="Rettangolo 19">
            <a:extLst>
              <a:ext uri="{FF2B5EF4-FFF2-40B4-BE49-F238E27FC236}">
                <a16:creationId xmlns:a16="http://schemas.microsoft.com/office/drawing/2014/main" id="{E09574F1-D394-4ABE-B299-002F5724956C}"/>
              </a:ext>
            </a:extLst>
          </p:cNvPr>
          <p:cNvSpPr/>
          <p:nvPr/>
        </p:nvSpPr>
        <p:spPr>
          <a:xfrm>
            <a:off x="1073071" y="911224"/>
            <a:ext cx="8486727" cy="646331"/>
          </a:xfrm>
          <a:prstGeom prst="rect">
            <a:avLst/>
          </a:prstGeom>
        </p:spPr>
        <p:txBody>
          <a:bodyPr wrap="square">
            <a:spAutoFit/>
          </a:bodyPr>
          <a:lstStyle/>
          <a:p>
            <a:r>
              <a:rPr lang="it-IT" sz="3600" b="1" dirty="0"/>
              <a:t>IL RUOLO DEI LAVORATORI E DEI SINDACATI</a:t>
            </a:r>
            <a:endParaRPr lang="it-IT" sz="3600" dirty="0"/>
          </a:p>
        </p:txBody>
      </p:sp>
      <p:pic>
        <p:nvPicPr>
          <p:cNvPr id="23" name="Immagine 22">
            <a:extLst>
              <a:ext uri="{FF2B5EF4-FFF2-40B4-BE49-F238E27FC236}">
                <a16:creationId xmlns:a16="http://schemas.microsoft.com/office/drawing/2014/main" id="{AE0B22DC-C307-4A67-948B-7D417B35E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282" y="2154947"/>
            <a:ext cx="5003300" cy="4377887"/>
          </a:xfrm>
          <a:prstGeom prst="rect">
            <a:avLst/>
          </a:prstGeom>
        </p:spPr>
      </p:pic>
    </p:spTree>
    <p:extLst>
      <p:ext uri="{BB962C8B-B14F-4D97-AF65-F5344CB8AC3E}">
        <p14:creationId xmlns:p14="http://schemas.microsoft.com/office/powerpoint/2010/main" val="349624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1323439"/>
          </a:xfrm>
          <a:prstGeom prst="rect">
            <a:avLst/>
          </a:prstGeom>
        </p:spPr>
        <p:txBody>
          <a:bodyPr wrap="square">
            <a:spAutoFit/>
          </a:bodyPr>
          <a:lstStyle/>
          <a:p>
            <a:endParaRPr lang="it-IT" sz="4000" dirty="0"/>
          </a:p>
          <a:p>
            <a:endParaRPr lang="it-IT" sz="4000" dirty="0"/>
          </a:p>
        </p:txBody>
      </p:sp>
      <p:sp>
        <p:nvSpPr>
          <p:cNvPr id="19" name="Rettangolo 18">
            <a:extLst>
              <a:ext uri="{FF2B5EF4-FFF2-40B4-BE49-F238E27FC236}">
                <a16:creationId xmlns:a16="http://schemas.microsoft.com/office/drawing/2014/main" id="{0563E7DA-6571-4DCF-8562-689A79167D03}"/>
              </a:ext>
            </a:extLst>
          </p:cNvPr>
          <p:cNvSpPr/>
          <p:nvPr/>
        </p:nvSpPr>
        <p:spPr>
          <a:xfrm>
            <a:off x="2673350" y="3455085"/>
            <a:ext cx="5346700" cy="369332"/>
          </a:xfrm>
          <a:prstGeom prst="rect">
            <a:avLst/>
          </a:prstGeom>
        </p:spPr>
        <p:txBody>
          <a:bodyPr>
            <a:spAutoFit/>
          </a:bodyPr>
          <a:lstStyle/>
          <a:p>
            <a:r>
              <a:rPr lang="it-IT" dirty="0"/>
              <a:t>     </a:t>
            </a:r>
            <a:endParaRPr lang="it-IT" sz="6000" b="1" dirty="0"/>
          </a:p>
        </p:txBody>
      </p:sp>
      <p:sp>
        <p:nvSpPr>
          <p:cNvPr id="20" name="Rettangolo 19">
            <a:extLst>
              <a:ext uri="{FF2B5EF4-FFF2-40B4-BE49-F238E27FC236}">
                <a16:creationId xmlns:a16="http://schemas.microsoft.com/office/drawing/2014/main" id="{E09574F1-D394-4ABE-B299-002F5724956C}"/>
              </a:ext>
            </a:extLst>
          </p:cNvPr>
          <p:cNvSpPr/>
          <p:nvPr/>
        </p:nvSpPr>
        <p:spPr>
          <a:xfrm>
            <a:off x="1073071" y="911224"/>
            <a:ext cx="8486727" cy="646331"/>
          </a:xfrm>
          <a:prstGeom prst="rect">
            <a:avLst/>
          </a:prstGeom>
        </p:spPr>
        <p:txBody>
          <a:bodyPr wrap="square">
            <a:spAutoFit/>
          </a:bodyPr>
          <a:lstStyle/>
          <a:p>
            <a:r>
              <a:rPr lang="it-IT" sz="3600" b="1" dirty="0"/>
              <a:t>             L’APPARATO NORMATIVO</a:t>
            </a:r>
            <a:endParaRPr lang="it-IT" sz="3600" dirty="0"/>
          </a:p>
        </p:txBody>
      </p:sp>
    </p:spTree>
    <p:extLst>
      <p:ext uri="{BB962C8B-B14F-4D97-AF65-F5344CB8AC3E}">
        <p14:creationId xmlns:p14="http://schemas.microsoft.com/office/powerpoint/2010/main" val="299072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3FC05024-155E-4544-8E9B-FEA0CBE6A133}"/>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D7605206-EFCE-4ED5-9CAE-1F81A9BD8BD7}"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13</a:t>
            </a:fld>
            <a:endParaRPr lang="it-IT" altLang="it-IT" sz="1983">
              <a:latin typeface="Arial" panose="020B0604020202020204" pitchFamily="34" charset="0"/>
              <a:cs typeface="Arial" panose="020B0604020202020204" pitchFamily="34" charset="0"/>
            </a:endParaRPr>
          </a:p>
        </p:txBody>
      </p:sp>
      <p:sp>
        <p:nvSpPr>
          <p:cNvPr id="10241" name="Rectangle 1">
            <a:extLst>
              <a:ext uri="{FF2B5EF4-FFF2-40B4-BE49-F238E27FC236}">
                <a16:creationId xmlns:a16="http://schemas.microsoft.com/office/drawing/2014/main" id="{A2DE21B3-2F1F-4195-9038-E58AF42D8BFE}"/>
              </a:ext>
            </a:extLst>
          </p:cNvPr>
          <p:cNvSpPr>
            <a:spLocks noGrp="1" noChangeArrowheads="1"/>
          </p:cNvSpPr>
          <p:nvPr>
            <p:ph type="title" idx="4294967295"/>
          </p:nvPr>
        </p:nvSpPr>
        <p:spPr>
          <a:xfrm>
            <a:off x="2179638" y="768350"/>
            <a:ext cx="8513762"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a:effectLst>
                  <a:outerShdw blurRad="38100" dist="38100" dir="2700000" algn="tl">
                    <a:srgbClr val="C0C0C0"/>
                  </a:outerShdw>
                </a:effectLst>
              </a:rPr>
              <a:t>Gerarchia delle fonti</a:t>
            </a:r>
          </a:p>
        </p:txBody>
      </p:sp>
      <p:sp>
        <p:nvSpPr>
          <p:cNvPr id="10242" name="Rectangle 2">
            <a:extLst>
              <a:ext uri="{FF2B5EF4-FFF2-40B4-BE49-F238E27FC236}">
                <a16:creationId xmlns:a16="http://schemas.microsoft.com/office/drawing/2014/main" id="{C6D2380F-C530-46C5-8CCF-2BB79951E976}"/>
              </a:ext>
            </a:extLst>
          </p:cNvPr>
          <p:cNvSpPr>
            <a:spLocks noGrp="1" noChangeArrowheads="1"/>
          </p:cNvSpPr>
          <p:nvPr>
            <p:ph type="body" idx="4294967295"/>
          </p:nvPr>
        </p:nvSpPr>
        <p:spPr>
          <a:xfrm>
            <a:off x="967810" y="1774822"/>
            <a:ext cx="9151937" cy="4822825"/>
          </a:xfrm>
          <a:prstGeom prst="rect">
            <a:avLst/>
          </a:prstGeom>
          <a:ln/>
        </p:spPr>
        <p:txBody>
          <a:bodyPr/>
          <a:lstStyle/>
          <a:p>
            <a:pPr indent="-34460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b="1" dirty="0">
                <a:solidFill>
                  <a:srgbClr val="FF0000"/>
                </a:solidFill>
              </a:rPr>
              <a:t>FONTI COSTITUZIONALI</a:t>
            </a:r>
            <a:r>
              <a:rPr lang="it-IT" altLang="it-IT" sz="1983" b="1" dirty="0"/>
              <a:t>, </a:t>
            </a:r>
            <a:r>
              <a:rPr lang="it-IT" altLang="it-IT" sz="1983" dirty="0"/>
              <a:t>Costituzione, leggi costituzionali e di revisione costituzionale.</a:t>
            </a:r>
          </a:p>
          <a:p>
            <a:pPr indent="-34460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b="1" dirty="0">
                <a:solidFill>
                  <a:srgbClr val="FF0000"/>
                </a:solidFill>
              </a:rPr>
              <a:t>TRATTATI INTERNAZIONALI E ATTI NORMATIVI COMUNITARI</a:t>
            </a:r>
            <a:r>
              <a:rPr lang="it-IT" altLang="it-IT" sz="1983" b="1" dirty="0"/>
              <a:t>,</a:t>
            </a:r>
            <a:r>
              <a:rPr lang="it-IT" altLang="it-IT" sz="1983" dirty="0"/>
              <a:t> i primi hanno </a:t>
            </a:r>
            <a:r>
              <a:rPr lang="it-IT" altLang="it-IT" sz="1983" dirty="0" err="1"/>
              <a:t>hanno</a:t>
            </a:r>
            <a:r>
              <a:rPr lang="it-IT" altLang="it-IT" sz="1983" dirty="0"/>
              <a:t> efficacia immediata, le seconde devono essere attuate da ogni paese facente parte dell'Unione europea in un determinato arco di tempo. </a:t>
            </a:r>
          </a:p>
          <a:p>
            <a:pPr indent="-34460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b="1" dirty="0">
                <a:solidFill>
                  <a:srgbClr val="FF0000"/>
                </a:solidFill>
              </a:rPr>
              <a:t>FONTI LEGISLATIVE</a:t>
            </a:r>
            <a:r>
              <a:rPr lang="it-IT" altLang="it-IT" sz="1983" b="1" dirty="0"/>
              <a:t>, </a:t>
            </a:r>
            <a:r>
              <a:rPr lang="it-IT" altLang="it-IT" sz="1983" dirty="0"/>
              <a:t>dette anche fonti primarie: leggi ordinarie e gli atti aventi forza di legge (decreti legge e decreti legislativi), ma anche le leggi regionali e delle provincie autonome di Trento e Bolzano.</a:t>
            </a:r>
          </a:p>
          <a:p>
            <a:pPr indent="-34460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b="1" dirty="0">
                <a:solidFill>
                  <a:srgbClr val="FF0000"/>
                </a:solidFill>
              </a:rPr>
              <a:t>FONTI REGOLAMENTARI</a:t>
            </a:r>
            <a:r>
              <a:rPr lang="it-IT" altLang="it-IT" sz="1983" b="1" dirty="0"/>
              <a:t>,</a:t>
            </a:r>
            <a:r>
              <a:rPr lang="it-IT" altLang="it-IT" sz="1983" dirty="0"/>
              <a:t> dette anche fonti secondarie: regolamenti del governo, degli Enti Locali.</a:t>
            </a:r>
          </a:p>
          <a:p>
            <a:pPr indent="-34460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b="1" dirty="0">
                <a:solidFill>
                  <a:srgbClr val="FF0000"/>
                </a:solidFill>
              </a:rPr>
              <a:t>CONSUETUDINI</a:t>
            </a:r>
            <a:r>
              <a:rPr lang="it-IT" altLang="it-IT" sz="1983" b="1" dirty="0"/>
              <a:t>,</a:t>
            </a:r>
            <a:r>
              <a:rPr lang="it-IT" altLang="it-IT" sz="1983" dirty="0"/>
              <a:t> </a:t>
            </a:r>
            <a:r>
              <a:rPr lang="it-IT" altLang="it-IT" sz="1983" dirty="0" err="1"/>
              <a:t>secundum</a:t>
            </a:r>
            <a:r>
              <a:rPr lang="it-IT" altLang="it-IT" sz="1983" dirty="0"/>
              <a:t> </a:t>
            </a:r>
            <a:r>
              <a:rPr lang="it-IT" altLang="it-IT" sz="1983" dirty="0" err="1"/>
              <a:t>legem</a:t>
            </a:r>
            <a:r>
              <a:rPr lang="it-IT" altLang="it-IT" sz="1983" dirty="0"/>
              <a:t> e </a:t>
            </a:r>
            <a:r>
              <a:rPr lang="it-IT" altLang="it-IT" sz="1983" dirty="0" err="1"/>
              <a:t>praeter</a:t>
            </a:r>
            <a:r>
              <a:rPr lang="it-IT" altLang="it-IT" sz="1983" dirty="0"/>
              <a:t> </a:t>
            </a:r>
            <a:r>
              <a:rPr lang="it-IT" altLang="it-IT" sz="1983" dirty="0" err="1"/>
              <a:t>legem</a:t>
            </a:r>
            <a:r>
              <a:rPr lang="it-IT" altLang="it-IT" sz="1983" dirty="0"/>
              <a:t>.</a:t>
            </a:r>
          </a:p>
          <a:p>
            <a:pPr indent="-34460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t>Se si genera un contrasto si dichiara l'invalidità della fonte inferiore dopo un accertamento giudiziario, finché non vi è accertamento si può applicare la "fonte invalida".</a:t>
            </a:r>
          </a:p>
        </p:txBody>
      </p:sp>
      <p:sp>
        <p:nvSpPr>
          <p:cNvPr id="5" name="Rettangolo 4">
            <a:extLst>
              <a:ext uri="{FF2B5EF4-FFF2-40B4-BE49-F238E27FC236}">
                <a16:creationId xmlns:a16="http://schemas.microsoft.com/office/drawing/2014/main" id="{0BB36142-66BC-441E-A277-69C09AE370E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33EDB780-AFC9-4ED0-BA08-C1D790DAF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C3709C61-A6F9-43F4-880D-90A7529AC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42C08A10-6BCB-47D3-AB88-98C12096A4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9" name="Picture 5" descr="logo nuovo-2">
            <a:extLst>
              <a:ext uri="{FF2B5EF4-FFF2-40B4-BE49-F238E27FC236}">
                <a16:creationId xmlns:a16="http://schemas.microsoft.com/office/drawing/2014/main" id="{FF653594-9CF6-40A7-8C93-8C8C750743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92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9F84E084-2FEE-4D2A-A867-73BE98F92788}"/>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EC24420A-EAF3-4A0D-B144-9449DDBDF0EA}"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14</a:t>
            </a:fld>
            <a:endParaRPr lang="it-IT" altLang="it-IT" sz="1983">
              <a:latin typeface="Arial" panose="020B0604020202020204" pitchFamily="34" charset="0"/>
              <a:cs typeface="Arial" panose="020B0604020202020204" pitchFamily="34" charset="0"/>
            </a:endParaRPr>
          </a:p>
        </p:txBody>
      </p:sp>
      <p:sp>
        <p:nvSpPr>
          <p:cNvPr id="12289" name="Rectangle 1">
            <a:extLst>
              <a:ext uri="{FF2B5EF4-FFF2-40B4-BE49-F238E27FC236}">
                <a16:creationId xmlns:a16="http://schemas.microsoft.com/office/drawing/2014/main" id="{6E5F13CF-F010-4F1C-A009-F995FBEFD16E}"/>
              </a:ext>
            </a:extLst>
          </p:cNvPr>
          <p:cNvSpPr>
            <a:spLocks noGrp="1" noChangeArrowheads="1"/>
          </p:cNvSpPr>
          <p:nvPr>
            <p:ph type="title" idx="4294967295"/>
          </p:nvPr>
        </p:nvSpPr>
        <p:spPr>
          <a:xfrm>
            <a:off x="2206625" y="754063"/>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6171">
                <a:effectLst>
                  <a:outerShdw blurRad="38100" dist="38100" dir="2700000" algn="tl">
                    <a:srgbClr val="C0C0C0"/>
                  </a:outerShdw>
                </a:effectLst>
              </a:rPr>
              <a:t>La normativa vigente</a:t>
            </a:r>
          </a:p>
        </p:txBody>
      </p:sp>
      <p:sp>
        <p:nvSpPr>
          <p:cNvPr id="12290" name="Rectangle 2">
            <a:extLst>
              <a:ext uri="{FF2B5EF4-FFF2-40B4-BE49-F238E27FC236}">
                <a16:creationId xmlns:a16="http://schemas.microsoft.com/office/drawing/2014/main" id="{43B231FF-CBBA-4B5A-A231-8574FF591DBC}"/>
              </a:ext>
            </a:extLst>
          </p:cNvPr>
          <p:cNvSpPr>
            <a:spLocks noGrp="1" noChangeArrowheads="1"/>
          </p:cNvSpPr>
          <p:nvPr>
            <p:ph type="body" idx="4294967295"/>
          </p:nvPr>
        </p:nvSpPr>
        <p:spPr>
          <a:xfrm>
            <a:off x="1378663" y="1933575"/>
            <a:ext cx="8913812" cy="4957763"/>
          </a:xfrm>
          <a:prstGeom prst="rect">
            <a:avLst/>
          </a:prstGeom>
          <a:ln/>
        </p:spPr>
        <p:txBody>
          <a:bodyPr/>
          <a:lstStyle/>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FF6600"/>
                </a:solidFill>
                <a:effectLst>
                  <a:outerShdw blurRad="38100" dist="38100" dir="2700000" algn="tl">
                    <a:srgbClr val="C0C0C0"/>
                  </a:outerShdw>
                </a:effectLst>
              </a:rPr>
              <a:t>Art. 41 della Costituzione Italiana</a:t>
            </a:r>
            <a:r>
              <a:rPr lang="it-IT" altLang="it-IT" sz="2204" b="1" dirty="0">
                <a:solidFill>
                  <a:srgbClr val="000000"/>
                </a:solidFill>
                <a:effectLst>
                  <a:outerShdw blurRad="38100" dist="38100" dir="2700000" algn="tl">
                    <a:srgbClr val="C0C0C0"/>
                  </a:outerShdw>
                </a:effectLst>
              </a:rPr>
              <a:t> (approvata 22 dicembre 1947- in vigore dal 1° gennaio 1948)</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000000"/>
                </a:solidFill>
                <a:effectLst>
                  <a:outerShdw blurRad="38100" dist="38100" dir="2700000" algn="tl">
                    <a:srgbClr val="C0C0C0"/>
                  </a:outerShdw>
                </a:effectLst>
              </a:rPr>
              <a:t>L'iniziativa economica privata è libera.</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000000"/>
                </a:solidFill>
                <a:effectLst>
                  <a:outerShdw blurRad="38100" dist="38100" dir="2700000" algn="tl">
                    <a:srgbClr val="C0C0C0"/>
                  </a:outerShdw>
                </a:effectLst>
              </a:rPr>
              <a:t>Non può svolgersi in contrasto con l'utilità sociale o in modo da recare danno alla sicurezza, alla libertà, alla dignità umana.</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000000"/>
                </a:solidFill>
                <a:effectLst>
                  <a:outerShdw blurRad="38100" dist="38100" dir="2700000" algn="tl">
                    <a:srgbClr val="C0C0C0"/>
                  </a:outerShdw>
                </a:effectLst>
              </a:rPr>
              <a:t>(omissis)</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FF6600"/>
                </a:solidFill>
                <a:effectLst>
                  <a:outerShdw blurRad="38100" dist="38100" dir="2700000" algn="tl">
                    <a:srgbClr val="C0C0C0"/>
                  </a:outerShdw>
                </a:effectLst>
              </a:rPr>
              <a:t>Art. 2087 del Codice Civile </a:t>
            </a:r>
            <a:r>
              <a:rPr lang="it-IT" altLang="it-IT" sz="2204" b="1" dirty="0">
                <a:solidFill>
                  <a:srgbClr val="000000"/>
                </a:solidFill>
                <a:effectLst>
                  <a:outerShdw blurRad="38100" dist="38100" dir="2700000" algn="tl">
                    <a:srgbClr val="C0C0C0"/>
                  </a:outerShdw>
                </a:effectLst>
              </a:rPr>
              <a:t>(GU n° 79 del 4-4-1942)</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000000"/>
                </a:solidFill>
                <a:effectLst>
                  <a:outerShdw blurRad="38100" dist="38100" dir="2700000" algn="tl">
                    <a:srgbClr val="C0C0C0"/>
                  </a:outerShdw>
                </a:effectLst>
              </a:rPr>
              <a:t>Tutela delle condizioni di lavoro - L’imprenditore è tenuto ad adottare nell’esercizio dell’impresa le misure che, secondo la particolarità del lavoro, l’esperienza e la tecnica, sono necessarie a tutelare l’integrità fisica e la personalità morale dei prestatori di lavoro</a:t>
            </a:r>
          </a:p>
        </p:txBody>
      </p:sp>
      <p:sp>
        <p:nvSpPr>
          <p:cNvPr id="5" name="Rettangolo 4">
            <a:extLst>
              <a:ext uri="{FF2B5EF4-FFF2-40B4-BE49-F238E27FC236}">
                <a16:creationId xmlns:a16="http://schemas.microsoft.com/office/drawing/2014/main" id="{4CDECFE7-8B80-4186-AEED-49EF063C406F}"/>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03493E02-8738-482B-954B-F5139FC52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8" name="Immagine 7">
            <a:extLst>
              <a:ext uri="{FF2B5EF4-FFF2-40B4-BE49-F238E27FC236}">
                <a16:creationId xmlns:a16="http://schemas.microsoft.com/office/drawing/2014/main" id="{C9AB8680-E429-4D4E-A221-E3B9C237B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9" name="Immagine 8">
            <a:extLst>
              <a:ext uri="{FF2B5EF4-FFF2-40B4-BE49-F238E27FC236}">
                <a16:creationId xmlns:a16="http://schemas.microsoft.com/office/drawing/2014/main" id="{ACB378E3-4247-44EF-BF5E-2E501B4BC3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2200908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3D203D51-7AE1-492E-8832-4C003A204333}"/>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0EBAA3C6-3FBC-4BB4-841D-7E3F68E88E99}"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15</a:t>
            </a:fld>
            <a:endParaRPr lang="it-IT" altLang="it-IT" sz="1983">
              <a:latin typeface="Arial" panose="020B0604020202020204" pitchFamily="34" charset="0"/>
              <a:cs typeface="Arial" panose="020B0604020202020204" pitchFamily="34" charset="0"/>
            </a:endParaRPr>
          </a:p>
        </p:txBody>
      </p:sp>
      <p:sp>
        <p:nvSpPr>
          <p:cNvPr id="14337" name="Rectangle 1">
            <a:extLst>
              <a:ext uri="{FF2B5EF4-FFF2-40B4-BE49-F238E27FC236}">
                <a16:creationId xmlns:a16="http://schemas.microsoft.com/office/drawing/2014/main" id="{8B7AB926-6C08-423B-9163-E18238170622}"/>
              </a:ext>
            </a:extLst>
          </p:cNvPr>
          <p:cNvSpPr>
            <a:spLocks noGrp="1" noChangeArrowheads="1"/>
          </p:cNvSpPr>
          <p:nvPr>
            <p:ph type="title" idx="4294967295"/>
          </p:nvPr>
        </p:nvSpPr>
        <p:spPr>
          <a:xfrm>
            <a:off x="1695450" y="754063"/>
            <a:ext cx="8997950" cy="1169987"/>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179" dirty="0">
                <a:effectLst>
                  <a:outerShdw blurRad="38100" dist="38100" dir="2700000" algn="tl">
                    <a:srgbClr val="C0C0C0"/>
                  </a:outerShdw>
                </a:effectLst>
              </a:rPr>
              <a:t>Lo statuto dei diritti dei lavoratori</a:t>
            </a:r>
          </a:p>
        </p:txBody>
      </p:sp>
      <p:sp>
        <p:nvSpPr>
          <p:cNvPr id="14338" name="Rectangle 2">
            <a:extLst>
              <a:ext uri="{FF2B5EF4-FFF2-40B4-BE49-F238E27FC236}">
                <a16:creationId xmlns:a16="http://schemas.microsoft.com/office/drawing/2014/main" id="{092DD8CB-4334-423B-9C6F-4A914140E47F}"/>
              </a:ext>
            </a:extLst>
          </p:cNvPr>
          <p:cNvSpPr>
            <a:spLocks noGrp="1" noChangeArrowheads="1"/>
          </p:cNvSpPr>
          <p:nvPr>
            <p:ph idx="4294967295"/>
          </p:nvPr>
        </p:nvSpPr>
        <p:spPr>
          <a:xfrm>
            <a:off x="898525" y="2479269"/>
            <a:ext cx="8896350" cy="4105275"/>
          </a:xfrm>
          <a:prstGeom prst="rect">
            <a:avLst/>
          </a:prstGeom>
          <a:ln/>
        </p:spPr>
        <p:txBody>
          <a:bodyPr/>
          <a:lstStyle/>
          <a:p>
            <a:pPr indent="-369096"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b="1" dirty="0">
                <a:solidFill>
                  <a:srgbClr val="000000"/>
                </a:solidFill>
                <a:latin typeface="Verdana;Geneva" charset="0"/>
                <a:cs typeface="Verdana;Geneva" charset="0"/>
              </a:rPr>
              <a:t>(L.300/1970)</a:t>
            </a:r>
            <a:r>
              <a:rPr lang="it-IT" altLang="it-IT" dirty="0">
                <a:solidFill>
                  <a:srgbClr val="000000"/>
                </a:solidFill>
                <a:latin typeface="Verdana;Geneva" charset="0"/>
                <a:cs typeface="Verdana;Geneva" charset="0"/>
              </a:rPr>
              <a:t>, all'art. 9 dispone che i lavoratori, mediante loro rappresentanze, hanno diritto di controllare l’applicazione delle norme per la prevenzione degli infortuni e delle malattie professionali e di promuovere la ricerca, l’elaborazione e l’attuazione di tutte le misure idonee a tutelare la loro salute e la loro integrità fisica.</a:t>
            </a:r>
          </a:p>
        </p:txBody>
      </p:sp>
      <p:sp>
        <p:nvSpPr>
          <p:cNvPr id="5" name="Rettangolo 4">
            <a:extLst>
              <a:ext uri="{FF2B5EF4-FFF2-40B4-BE49-F238E27FC236}">
                <a16:creationId xmlns:a16="http://schemas.microsoft.com/office/drawing/2014/main" id="{7BA3EECE-C56E-4474-9C25-B1E9F326BDA5}"/>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8D7CCA7C-FE1C-4A97-97DF-586942A309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FAACE576-B710-4294-B3C0-521F29029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81C8DD70-E587-49EB-847B-750F87244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9" name="Picture 5" descr="logo nuovo-2">
            <a:extLst>
              <a:ext uri="{FF2B5EF4-FFF2-40B4-BE49-F238E27FC236}">
                <a16:creationId xmlns:a16="http://schemas.microsoft.com/office/drawing/2014/main" id="{962200B3-503C-428F-A182-5F040F2A29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9794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A6DAB7BA-E06F-4AC0-9372-136FA1E59CAF}"/>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E806A504-51B6-4948-A362-1BD1EB657543}"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16</a:t>
            </a:fld>
            <a:endParaRPr lang="it-IT" altLang="it-IT" sz="1983">
              <a:latin typeface="Arial" panose="020B0604020202020204" pitchFamily="34" charset="0"/>
              <a:cs typeface="Arial" panose="020B0604020202020204" pitchFamily="34" charset="0"/>
            </a:endParaRPr>
          </a:p>
        </p:txBody>
      </p:sp>
      <p:sp>
        <p:nvSpPr>
          <p:cNvPr id="13313" name="Rectangle 1">
            <a:extLst>
              <a:ext uri="{FF2B5EF4-FFF2-40B4-BE49-F238E27FC236}">
                <a16:creationId xmlns:a16="http://schemas.microsoft.com/office/drawing/2014/main" id="{E031ADA4-CC0A-41A8-8137-ECBF27663D98}"/>
              </a:ext>
            </a:extLst>
          </p:cNvPr>
          <p:cNvSpPr>
            <a:spLocks noGrp="1" noChangeArrowheads="1"/>
          </p:cNvSpPr>
          <p:nvPr>
            <p:ph type="title" idx="4294967295"/>
          </p:nvPr>
        </p:nvSpPr>
        <p:spPr>
          <a:xfrm>
            <a:off x="2179638" y="768350"/>
            <a:ext cx="8513762"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289">
                <a:effectLst>
                  <a:outerShdw blurRad="38100" dist="38100" dir="2700000" algn="tl">
                    <a:srgbClr val="C0C0C0"/>
                  </a:outerShdw>
                </a:effectLst>
              </a:rPr>
              <a:t>CODICE PENALE</a:t>
            </a:r>
          </a:p>
        </p:txBody>
      </p:sp>
      <p:sp>
        <p:nvSpPr>
          <p:cNvPr id="13314" name="Rectangle 2">
            <a:extLst>
              <a:ext uri="{FF2B5EF4-FFF2-40B4-BE49-F238E27FC236}">
                <a16:creationId xmlns:a16="http://schemas.microsoft.com/office/drawing/2014/main" id="{D01CBECC-DAA1-4433-91C1-4C2B92654456}"/>
              </a:ext>
            </a:extLst>
          </p:cNvPr>
          <p:cNvSpPr>
            <a:spLocks noGrp="1" noChangeArrowheads="1"/>
          </p:cNvSpPr>
          <p:nvPr>
            <p:ph type="body" idx="4294967295"/>
          </p:nvPr>
        </p:nvSpPr>
        <p:spPr>
          <a:xfrm>
            <a:off x="1110309" y="1779534"/>
            <a:ext cx="9282112" cy="5100637"/>
          </a:xfrm>
          <a:prstGeom prst="rect">
            <a:avLst/>
          </a:prstGeom>
          <a:ln/>
        </p:spPr>
        <p:txBody>
          <a:bodyPr/>
          <a:lstStyle/>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FF0000"/>
                </a:solidFill>
              </a:rPr>
              <a:t>Art. 437 Rimozione dolosa od omissione di cautele contro infortuni sul lavoro</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Chiunque omette di collocare impianti o apparecchi o segnali destinati a prevenire disastri o infortuni sul lavoro, ovvero li rimuove o li danneggia, è punito con la reclusione da sei mesi a cinque anni. Se dal fatto deriva un disastro o un infortunio, la pena è della reclusione da tre a dieci anni.</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FF0000"/>
                </a:solidFill>
              </a:rPr>
              <a:t>Art. 451 Omissione colposa di cautele o difese contro disastri o infortuni sul lavoro</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Chiunque, per colpa, omette di collocare, ovvero rimuove o rende inservibili apparecchi o altri mezzi destinati alla estinzione di un incendio, o al salvataggio o al soccorso contro disastri o infortuni sul lavoro, è punito con la reclusione fino a un anno o con la multa da euro 10 a euro 516.</a:t>
            </a:r>
          </a:p>
        </p:txBody>
      </p:sp>
      <p:sp>
        <p:nvSpPr>
          <p:cNvPr id="5" name="Rettangolo 4">
            <a:extLst>
              <a:ext uri="{FF2B5EF4-FFF2-40B4-BE49-F238E27FC236}">
                <a16:creationId xmlns:a16="http://schemas.microsoft.com/office/drawing/2014/main" id="{2CDDABD0-D5E0-4E25-87D8-597FF79D9476}"/>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4CE81646-752F-4E9E-B600-6E59D31E9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CED4CD1E-86D7-4A29-B5DB-F987A1EC9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DB084B39-875E-47A1-8361-8100957797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9" name="Picture 5" descr="logo nuovo-2">
            <a:extLst>
              <a:ext uri="{FF2B5EF4-FFF2-40B4-BE49-F238E27FC236}">
                <a16:creationId xmlns:a16="http://schemas.microsoft.com/office/drawing/2014/main" id="{152F083A-2FF2-440B-9B4E-9E42D1E5F3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724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D9AD039A-BED3-49A7-A5CF-6563F9B591E8}"/>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F1E580FC-446E-4F1D-92EE-010332960552}"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17</a:t>
            </a:fld>
            <a:endParaRPr lang="it-IT" altLang="it-IT" sz="1983">
              <a:latin typeface="Arial" panose="020B0604020202020204" pitchFamily="34" charset="0"/>
              <a:cs typeface="Arial" panose="020B0604020202020204" pitchFamily="34" charset="0"/>
            </a:endParaRPr>
          </a:p>
        </p:txBody>
      </p:sp>
      <p:sp>
        <p:nvSpPr>
          <p:cNvPr id="15361" name="Rectangle 1">
            <a:extLst>
              <a:ext uri="{FF2B5EF4-FFF2-40B4-BE49-F238E27FC236}">
                <a16:creationId xmlns:a16="http://schemas.microsoft.com/office/drawing/2014/main" id="{DBF067FE-3F9F-470F-BA3B-DAE07B89DF67}"/>
              </a:ext>
            </a:extLst>
          </p:cNvPr>
          <p:cNvSpPr>
            <a:spLocks noGrp="1" noChangeArrowheads="1"/>
          </p:cNvSpPr>
          <p:nvPr>
            <p:ph type="title" idx="4294967295"/>
          </p:nvPr>
        </p:nvSpPr>
        <p:spPr>
          <a:xfrm>
            <a:off x="2206625" y="754063"/>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6171">
                <a:solidFill>
                  <a:srgbClr val="000000"/>
                </a:solidFill>
                <a:effectLst>
                  <a:outerShdw blurRad="38100" dist="38100" dir="2700000" algn="tl">
                    <a:srgbClr val="C0C0C0"/>
                  </a:outerShdw>
                </a:effectLst>
              </a:rPr>
              <a:t>Il D.Lgs. 81/08 cos’è</a:t>
            </a:r>
          </a:p>
        </p:txBody>
      </p:sp>
      <p:sp>
        <p:nvSpPr>
          <p:cNvPr id="15362" name="Rectangle 2">
            <a:extLst>
              <a:ext uri="{FF2B5EF4-FFF2-40B4-BE49-F238E27FC236}">
                <a16:creationId xmlns:a16="http://schemas.microsoft.com/office/drawing/2014/main" id="{39E04F91-70D6-44A8-9D01-CCA06CFD7F36}"/>
              </a:ext>
            </a:extLst>
          </p:cNvPr>
          <p:cNvSpPr>
            <a:spLocks noGrp="1" noChangeArrowheads="1"/>
          </p:cNvSpPr>
          <p:nvPr>
            <p:ph type="body" idx="4294967295"/>
          </p:nvPr>
        </p:nvSpPr>
        <p:spPr>
          <a:xfrm>
            <a:off x="2301875" y="2522538"/>
            <a:ext cx="8391525" cy="5421312"/>
          </a:xfrm>
          <a:prstGeom prst="rect">
            <a:avLst/>
          </a:prstGeom>
          <a:ln/>
        </p:spPr>
        <p:txBody>
          <a:bodyPr/>
          <a:lstStyle/>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è una evoluzione del </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3526" b="1" dirty="0">
                <a:solidFill>
                  <a:srgbClr val="000000"/>
                </a:solidFill>
                <a:effectLst>
                  <a:outerShdw blurRad="38100" dist="38100" dir="2700000" algn="tl">
                    <a:srgbClr val="C0C0C0"/>
                  </a:outerShdw>
                </a:effectLst>
              </a:rPr>
              <a:t>Decreto Legislativo n° 626</a:t>
            </a:r>
            <a:r>
              <a:rPr lang="it-IT" altLang="it-IT" sz="4848" b="1" dirty="0">
                <a:solidFill>
                  <a:srgbClr val="000000"/>
                </a:solidFill>
                <a:effectLst>
                  <a:outerShdw blurRad="38100" dist="38100" dir="2700000" algn="tl">
                    <a:srgbClr val="C0C0C0"/>
                  </a:outerShdw>
                </a:effectLst>
              </a:rPr>
              <a:t> </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del 19 settembre 1994 che recepiva  15 Direttive Europee in materia di sicurezza ed igiene del lavoro</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763" b="1" dirty="0">
                <a:solidFill>
                  <a:srgbClr val="000000"/>
                </a:solidFill>
                <a:effectLst>
                  <a:outerShdw blurRad="38100" dist="38100" dir="2700000" algn="tl">
                    <a:srgbClr val="C0C0C0"/>
                  </a:outerShdw>
                </a:effectLst>
              </a:rPr>
              <a:t>  </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TESTO UNICO in materia di tutela della salute e della sicurezza nei luoghi di lavoro</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306 articoli</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51 allegati</a:t>
            </a:r>
          </a:p>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endParaRPr lang="it-IT" altLang="it-IT" sz="2645" b="1" dirty="0">
              <a:solidFill>
                <a:srgbClr val="000000"/>
              </a:solidFill>
              <a:effectLst>
                <a:outerShdw blurRad="38100" dist="38100" dir="2700000" algn="tl">
                  <a:srgbClr val="C0C0C0"/>
                </a:outerShdw>
              </a:effectLst>
            </a:endParaRPr>
          </a:p>
        </p:txBody>
      </p:sp>
      <p:sp>
        <p:nvSpPr>
          <p:cNvPr id="5" name="Rettangolo 4">
            <a:extLst>
              <a:ext uri="{FF2B5EF4-FFF2-40B4-BE49-F238E27FC236}">
                <a16:creationId xmlns:a16="http://schemas.microsoft.com/office/drawing/2014/main" id="{13D1E720-BF00-47BC-AD48-259FD37CF337}"/>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A10C27B6-BC78-47B2-B62E-410B4F869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D019F66B-B5B6-4A81-ABC9-BA4940280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713E7816-A95C-4D46-89B5-B2B147DE44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9" name="Picture 5" descr="logo nuovo-2">
            <a:extLst>
              <a:ext uri="{FF2B5EF4-FFF2-40B4-BE49-F238E27FC236}">
                <a16:creationId xmlns:a16="http://schemas.microsoft.com/office/drawing/2014/main" id="{F9AA09ED-86FF-4843-A5B4-35364866A6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040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grpSp>
        <p:nvGrpSpPr>
          <p:cNvPr id="18" name="Gruppo 17">
            <a:extLst>
              <a:ext uri="{FF2B5EF4-FFF2-40B4-BE49-F238E27FC236}">
                <a16:creationId xmlns:a16="http://schemas.microsoft.com/office/drawing/2014/main" id="{2E667E05-8301-4898-B465-26C650C86938}"/>
              </a:ext>
            </a:extLst>
          </p:cNvPr>
          <p:cNvGrpSpPr/>
          <p:nvPr/>
        </p:nvGrpSpPr>
        <p:grpSpPr>
          <a:xfrm>
            <a:off x="1065974" y="1552757"/>
            <a:ext cx="8561451" cy="4228593"/>
            <a:chOff x="381000" y="1486407"/>
            <a:chExt cx="8561451" cy="4228593"/>
          </a:xfrm>
        </p:grpSpPr>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object 13">
              <a:extLst>
                <a:ext uri="{FF2B5EF4-FFF2-40B4-BE49-F238E27FC236}">
                  <a16:creationId xmlns:a16="http://schemas.microsoft.com/office/drawing/2014/main" id="{1AE304C7-6A1E-4A97-BFA0-3E0D2E43FF73}"/>
                </a:ext>
              </a:extLst>
            </p:cNvPr>
            <p:cNvSpPr/>
            <p:nvPr/>
          </p:nvSpPr>
          <p:spPr>
            <a:xfrm>
              <a:off x="4572000" y="2214626"/>
              <a:ext cx="4357751" cy="2798699"/>
            </a:xfrm>
            <a:custGeom>
              <a:avLst/>
              <a:gdLst/>
              <a:ahLst/>
              <a:cxnLst/>
              <a:rect l="l" t="t" r="r" b="b"/>
              <a:pathLst>
                <a:path w="4357751" h="2798699">
                  <a:moveTo>
                    <a:pt x="0" y="2798699"/>
                  </a:moveTo>
                  <a:lnTo>
                    <a:pt x="4357751" y="2798699"/>
                  </a:lnTo>
                  <a:lnTo>
                    <a:pt x="4357751" y="0"/>
                  </a:lnTo>
                  <a:lnTo>
                    <a:pt x="0" y="0"/>
                  </a:lnTo>
                  <a:lnTo>
                    <a:pt x="0" y="2798699"/>
                  </a:lnTo>
                  <a:close/>
                </a:path>
              </a:pathLst>
            </a:custGeom>
            <a:solidFill>
              <a:srgbClr val="EFF0ED"/>
            </a:solidFill>
          </p:spPr>
          <p:txBody>
            <a:bodyPr wrap="square" lIns="0" tIns="0" rIns="0" bIns="0" rtlCol="0">
              <a:noAutofit/>
            </a:bodyPr>
            <a:lstStyle/>
            <a:p>
              <a:endParaRPr/>
            </a:p>
          </p:txBody>
        </p:sp>
        <p:sp>
          <p:nvSpPr>
            <p:cNvPr id="28" name="object 14">
              <a:extLst>
                <a:ext uri="{FF2B5EF4-FFF2-40B4-BE49-F238E27FC236}">
                  <a16:creationId xmlns:a16="http://schemas.microsoft.com/office/drawing/2014/main" id="{0ECA08A9-F34D-4E08-A1E4-CBD219CA0D2B}"/>
                </a:ext>
              </a:extLst>
            </p:cNvPr>
            <p:cNvSpPr/>
            <p:nvPr/>
          </p:nvSpPr>
          <p:spPr>
            <a:xfrm>
              <a:off x="4572000" y="2214626"/>
              <a:ext cx="4357751" cy="2798699"/>
            </a:xfrm>
            <a:custGeom>
              <a:avLst/>
              <a:gdLst/>
              <a:ahLst/>
              <a:cxnLst/>
              <a:rect l="l" t="t" r="r" b="b"/>
              <a:pathLst>
                <a:path w="4357751" h="2798699">
                  <a:moveTo>
                    <a:pt x="0" y="2798699"/>
                  </a:moveTo>
                  <a:lnTo>
                    <a:pt x="4357751" y="2798699"/>
                  </a:lnTo>
                  <a:lnTo>
                    <a:pt x="4357751" y="0"/>
                  </a:lnTo>
                  <a:lnTo>
                    <a:pt x="0" y="0"/>
                  </a:lnTo>
                  <a:lnTo>
                    <a:pt x="0" y="2798699"/>
                  </a:lnTo>
                  <a:close/>
                </a:path>
              </a:pathLst>
            </a:custGeom>
            <a:ln w="19050">
              <a:solidFill>
                <a:srgbClr val="DDDDDD"/>
              </a:solidFill>
            </a:ln>
          </p:spPr>
          <p:txBody>
            <a:bodyPr wrap="square" lIns="0" tIns="0" rIns="0" bIns="0" rtlCol="0">
              <a:noAutofit/>
            </a:bodyPr>
            <a:lstStyle/>
            <a:p>
              <a:endParaRPr/>
            </a:p>
          </p:txBody>
        </p:sp>
        <p:sp>
          <p:nvSpPr>
            <p:cNvPr id="29" name="object 15">
              <a:extLst>
                <a:ext uri="{FF2B5EF4-FFF2-40B4-BE49-F238E27FC236}">
                  <a16:creationId xmlns:a16="http://schemas.microsoft.com/office/drawing/2014/main" id="{FC7E850B-6A29-4DAC-A253-1FA96B4EB07A}"/>
                </a:ext>
              </a:extLst>
            </p:cNvPr>
            <p:cNvSpPr/>
            <p:nvPr/>
          </p:nvSpPr>
          <p:spPr>
            <a:xfrm>
              <a:off x="4584700" y="1524000"/>
              <a:ext cx="4357751" cy="685800"/>
            </a:xfrm>
            <a:custGeom>
              <a:avLst/>
              <a:gdLst/>
              <a:ahLst/>
              <a:cxnLst/>
              <a:rect l="l" t="t" r="r" b="b"/>
              <a:pathLst>
                <a:path w="4357751" h="685800">
                  <a:moveTo>
                    <a:pt x="0" y="685800"/>
                  </a:moveTo>
                  <a:lnTo>
                    <a:pt x="4357751" y="685800"/>
                  </a:lnTo>
                  <a:lnTo>
                    <a:pt x="4357751" y="0"/>
                  </a:lnTo>
                  <a:lnTo>
                    <a:pt x="0" y="0"/>
                  </a:lnTo>
                  <a:lnTo>
                    <a:pt x="0" y="685800"/>
                  </a:lnTo>
                  <a:close/>
                </a:path>
              </a:pathLst>
            </a:custGeom>
            <a:solidFill>
              <a:srgbClr val="4B6F12"/>
            </a:solidFill>
          </p:spPr>
          <p:txBody>
            <a:bodyPr wrap="square" lIns="0" tIns="0" rIns="0" bIns="0" rtlCol="0">
              <a:noAutofit/>
            </a:bodyPr>
            <a:lstStyle/>
            <a:p>
              <a:endParaRPr/>
            </a:p>
          </p:txBody>
        </p:sp>
        <p:sp>
          <p:nvSpPr>
            <p:cNvPr id="35" name="object 16">
              <a:extLst>
                <a:ext uri="{FF2B5EF4-FFF2-40B4-BE49-F238E27FC236}">
                  <a16:creationId xmlns:a16="http://schemas.microsoft.com/office/drawing/2014/main" id="{285C7B5A-CED8-4FCE-81AC-A6897BB31795}"/>
                </a:ext>
              </a:extLst>
            </p:cNvPr>
            <p:cNvSpPr/>
            <p:nvPr/>
          </p:nvSpPr>
          <p:spPr>
            <a:xfrm>
              <a:off x="4584700" y="1524000"/>
              <a:ext cx="4357751" cy="685800"/>
            </a:xfrm>
            <a:custGeom>
              <a:avLst/>
              <a:gdLst/>
              <a:ahLst/>
              <a:cxnLst/>
              <a:rect l="l" t="t" r="r" b="b"/>
              <a:pathLst>
                <a:path w="4357751" h="685800">
                  <a:moveTo>
                    <a:pt x="0" y="685800"/>
                  </a:moveTo>
                  <a:lnTo>
                    <a:pt x="4357751" y="685800"/>
                  </a:lnTo>
                  <a:lnTo>
                    <a:pt x="4357751" y="0"/>
                  </a:lnTo>
                  <a:lnTo>
                    <a:pt x="0" y="0"/>
                  </a:lnTo>
                  <a:lnTo>
                    <a:pt x="0" y="685800"/>
                  </a:lnTo>
                  <a:close/>
                </a:path>
              </a:pathLst>
            </a:custGeom>
            <a:ln w="19050">
              <a:solidFill>
                <a:srgbClr val="DDDDDD"/>
              </a:solidFill>
            </a:ln>
          </p:spPr>
          <p:txBody>
            <a:bodyPr wrap="square" lIns="0" tIns="0" rIns="0" bIns="0" rtlCol="0">
              <a:noAutofit/>
            </a:bodyPr>
            <a:lstStyle/>
            <a:p>
              <a:endParaRPr/>
            </a:p>
          </p:txBody>
        </p:sp>
        <p:sp>
          <p:nvSpPr>
            <p:cNvPr id="36" name="object 9">
              <a:extLst>
                <a:ext uri="{FF2B5EF4-FFF2-40B4-BE49-F238E27FC236}">
                  <a16:creationId xmlns:a16="http://schemas.microsoft.com/office/drawing/2014/main" id="{BCD75DC6-F59A-43FB-BDAB-5453948E2D8D}"/>
                </a:ext>
              </a:extLst>
            </p:cNvPr>
            <p:cNvSpPr/>
            <p:nvPr/>
          </p:nvSpPr>
          <p:spPr>
            <a:xfrm>
              <a:off x="381000" y="1571625"/>
              <a:ext cx="3932301" cy="4143375"/>
            </a:xfrm>
            <a:prstGeom prst="rect">
              <a:avLst/>
            </a:prstGeom>
            <a:blipFill>
              <a:blip r:embed="rId5" cstate="print"/>
              <a:stretch>
                <a:fillRect/>
              </a:stretch>
            </a:blipFill>
          </p:spPr>
          <p:txBody>
            <a:bodyPr wrap="square" lIns="0" tIns="0" rIns="0" bIns="0" rtlCol="0">
              <a:noAutofit/>
            </a:bodyPr>
            <a:lstStyle/>
            <a:p>
              <a:endParaRPr/>
            </a:p>
          </p:txBody>
        </p:sp>
        <p:sp>
          <p:nvSpPr>
            <p:cNvPr id="37" name="object 10">
              <a:extLst>
                <a:ext uri="{FF2B5EF4-FFF2-40B4-BE49-F238E27FC236}">
                  <a16:creationId xmlns:a16="http://schemas.microsoft.com/office/drawing/2014/main" id="{45EB8324-B341-42E6-B357-6FE123D8E2E7}"/>
                </a:ext>
              </a:extLst>
            </p:cNvPr>
            <p:cNvSpPr/>
            <p:nvPr/>
          </p:nvSpPr>
          <p:spPr>
            <a:xfrm>
              <a:off x="493776" y="2731008"/>
              <a:ext cx="3941064" cy="2837688"/>
            </a:xfrm>
            <a:prstGeom prst="rect">
              <a:avLst/>
            </a:prstGeom>
            <a:blipFill>
              <a:blip r:embed="rId6" cstate="print"/>
              <a:stretch>
                <a:fillRect/>
              </a:stretch>
            </a:blipFill>
          </p:spPr>
          <p:txBody>
            <a:bodyPr wrap="square" lIns="0" tIns="0" rIns="0" bIns="0" rtlCol="0">
              <a:noAutofit/>
            </a:bodyPr>
            <a:lstStyle/>
            <a:p>
              <a:endParaRPr/>
            </a:p>
          </p:txBody>
        </p:sp>
        <p:sp>
          <p:nvSpPr>
            <p:cNvPr id="38" name="object 11">
              <a:extLst>
                <a:ext uri="{FF2B5EF4-FFF2-40B4-BE49-F238E27FC236}">
                  <a16:creationId xmlns:a16="http://schemas.microsoft.com/office/drawing/2014/main" id="{E39319F1-9B48-4C06-904E-0C58B42043B1}"/>
                </a:ext>
              </a:extLst>
            </p:cNvPr>
            <p:cNvSpPr/>
            <p:nvPr/>
          </p:nvSpPr>
          <p:spPr>
            <a:xfrm>
              <a:off x="500062" y="2714625"/>
              <a:ext cx="3928999" cy="2824226"/>
            </a:xfrm>
            <a:custGeom>
              <a:avLst/>
              <a:gdLst/>
              <a:ahLst/>
              <a:cxnLst/>
              <a:rect l="l" t="t" r="r" b="b"/>
              <a:pathLst>
                <a:path w="3928999" h="2824226">
                  <a:moveTo>
                    <a:pt x="0" y="2824226"/>
                  </a:moveTo>
                  <a:lnTo>
                    <a:pt x="3928999" y="2824226"/>
                  </a:lnTo>
                  <a:lnTo>
                    <a:pt x="3928999" y="0"/>
                  </a:lnTo>
                  <a:lnTo>
                    <a:pt x="0" y="0"/>
                  </a:lnTo>
                  <a:lnTo>
                    <a:pt x="0" y="2824226"/>
                  </a:lnTo>
                  <a:close/>
                </a:path>
              </a:pathLst>
            </a:custGeom>
            <a:solidFill>
              <a:srgbClr val="FFFFFF"/>
            </a:solidFill>
          </p:spPr>
          <p:txBody>
            <a:bodyPr wrap="square" lIns="0" tIns="0" rIns="0" bIns="0" rtlCol="0">
              <a:noAutofit/>
            </a:bodyPr>
            <a:lstStyle/>
            <a:p>
              <a:endParaRPr/>
            </a:p>
          </p:txBody>
        </p:sp>
        <p:sp>
          <p:nvSpPr>
            <p:cNvPr id="39" name="object 12">
              <a:extLst>
                <a:ext uri="{FF2B5EF4-FFF2-40B4-BE49-F238E27FC236}">
                  <a16:creationId xmlns:a16="http://schemas.microsoft.com/office/drawing/2014/main" id="{6464D66F-1A6E-4D61-8175-36259E447422}"/>
                </a:ext>
              </a:extLst>
            </p:cNvPr>
            <p:cNvSpPr/>
            <p:nvPr/>
          </p:nvSpPr>
          <p:spPr>
            <a:xfrm>
              <a:off x="500062" y="2714625"/>
              <a:ext cx="3928999" cy="2824226"/>
            </a:xfrm>
            <a:custGeom>
              <a:avLst/>
              <a:gdLst/>
              <a:ahLst/>
              <a:cxnLst/>
              <a:rect l="l" t="t" r="r" b="b"/>
              <a:pathLst>
                <a:path w="3928999" h="2824226">
                  <a:moveTo>
                    <a:pt x="0" y="2824226"/>
                  </a:moveTo>
                  <a:lnTo>
                    <a:pt x="3928999" y="2824226"/>
                  </a:lnTo>
                  <a:lnTo>
                    <a:pt x="3928999" y="0"/>
                  </a:lnTo>
                  <a:lnTo>
                    <a:pt x="0" y="0"/>
                  </a:lnTo>
                  <a:lnTo>
                    <a:pt x="0" y="2824226"/>
                  </a:lnTo>
                  <a:close/>
                </a:path>
              </a:pathLst>
            </a:custGeom>
            <a:ln w="9524">
              <a:solidFill>
                <a:srgbClr val="FFFFFF"/>
              </a:solidFill>
            </a:ln>
          </p:spPr>
          <p:txBody>
            <a:bodyPr wrap="square" lIns="0" tIns="0" rIns="0" bIns="0" rtlCol="0">
              <a:noAutofit/>
            </a:bodyPr>
            <a:lstStyle/>
            <a:p>
              <a:endParaRPr/>
            </a:p>
          </p:txBody>
        </p:sp>
        <p:sp>
          <p:nvSpPr>
            <p:cNvPr id="40" name="object 8">
              <a:extLst>
                <a:ext uri="{FF2B5EF4-FFF2-40B4-BE49-F238E27FC236}">
                  <a16:creationId xmlns:a16="http://schemas.microsoft.com/office/drawing/2014/main" id="{89BBD911-CAE6-4D2B-8738-BDBE60BBEA19}"/>
                </a:ext>
              </a:extLst>
            </p:cNvPr>
            <p:cNvSpPr txBox="1"/>
            <p:nvPr/>
          </p:nvSpPr>
          <p:spPr>
            <a:xfrm>
              <a:off x="798982" y="3447382"/>
              <a:ext cx="3351975" cy="398767"/>
            </a:xfrm>
            <a:prstGeom prst="rect">
              <a:avLst/>
            </a:prstGeom>
          </p:spPr>
          <p:txBody>
            <a:bodyPr wrap="square" lIns="0" tIns="0" rIns="0" bIns="0" rtlCol="0">
              <a:noAutofit/>
            </a:bodyPr>
            <a:lstStyle/>
            <a:p>
              <a:pPr marL="41655" marR="21031">
                <a:lnSpc>
                  <a:spcPts val="1730"/>
                </a:lnSpc>
                <a:spcBef>
                  <a:spcPts val="86"/>
                </a:spcBef>
              </a:pPr>
              <a:r>
                <a:rPr sz="1600" spc="0" dirty="0">
                  <a:solidFill>
                    <a:srgbClr val="757575"/>
                  </a:solidFill>
                  <a:latin typeface="Times New Roman"/>
                  <a:cs typeface="Times New Roman"/>
                </a:rPr>
                <a:t>Dec</a:t>
              </a:r>
              <a:r>
                <a:rPr sz="1600" spc="-4" dirty="0">
                  <a:solidFill>
                    <a:srgbClr val="757575"/>
                  </a:solidFill>
                  <a:latin typeface="Times New Roman"/>
                  <a:cs typeface="Times New Roman"/>
                </a:rPr>
                <a:t>r</a:t>
              </a:r>
              <a:r>
                <a:rPr sz="1600" spc="0" dirty="0">
                  <a:solidFill>
                    <a:srgbClr val="757575"/>
                  </a:solidFill>
                  <a:latin typeface="Times New Roman"/>
                  <a:cs typeface="Times New Roman"/>
                </a:rPr>
                <a:t>eto</a:t>
              </a:r>
              <a:r>
                <a:rPr sz="1600" spc="-25" dirty="0">
                  <a:solidFill>
                    <a:srgbClr val="757575"/>
                  </a:solidFill>
                  <a:latin typeface="Times New Roman"/>
                  <a:cs typeface="Times New Roman"/>
                </a:rPr>
                <a:t> </a:t>
              </a:r>
              <a:r>
                <a:rPr sz="1600" spc="0" dirty="0">
                  <a:solidFill>
                    <a:srgbClr val="757575"/>
                  </a:solidFill>
                  <a:latin typeface="Times New Roman"/>
                  <a:cs typeface="Times New Roman"/>
                </a:rPr>
                <a:t>Legi</a:t>
              </a:r>
              <a:r>
                <a:rPr sz="1600" spc="4" dirty="0">
                  <a:solidFill>
                    <a:srgbClr val="757575"/>
                  </a:solidFill>
                  <a:latin typeface="Times New Roman"/>
                  <a:cs typeface="Times New Roman"/>
                </a:rPr>
                <a:t>s</a:t>
              </a:r>
              <a:r>
                <a:rPr sz="1600" spc="0" dirty="0">
                  <a:solidFill>
                    <a:srgbClr val="757575"/>
                  </a:solidFill>
                  <a:latin typeface="Times New Roman"/>
                  <a:cs typeface="Times New Roman"/>
                </a:rPr>
                <a:t>lati</a:t>
              </a:r>
              <a:r>
                <a:rPr sz="1600" spc="4" dirty="0">
                  <a:solidFill>
                    <a:srgbClr val="757575"/>
                  </a:solidFill>
                  <a:latin typeface="Times New Roman"/>
                  <a:cs typeface="Times New Roman"/>
                </a:rPr>
                <a:t>v</a:t>
              </a:r>
              <a:r>
                <a:rPr sz="1600" spc="0" dirty="0">
                  <a:solidFill>
                    <a:srgbClr val="757575"/>
                  </a:solidFill>
                  <a:latin typeface="Times New Roman"/>
                  <a:cs typeface="Times New Roman"/>
                </a:rPr>
                <a:t>o</a:t>
              </a:r>
              <a:r>
                <a:rPr sz="1600" spc="-36" dirty="0">
                  <a:solidFill>
                    <a:srgbClr val="757575"/>
                  </a:solidFill>
                  <a:latin typeface="Times New Roman"/>
                  <a:cs typeface="Times New Roman"/>
                </a:rPr>
                <a:t> </a:t>
              </a:r>
              <a:r>
                <a:rPr sz="1600" spc="0" dirty="0">
                  <a:solidFill>
                    <a:srgbClr val="757575"/>
                  </a:solidFill>
                  <a:latin typeface="Times New Roman"/>
                  <a:cs typeface="Times New Roman"/>
                </a:rPr>
                <a:t>9</a:t>
              </a:r>
              <a:r>
                <a:rPr sz="1600" spc="-7" dirty="0">
                  <a:solidFill>
                    <a:srgbClr val="757575"/>
                  </a:solidFill>
                  <a:latin typeface="Times New Roman"/>
                  <a:cs typeface="Times New Roman"/>
                </a:rPr>
                <a:t> </a:t>
              </a:r>
              <a:r>
                <a:rPr sz="1600" spc="0" dirty="0">
                  <a:solidFill>
                    <a:srgbClr val="757575"/>
                  </a:solidFill>
                  <a:latin typeface="Times New Roman"/>
                  <a:cs typeface="Times New Roman"/>
                </a:rPr>
                <a:t>aprile</a:t>
              </a:r>
              <a:r>
                <a:rPr sz="1600" spc="-21" dirty="0">
                  <a:solidFill>
                    <a:srgbClr val="757575"/>
                  </a:solidFill>
                  <a:latin typeface="Times New Roman"/>
                  <a:cs typeface="Times New Roman"/>
                </a:rPr>
                <a:t> </a:t>
              </a:r>
              <a:r>
                <a:rPr sz="1600" spc="4" dirty="0">
                  <a:solidFill>
                    <a:srgbClr val="757575"/>
                  </a:solidFill>
                  <a:latin typeface="Times New Roman"/>
                  <a:cs typeface="Times New Roman"/>
                </a:rPr>
                <a:t>2008</a:t>
              </a:r>
              <a:r>
                <a:rPr sz="1600" spc="0" dirty="0">
                  <a:solidFill>
                    <a:srgbClr val="757575"/>
                  </a:solidFill>
                  <a:latin typeface="Times New Roman"/>
                  <a:cs typeface="Times New Roman"/>
                </a:rPr>
                <a:t>,</a:t>
              </a:r>
              <a:r>
                <a:rPr sz="1600" spc="-40" dirty="0">
                  <a:solidFill>
                    <a:srgbClr val="757575"/>
                  </a:solidFill>
                  <a:latin typeface="Times New Roman"/>
                  <a:cs typeface="Times New Roman"/>
                </a:rPr>
                <a:t> </a:t>
              </a:r>
              <a:r>
                <a:rPr sz="1600" spc="4" dirty="0">
                  <a:solidFill>
                    <a:srgbClr val="757575"/>
                  </a:solidFill>
                  <a:latin typeface="Times New Roman"/>
                  <a:cs typeface="Times New Roman"/>
                </a:rPr>
                <a:t>n</a:t>
              </a:r>
              <a:r>
                <a:rPr sz="1600" spc="0" dirty="0">
                  <a:solidFill>
                    <a:srgbClr val="757575"/>
                  </a:solidFill>
                  <a:latin typeface="Times New Roman"/>
                  <a:cs typeface="Times New Roman"/>
                </a:rPr>
                <a:t>.</a:t>
              </a:r>
              <a:r>
                <a:rPr sz="1600" spc="-16" dirty="0">
                  <a:solidFill>
                    <a:srgbClr val="757575"/>
                  </a:solidFill>
                  <a:latin typeface="Times New Roman"/>
                  <a:cs typeface="Times New Roman"/>
                </a:rPr>
                <a:t> </a:t>
              </a:r>
              <a:r>
                <a:rPr sz="1600" spc="4" dirty="0">
                  <a:solidFill>
                    <a:srgbClr val="757575"/>
                  </a:solidFill>
                  <a:latin typeface="Times New Roman"/>
                  <a:cs typeface="Times New Roman"/>
                </a:rPr>
                <a:t>8</a:t>
              </a:r>
              <a:r>
                <a:rPr sz="1600" spc="0" dirty="0">
                  <a:solidFill>
                    <a:srgbClr val="757575"/>
                  </a:solidFill>
                  <a:latin typeface="Times New Roman"/>
                  <a:cs typeface="Times New Roman"/>
                </a:rPr>
                <a:t>1</a:t>
              </a:r>
              <a:endParaRPr sz="1600">
                <a:latin typeface="Times New Roman"/>
                <a:cs typeface="Times New Roman"/>
              </a:endParaRPr>
            </a:p>
            <a:p>
              <a:pPr marL="12700">
                <a:lnSpc>
                  <a:spcPct val="95825"/>
                </a:lnSpc>
              </a:pPr>
              <a:r>
                <a:rPr sz="1100" spc="-4" dirty="0">
                  <a:solidFill>
                    <a:srgbClr val="757575"/>
                  </a:solidFill>
                  <a:latin typeface="Times New Roman"/>
                  <a:cs typeface="Times New Roman"/>
                </a:rPr>
                <a:t>A</a:t>
              </a:r>
              <a:r>
                <a:rPr sz="1100" spc="4" dirty="0">
                  <a:solidFill>
                    <a:srgbClr val="757575"/>
                  </a:solidFill>
                  <a:latin typeface="Times New Roman"/>
                  <a:cs typeface="Times New Roman"/>
                </a:rPr>
                <a:t>tt</a:t>
              </a:r>
              <a:r>
                <a:rPr sz="1100" spc="0" dirty="0">
                  <a:solidFill>
                    <a:srgbClr val="757575"/>
                  </a:solidFill>
                  <a:latin typeface="Times New Roman"/>
                  <a:cs typeface="Times New Roman"/>
                </a:rPr>
                <a:t>ua</a:t>
              </a:r>
              <a:r>
                <a:rPr sz="1100" spc="-9" dirty="0">
                  <a:solidFill>
                    <a:srgbClr val="757575"/>
                  </a:solidFill>
                  <a:latin typeface="Times New Roman"/>
                  <a:cs typeface="Times New Roman"/>
                </a:rPr>
                <a:t>z</a:t>
              </a:r>
              <a:r>
                <a:rPr sz="1100" spc="4" dirty="0">
                  <a:solidFill>
                    <a:srgbClr val="757575"/>
                  </a:solidFill>
                  <a:latin typeface="Times New Roman"/>
                  <a:cs typeface="Times New Roman"/>
                </a:rPr>
                <a:t>i</a:t>
              </a:r>
              <a:r>
                <a:rPr sz="1100" spc="0" dirty="0">
                  <a:solidFill>
                    <a:srgbClr val="757575"/>
                  </a:solidFill>
                  <a:latin typeface="Times New Roman"/>
                  <a:cs typeface="Times New Roman"/>
                </a:rPr>
                <a:t>one</a:t>
              </a:r>
              <a:r>
                <a:rPr sz="1100" spc="-34" dirty="0">
                  <a:solidFill>
                    <a:srgbClr val="757575"/>
                  </a:solidFill>
                  <a:latin typeface="Times New Roman"/>
                  <a:cs typeface="Times New Roman"/>
                </a:rPr>
                <a:t> </a:t>
              </a:r>
              <a:r>
                <a:rPr sz="1100" spc="0" dirty="0">
                  <a:solidFill>
                    <a:srgbClr val="757575"/>
                  </a:solidFill>
                  <a:latin typeface="Times New Roman"/>
                  <a:cs typeface="Times New Roman"/>
                </a:rPr>
                <a:t>de</a:t>
              </a:r>
              <a:r>
                <a:rPr sz="1100" spc="4" dirty="0">
                  <a:solidFill>
                    <a:srgbClr val="757575"/>
                  </a:solidFill>
                  <a:latin typeface="Times New Roman"/>
                  <a:cs typeface="Times New Roman"/>
                </a:rPr>
                <a:t>ll’</a:t>
              </a:r>
              <a:r>
                <a:rPr sz="1100" spc="-9" dirty="0">
                  <a:solidFill>
                    <a:srgbClr val="757575"/>
                  </a:solidFill>
                  <a:latin typeface="Times New Roman"/>
                  <a:cs typeface="Times New Roman"/>
                </a:rPr>
                <a:t>ar</a:t>
              </a:r>
              <a:r>
                <a:rPr sz="1100" spc="-4" dirty="0">
                  <a:solidFill>
                    <a:srgbClr val="757575"/>
                  </a:solidFill>
                  <a:latin typeface="Times New Roman"/>
                  <a:cs typeface="Times New Roman"/>
                </a:rPr>
                <a:t>ti</a:t>
              </a:r>
              <a:r>
                <a:rPr sz="1100" spc="0" dirty="0">
                  <a:solidFill>
                    <a:srgbClr val="757575"/>
                  </a:solidFill>
                  <a:latin typeface="Times New Roman"/>
                  <a:cs typeface="Times New Roman"/>
                </a:rPr>
                <a:t>co</a:t>
              </a:r>
              <a:r>
                <a:rPr sz="1100" spc="-4" dirty="0">
                  <a:solidFill>
                    <a:srgbClr val="757575"/>
                  </a:solidFill>
                  <a:latin typeface="Times New Roman"/>
                  <a:cs typeface="Times New Roman"/>
                </a:rPr>
                <a:t>l</a:t>
              </a:r>
              <a:r>
                <a:rPr sz="1100" spc="0" dirty="0">
                  <a:solidFill>
                    <a:srgbClr val="757575"/>
                  </a:solidFill>
                  <a:latin typeface="Times New Roman"/>
                  <a:cs typeface="Times New Roman"/>
                </a:rPr>
                <a:t>o</a:t>
              </a:r>
              <a:r>
                <a:rPr sz="1100" spc="-34" dirty="0">
                  <a:solidFill>
                    <a:srgbClr val="757575"/>
                  </a:solidFill>
                  <a:latin typeface="Times New Roman"/>
                  <a:cs typeface="Times New Roman"/>
                </a:rPr>
                <a:t> </a:t>
              </a:r>
              <a:r>
                <a:rPr sz="1100" spc="0" dirty="0">
                  <a:solidFill>
                    <a:srgbClr val="757575"/>
                  </a:solidFill>
                  <a:latin typeface="Times New Roman"/>
                  <a:cs typeface="Times New Roman"/>
                </a:rPr>
                <a:t>1</a:t>
              </a:r>
              <a:r>
                <a:rPr sz="1100" spc="-9" dirty="0">
                  <a:solidFill>
                    <a:srgbClr val="757575"/>
                  </a:solidFill>
                  <a:latin typeface="Times New Roman"/>
                  <a:cs typeface="Times New Roman"/>
                </a:rPr>
                <a:t> </a:t>
              </a:r>
              <a:r>
                <a:rPr sz="1100" spc="0" dirty="0">
                  <a:solidFill>
                    <a:srgbClr val="757575"/>
                  </a:solidFill>
                  <a:latin typeface="Times New Roman"/>
                  <a:cs typeface="Times New Roman"/>
                </a:rPr>
                <a:t>de</a:t>
              </a:r>
              <a:r>
                <a:rPr sz="1100" spc="4" dirty="0">
                  <a:solidFill>
                    <a:srgbClr val="757575"/>
                  </a:solidFill>
                  <a:latin typeface="Times New Roman"/>
                  <a:cs typeface="Times New Roman"/>
                </a:rPr>
                <a:t>ll</a:t>
              </a:r>
              <a:r>
                <a:rPr sz="1100" spc="0" dirty="0">
                  <a:solidFill>
                    <a:srgbClr val="757575"/>
                  </a:solidFill>
                  <a:latin typeface="Times New Roman"/>
                  <a:cs typeface="Times New Roman"/>
                </a:rPr>
                <a:t>a</a:t>
              </a:r>
              <a:r>
                <a:rPr sz="1100" spc="-34" dirty="0">
                  <a:solidFill>
                    <a:srgbClr val="757575"/>
                  </a:solidFill>
                  <a:latin typeface="Times New Roman"/>
                  <a:cs typeface="Times New Roman"/>
                </a:rPr>
                <a:t> </a:t>
              </a:r>
              <a:r>
                <a:rPr sz="1100" spc="4" dirty="0">
                  <a:solidFill>
                    <a:srgbClr val="757575"/>
                  </a:solidFill>
                  <a:latin typeface="Times New Roman"/>
                  <a:cs typeface="Times New Roman"/>
                </a:rPr>
                <a:t>l</a:t>
              </a:r>
              <a:r>
                <a:rPr sz="1100" spc="0" dirty="0">
                  <a:solidFill>
                    <a:srgbClr val="757575"/>
                  </a:solidFill>
                  <a:latin typeface="Times New Roman"/>
                  <a:cs typeface="Times New Roman"/>
                </a:rPr>
                <a:t>e</a:t>
              </a:r>
              <a:r>
                <a:rPr sz="1100" spc="-9" dirty="0">
                  <a:solidFill>
                    <a:srgbClr val="757575"/>
                  </a:solidFill>
                  <a:latin typeface="Times New Roman"/>
                  <a:cs typeface="Times New Roman"/>
                </a:rPr>
                <a:t>gg</a:t>
              </a:r>
              <a:r>
                <a:rPr sz="1100" spc="0" dirty="0">
                  <a:solidFill>
                    <a:srgbClr val="757575"/>
                  </a:solidFill>
                  <a:latin typeface="Times New Roman"/>
                  <a:cs typeface="Times New Roman"/>
                </a:rPr>
                <a:t>e 3 a</a:t>
              </a:r>
              <a:r>
                <a:rPr sz="1100" spc="-9" dirty="0">
                  <a:solidFill>
                    <a:srgbClr val="757575"/>
                  </a:solidFill>
                  <a:latin typeface="Times New Roman"/>
                  <a:cs typeface="Times New Roman"/>
                </a:rPr>
                <a:t>g</a:t>
              </a:r>
              <a:r>
                <a:rPr sz="1100" spc="0" dirty="0">
                  <a:solidFill>
                    <a:srgbClr val="757575"/>
                  </a:solidFill>
                  <a:latin typeface="Times New Roman"/>
                  <a:cs typeface="Times New Roman"/>
                </a:rPr>
                <a:t>os</a:t>
              </a:r>
              <a:r>
                <a:rPr sz="1100" spc="4" dirty="0">
                  <a:solidFill>
                    <a:srgbClr val="757575"/>
                  </a:solidFill>
                  <a:latin typeface="Times New Roman"/>
                  <a:cs typeface="Times New Roman"/>
                </a:rPr>
                <a:t>t</a:t>
              </a:r>
              <a:r>
                <a:rPr sz="1100" spc="0" dirty="0">
                  <a:solidFill>
                    <a:srgbClr val="757575"/>
                  </a:solidFill>
                  <a:latin typeface="Times New Roman"/>
                  <a:cs typeface="Times New Roman"/>
                </a:rPr>
                <a:t>o</a:t>
              </a:r>
              <a:r>
                <a:rPr sz="1100" spc="-25" dirty="0">
                  <a:solidFill>
                    <a:srgbClr val="757575"/>
                  </a:solidFill>
                  <a:latin typeface="Times New Roman"/>
                  <a:cs typeface="Times New Roman"/>
                </a:rPr>
                <a:t> </a:t>
              </a:r>
              <a:r>
                <a:rPr sz="1100" spc="0" dirty="0">
                  <a:solidFill>
                    <a:srgbClr val="757575"/>
                  </a:solidFill>
                  <a:latin typeface="Times New Roman"/>
                  <a:cs typeface="Times New Roman"/>
                </a:rPr>
                <a:t>2007, n.</a:t>
              </a:r>
              <a:r>
                <a:rPr sz="1100" spc="-9" dirty="0">
                  <a:solidFill>
                    <a:srgbClr val="757575"/>
                  </a:solidFill>
                  <a:latin typeface="Times New Roman"/>
                  <a:cs typeface="Times New Roman"/>
                </a:rPr>
                <a:t> </a:t>
              </a:r>
              <a:r>
                <a:rPr sz="1100" spc="0" dirty="0">
                  <a:solidFill>
                    <a:srgbClr val="757575"/>
                  </a:solidFill>
                  <a:latin typeface="Times New Roman"/>
                  <a:cs typeface="Times New Roman"/>
                </a:rPr>
                <a:t>123</a:t>
              </a:r>
              <a:endParaRPr sz="1100">
                <a:latin typeface="Times New Roman"/>
                <a:cs typeface="Times New Roman"/>
              </a:endParaRPr>
            </a:p>
          </p:txBody>
        </p:sp>
        <p:sp>
          <p:nvSpPr>
            <p:cNvPr id="41" name="object 7">
              <a:extLst>
                <a:ext uri="{FF2B5EF4-FFF2-40B4-BE49-F238E27FC236}">
                  <a16:creationId xmlns:a16="http://schemas.microsoft.com/office/drawing/2014/main" id="{47CF6E96-0910-4E25-8051-6066756474BE}"/>
                </a:ext>
              </a:extLst>
            </p:cNvPr>
            <p:cNvSpPr txBox="1"/>
            <p:nvPr/>
          </p:nvSpPr>
          <p:spPr>
            <a:xfrm>
              <a:off x="1010818" y="4026502"/>
              <a:ext cx="2920855" cy="472245"/>
            </a:xfrm>
            <a:prstGeom prst="rect">
              <a:avLst/>
            </a:prstGeom>
          </p:spPr>
          <p:txBody>
            <a:bodyPr wrap="square" lIns="0" tIns="0" rIns="0" bIns="0" rtlCol="0">
              <a:noAutofit/>
            </a:bodyPr>
            <a:lstStyle/>
            <a:p>
              <a:pPr algn="ctr">
                <a:lnSpc>
                  <a:spcPts val="1730"/>
                </a:lnSpc>
                <a:spcBef>
                  <a:spcPts val="86"/>
                </a:spcBef>
              </a:pPr>
              <a:r>
                <a:rPr sz="1600" spc="-64" dirty="0">
                  <a:solidFill>
                    <a:srgbClr val="757575"/>
                  </a:solidFill>
                  <a:latin typeface="Times New Roman"/>
                  <a:cs typeface="Times New Roman"/>
                </a:rPr>
                <a:t>T</a:t>
              </a:r>
              <a:r>
                <a:rPr sz="1600" spc="4" dirty="0">
                  <a:solidFill>
                    <a:srgbClr val="757575"/>
                  </a:solidFill>
                  <a:latin typeface="Times New Roman"/>
                  <a:cs typeface="Times New Roman"/>
                </a:rPr>
                <a:t>u</a:t>
              </a:r>
              <a:r>
                <a:rPr sz="1600" spc="0" dirty="0">
                  <a:solidFill>
                    <a:srgbClr val="757575"/>
                  </a:solidFill>
                  <a:latin typeface="Times New Roman"/>
                  <a:cs typeface="Times New Roman"/>
                </a:rPr>
                <a:t>tela</a:t>
              </a:r>
              <a:r>
                <a:rPr sz="1600" spc="2" dirty="0">
                  <a:solidFill>
                    <a:srgbClr val="757575"/>
                  </a:solidFill>
                  <a:latin typeface="Times New Roman"/>
                  <a:cs typeface="Times New Roman"/>
                </a:rPr>
                <a:t> </a:t>
              </a:r>
              <a:r>
                <a:rPr sz="1600" spc="4" dirty="0">
                  <a:solidFill>
                    <a:srgbClr val="757575"/>
                  </a:solidFill>
                  <a:latin typeface="Times New Roman"/>
                  <a:cs typeface="Times New Roman"/>
                </a:rPr>
                <a:t>d</a:t>
              </a:r>
              <a:r>
                <a:rPr sz="1600" spc="0" dirty="0">
                  <a:solidFill>
                    <a:srgbClr val="757575"/>
                  </a:solidFill>
                  <a:latin typeface="Times New Roman"/>
                  <a:cs typeface="Times New Roman"/>
                </a:rPr>
                <a:t>ella</a:t>
              </a:r>
              <a:r>
                <a:rPr sz="1600" spc="11" dirty="0">
                  <a:solidFill>
                    <a:srgbClr val="757575"/>
                  </a:solidFill>
                  <a:latin typeface="Times New Roman"/>
                  <a:cs typeface="Times New Roman"/>
                </a:rPr>
                <a:t> </a:t>
              </a:r>
              <a:r>
                <a:rPr sz="1600" spc="0" dirty="0">
                  <a:solidFill>
                    <a:srgbClr val="757575"/>
                  </a:solidFill>
                  <a:latin typeface="Times New Roman"/>
                  <a:cs typeface="Times New Roman"/>
                </a:rPr>
                <a:t>sal</a:t>
              </a:r>
              <a:r>
                <a:rPr sz="1600" spc="9" dirty="0">
                  <a:solidFill>
                    <a:srgbClr val="757575"/>
                  </a:solidFill>
                  <a:latin typeface="Times New Roman"/>
                  <a:cs typeface="Times New Roman"/>
                </a:rPr>
                <a:t>u</a:t>
              </a:r>
              <a:r>
                <a:rPr sz="1600" spc="0" dirty="0">
                  <a:solidFill>
                    <a:srgbClr val="757575"/>
                  </a:solidFill>
                  <a:latin typeface="Times New Roman"/>
                  <a:cs typeface="Times New Roman"/>
                </a:rPr>
                <a:t>te</a:t>
              </a:r>
              <a:r>
                <a:rPr sz="1600" spc="-5" dirty="0">
                  <a:solidFill>
                    <a:srgbClr val="757575"/>
                  </a:solidFill>
                  <a:latin typeface="Times New Roman"/>
                  <a:cs typeface="Times New Roman"/>
                </a:rPr>
                <a:t> </a:t>
              </a:r>
              <a:r>
                <a:rPr sz="1600" spc="0" dirty="0">
                  <a:solidFill>
                    <a:srgbClr val="757575"/>
                  </a:solidFill>
                  <a:latin typeface="Times New Roman"/>
                  <a:cs typeface="Times New Roman"/>
                </a:rPr>
                <a:t>e</a:t>
              </a:r>
              <a:r>
                <a:rPr sz="1600" spc="-2" dirty="0">
                  <a:solidFill>
                    <a:srgbClr val="757575"/>
                  </a:solidFill>
                  <a:latin typeface="Times New Roman"/>
                  <a:cs typeface="Times New Roman"/>
                </a:rPr>
                <a:t> </a:t>
              </a:r>
              <a:r>
                <a:rPr sz="1600" spc="4" dirty="0">
                  <a:solidFill>
                    <a:srgbClr val="757575"/>
                  </a:solidFill>
                  <a:latin typeface="Times New Roman"/>
                  <a:cs typeface="Times New Roman"/>
                </a:rPr>
                <a:t>d</a:t>
              </a:r>
              <a:r>
                <a:rPr sz="1600" spc="0" dirty="0">
                  <a:solidFill>
                    <a:srgbClr val="757575"/>
                  </a:solidFill>
                  <a:latin typeface="Times New Roman"/>
                  <a:cs typeface="Times New Roman"/>
                </a:rPr>
                <a:t>ella</a:t>
              </a:r>
              <a:r>
                <a:rPr sz="1600" spc="-2" dirty="0">
                  <a:solidFill>
                    <a:srgbClr val="757575"/>
                  </a:solidFill>
                  <a:latin typeface="Times New Roman"/>
                  <a:cs typeface="Times New Roman"/>
                </a:rPr>
                <a:t> </a:t>
              </a:r>
              <a:r>
                <a:rPr sz="1600" spc="0" dirty="0">
                  <a:solidFill>
                    <a:srgbClr val="757575"/>
                  </a:solidFill>
                  <a:latin typeface="Times New Roman"/>
                  <a:cs typeface="Times New Roman"/>
                </a:rPr>
                <a:t>sic</a:t>
              </a:r>
              <a:r>
                <a:rPr sz="1600" spc="9" dirty="0">
                  <a:solidFill>
                    <a:srgbClr val="757575"/>
                  </a:solidFill>
                  <a:latin typeface="Times New Roman"/>
                  <a:cs typeface="Times New Roman"/>
                </a:rPr>
                <a:t>u</a:t>
              </a:r>
              <a:r>
                <a:rPr sz="1600" spc="0" dirty="0">
                  <a:solidFill>
                    <a:srgbClr val="757575"/>
                  </a:solidFill>
                  <a:latin typeface="Times New Roman"/>
                  <a:cs typeface="Times New Roman"/>
                </a:rPr>
                <a:t>rez</a:t>
              </a:r>
              <a:r>
                <a:rPr sz="1600" spc="-4" dirty="0">
                  <a:solidFill>
                    <a:srgbClr val="757575"/>
                  </a:solidFill>
                  <a:latin typeface="Times New Roman"/>
                  <a:cs typeface="Times New Roman"/>
                </a:rPr>
                <a:t>z</a:t>
              </a:r>
              <a:r>
                <a:rPr sz="1600" spc="0" dirty="0">
                  <a:solidFill>
                    <a:srgbClr val="757575"/>
                  </a:solidFill>
                  <a:latin typeface="Times New Roman"/>
                  <a:cs typeface="Times New Roman"/>
                </a:rPr>
                <a:t>a</a:t>
              </a:r>
              <a:endParaRPr sz="1600">
                <a:latin typeface="Times New Roman"/>
                <a:cs typeface="Times New Roman"/>
              </a:endParaRPr>
            </a:p>
            <a:p>
              <a:pPr marL="626353" marR="639849" algn="ctr">
                <a:lnSpc>
                  <a:spcPct val="95825"/>
                </a:lnSpc>
              </a:pPr>
              <a:r>
                <a:rPr sz="1600" spc="4" dirty="0">
                  <a:solidFill>
                    <a:srgbClr val="757575"/>
                  </a:solidFill>
                  <a:latin typeface="Times New Roman"/>
                  <a:cs typeface="Times New Roman"/>
                </a:rPr>
                <a:t>n</a:t>
              </a:r>
              <a:r>
                <a:rPr sz="1600" spc="0" dirty="0">
                  <a:solidFill>
                    <a:srgbClr val="757575"/>
                  </a:solidFill>
                  <a:latin typeface="Times New Roman"/>
                  <a:cs typeface="Times New Roman"/>
                </a:rPr>
                <a:t>ei</a:t>
              </a:r>
              <a:r>
                <a:rPr sz="1600" spc="-2" dirty="0">
                  <a:solidFill>
                    <a:srgbClr val="757575"/>
                  </a:solidFill>
                  <a:latin typeface="Times New Roman"/>
                  <a:cs typeface="Times New Roman"/>
                </a:rPr>
                <a:t> </a:t>
              </a:r>
              <a:r>
                <a:rPr sz="1600" spc="0" dirty="0">
                  <a:solidFill>
                    <a:srgbClr val="757575"/>
                  </a:solidFill>
                  <a:latin typeface="Times New Roman"/>
                  <a:cs typeface="Times New Roman"/>
                </a:rPr>
                <a:t>lu</a:t>
              </a:r>
              <a:r>
                <a:rPr sz="1600" spc="9" dirty="0">
                  <a:solidFill>
                    <a:srgbClr val="757575"/>
                  </a:solidFill>
                  <a:latin typeface="Times New Roman"/>
                  <a:cs typeface="Times New Roman"/>
                </a:rPr>
                <a:t>o</a:t>
              </a:r>
              <a:r>
                <a:rPr sz="1600" spc="4" dirty="0">
                  <a:solidFill>
                    <a:srgbClr val="757575"/>
                  </a:solidFill>
                  <a:latin typeface="Times New Roman"/>
                  <a:cs typeface="Times New Roman"/>
                </a:rPr>
                <a:t>gh</a:t>
              </a:r>
              <a:r>
                <a:rPr sz="1600" spc="0" dirty="0">
                  <a:solidFill>
                    <a:srgbClr val="757575"/>
                  </a:solidFill>
                  <a:latin typeface="Times New Roman"/>
                  <a:cs typeface="Times New Roman"/>
                </a:rPr>
                <a:t>i</a:t>
              </a:r>
              <a:r>
                <a:rPr sz="1600" spc="-36" dirty="0">
                  <a:solidFill>
                    <a:srgbClr val="757575"/>
                  </a:solidFill>
                  <a:latin typeface="Times New Roman"/>
                  <a:cs typeface="Times New Roman"/>
                </a:rPr>
                <a:t> </a:t>
              </a:r>
              <a:r>
                <a:rPr sz="1600" spc="0" dirty="0">
                  <a:solidFill>
                    <a:srgbClr val="757575"/>
                  </a:solidFill>
                  <a:latin typeface="Times New Roman"/>
                  <a:cs typeface="Times New Roman"/>
                </a:rPr>
                <a:t>di l</a:t>
              </a:r>
              <a:r>
                <a:rPr sz="1600" spc="-4" dirty="0">
                  <a:solidFill>
                    <a:srgbClr val="757575"/>
                  </a:solidFill>
                  <a:latin typeface="Times New Roman"/>
                  <a:cs typeface="Times New Roman"/>
                </a:rPr>
                <a:t>a</a:t>
              </a:r>
              <a:r>
                <a:rPr sz="1600" spc="4" dirty="0">
                  <a:solidFill>
                    <a:srgbClr val="757575"/>
                  </a:solidFill>
                  <a:latin typeface="Times New Roman"/>
                  <a:cs typeface="Times New Roman"/>
                </a:rPr>
                <a:t>vo</a:t>
              </a:r>
              <a:r>
                <a:rPr sz="1600" spc="0" dirty="0">
                  <a:solidFill>
                    <a:srgbClr val="757575"/>
                  </a:solidFill>
                  <a:latin typeface="Times New Roman"/>
                  <a:cs typeface="Times New Roman"/>
                </a:rPr>
                <a:t>ro</a:t>
              </a:r>
              <a:endParaRPr sz="1600">
                <a:latin typeface="Times New Roman"/>
                <a:cs typeface="Times New Roman"/>
              </a:endParaRPr>
            </a:p>
          </p:txBody>
        </p:sp>
        <p:sp>
          <p:nvSpPr>
            <p:cNvPr id="42" name="object 6">
              <a:extLst>
                <a:ext uri="{FF2B5EF4-FFF2-40B4-BE49-F238E27FC236}">
                  <a16:creationId xmlns:a16="http://schemas.microsoft.com/office/drawing/2014/main" id="{CFDF0326-B973-4CA0-8D71-D192835932C8}"/>
                </a:ext>
              </a:extLst>
            </p:cNvPr>
            <p:cNvSpPr txBox="1"/>
            <p:nvPr/>
          </p:nvSpPr>
          <p:spPr>
            <a:xfrm>
              <a:off x="5032319" y="5025046"/>
              <a:ext cx="3307109" cy="584682"/>
            </a:xfrm>
            <a:prstGeom prst="rect">
              <a:avLst/>
            </a:prstGeom>
          </p:spPr>
          <p:txBody>
            <a:bodyPr wrap="square" lIns="0" tIns="0" rIns="0" bIns="0" rtlCol="0">
              <a:noAutofit/>
            </a:bodyPr>
            <a:lstStyle/>
            <a:p>
              <a:pPr marL="12700">
                <a:lnSpc>
                  <a:spcPts val="2150"/>
                </a:lnSpc>
                <a:spcBef>
                  <a:spcPts val="107"/>
                </a:spcBef>
              </a:pPr>
              <a:r>
                <a:rPr sz="2000" spc="4" dirty="0">
                  <a:latin typeface="Arial"/>
                  <a:cs typeface="Arial"/>
                </a:rPr>
                <a:t>“</a:t>
              </a:r>
              <a:r>
                <a:rPr sz="2000" b="1" spc="0" dirty="0">
                  <a:latin typeface="Arial"/>
                  <a:cs typeface="Arial"/>
                </a:rPr>
                <a:t>Codice</a:t>
              </a:r>
              <a:r>
                <a:rPr sz="2000" b="1" spc="-24" dirty="0">
                  <a:latin typeface="Arial"/>
                  <a:cs typeface="Arial"/>
                </a:rPr>
                <a:t> </a:t>
              </a:r>
              <a:r>
                <a:rPr sz="2000" b="1" spc="0" dirty="0">
                  <a:latin typeface="Arial"/>
                  <a:cs typeface="Arial"/>
                </a:rPr>
                <a:t>del</a:t>
              </a:r>
              <a:r>
                <a:rPr sz="2000" b="1" spc="-9" dirty="0">
                  <a:latin typeface="Arial"/>
                  <a:cs typeface="Arial"/>
                </a:rPr>
                <a:t>l</a:t>
              </a:r>
              <a:r>
                <a:rPr sz="2000" b="1" spc="0" dirty="0">
                  <a:latin typeface="Arial"/>
                  <a:cs typeface="Arial"/>
                </a:rPr>
                <a:t>a</a:t>
              </a:r>
              <a:r>
                <a:rPr sz="2000" b="1" spc="-14" dirty="0">
                  <a:latin typeface="Arial"/>
                  <a:cs typeface="Arial"/>
                </a:rPr>
                <a:t> </a:t>
              </a:r>
              <a:r>
                <a:rPr sz="2000" b="1" spc="0" dirty="0">
                  <a:latin typeface="Arial"/>
                  <a:cs typeface="Arial"/>
                </a:rPr>
                <a:t>salute</a:t>
              </a:r>
              <a:r>
                <a:rPr sz="2000" b="1" spc="-19" dirty="0">
                  <a:latin typeface="Arial"/>
                  <a:cs typeface="Arial"/>
                </a:rPr>
                <a:t> </a:t>
              </a:r>
              <a:r>
                <a:rPr sz="2000" b="1" spc="0" dirty="0">
                  <a:latin typeface="Arial"/>
                  <a:cs typeface="Arial"/>
                </a:rPr>
                <a:t>e de</a:t>
              </a:r>
              <a:r>
                <a:rPr sz="2000" b="1" spc="-9" dirty="0">
                  <a:latin typeface="Arial"/>
                  <a:cs typeface="Arial"/>
                </a:rPr>
                <a:t>l</a:t>
              </a:r>
              <a:r>
                <a:rPr sz="2000" b="1" spc="0" dirty="0">
                  <a:latin typeface="Arial"/>
                  <a:cs typeface="Arial"/>
                </a:rPr>
                <a:t>la</a:t>
              </a:r>
              <a:endParaRPr sz="2000" dirty="0">
                <a:latin typeface="Arial"/>
                <a:cs typeface="Arial"/>
              </a:endParaRPr>
            </a:p>
            <a:p>
              <a:pPr marL="12700" marR="38176">
                <a:lnSpc>
                  <a:spcPct val="95825"/>
                </a:lnSpc>
              </a:pPr>
              <a:r>
                <a:rPr sz="2000" b="1" spc="0" dirty="0">
                  <a:latin typeface="Arial"/>
                  <a:cs typeface="Arial"/>
                </a:rPr>
                <a:t>sicure</a:t>
              </a:r>
              <a:r>
                <a:rPr sz="2000" b="1" spc="4" dirty="0">
                  <a:latin typeface="Arial"/>
                  <a:cs typeface="Arial"/>
                </a:rPr>
                <a:t>z</a:t>
              </a:r>
              <a:r>
                <a:rPr sz="2000" b="1" spc="0" dirty="0">
                  <a:latin typeface="Arial"/>
                  <a:cs typeface="Arial"/>
                </a:rPr>
                <a:t>za</a:t>
              </a:r>
              <a:r>
                <a:rPr sz="2000" b="1" spc="-34" dirty="0">
                  <a:latin typeface="Arial"/>
                  <a:cs typeface="Arial"/>
                </a:rPr>
                <a:t> </a:t>
              </a:r>
              <a:r>
                <a:rPr sz="2000" b="1" spc="0" dirty="0">
                  <a:latin typeface="Arial"/>
                  <a:cs typeface="Arial"/>
                </a:rPr>
                <a:t>sul</a:t>
              </a:r>
              <a:r>
                <a:rPr sz="2000" b="1" spc="-14" dirty="0">
                  <a:latin typeface="Arial"/>
                  <a:cs typeface="Arial"/>
                </a:rPr>
                <a:t> </a:t>
              </a:r>
              <a:r>
                <a:rPr sz="2000" b="1" spc="0" dirty="0">
                  <a:latin typeface="Arial"/>
                  <a:cs typeface="Arial"/>
                </a:rPr>
                <a:t>la</a:t>
              </a:r>
              <a:r>
                <a:rPr sz="2000" b="1" spc="-25" dirty="0">
                  <a:latin typeface="Arial"/>
                  <a:cs typeface="Arial"/>
                </a:rPr>
                <a:t>v</a:t>
              </a:r>
              <a:r>
                <a:rPr sz="2000" b="1" spc="0" dirty="0">
                  <a:latin typeface="Arial"/>
                  <a:cs typeface="Arial"/>
                </a:rPr>
                <a:t>or</a:t>
              </a:r>
              <a:r>
                <a:rPr sz="2000" b="1" spc="9" dirty="0">
                  <a:latin typeface="Arial"/>
                  <a:cs typeface="Arial"/>
                </a:rPr>
                <a:t>o</a:t>
              </a:r>
              <a:r>
                <a:rPr sz="2000" spc="0" dirty="0">
                  <a:latin typeface="Arial"/>
                  <a:cs typeface="Arial"/>
                </a:rPr>
                <a:t>”</a:t>
              </a:r>
              <a:endParaRPr sz="2000" dirty="0">
                <a:latin typeface="Arial"/>
                <a:cs typeface="Arial"/>
              </a:endParaRPr>
            </a:p>
          </p:txBody>
        </p:sp>
        <p:sp>
          <p:nvSpPr>
            <p:cNvPr id="43" name="object 4">
              <a:extLst>
                <a:ext uri="{FF2B5EF4-FFF2-40B4-BE49-F238E27FC236}">
                  <a16:creationId xmlns:a16="http://schemas.microsoft.com/office/drawing/2014/main" id="{5BE3031E-7E92-493D-936D-59A0D1969959}"/>
                </a:ext>
              </a:extLst>
            </p:cNvPr>
            <p:cNvSpPr txBox="1"/>
            <p:nvPr/>
          </p:nvSpPr>
          <p:spPr>
            <a:xfrm>
              <a:off x="4572000" y="1524000"/>
              <a:ext cx="4357751" cy="688213"/>
            </a:xfrm>
            <a:prstGeom prst="rect">
              <a:avLst/>
            </a:prstGeom>
          </p:spPr>
          <p:txBody>
            <a:bodyPr wrap="square" lIns="0" tIns="0" rIns="0" bIns="0" rtlCol="0">
              <a:noAutofit/>
            </a:bodyPr>
            <a:lstStyle/>
            <a:p>
              <a:pPr>
                <a:lnSpc>
                  <a:spcPts val="550"/>
                </a:lnSpc>
                <a:spcBef>
                  <a:spcPts val="23"/>
                </a:spcBef>
              </a:pPr>
              <a:endParaRPr sz="550" dirty="0"/>
            </a:p>
            <a:p>
              <a:pPr marL="105155">
                <a:lnSpc>
                  <a:spcPct val="95825"/>
                </a:lnSpc>
                <a:spcBef>
                  <a:spcPts val="1000"/>
                </a:spcBef>
              </a:pPr>
              <a:r>
                <a:rPr sz="2000" b="1" spc="0" dirty="0">
                  <a:solidFill>
                    <a:srgbClr val="F3F3F3"/>
                  </a:solidFill>
                  <a:latin typeface="Arial"/>
                  <a:cs typeface="Arial"/>
                </a:rPr>
                <a:t>UN</a:t>
              </a:r>
              <a:r>
                <a:rPr sz="2000" b="1" spc="-9" dirty="0">
                  <a:solidFill>
                    <a:srgbClr val="F3F3F3"/>
                  </a:solidFill>
                  <a:latin typeface="Arial"/>
                  <a:cs typeface="Arial"/>
                </a:rPr>
                <a:t> </a:t>
              </a:r>
              <a:r>
                <a:rPr sz="2000" b="1" spc="0" dirty="0">
                  <a:solidFill>
                    <a:srgbClr val="F3F3F3"/>
                  </a:solidFill>
                  <a:latin typeface="Arial"/>
                  <a:cs typeface="Arial"/>
                </a:rPr>
                <a:t>“TE</a:t>
              </a:r>
              <a:r>
                <a:rPr sz="2000" b="1" spc="-9" dirty="0">
                  <a:solidFill>
                    <a:srgbClr val="F3F3F3"/>
                  </a:solidFill>
                  <a:latin typeface="Arial"/>
                  <a:cs typeface="Arial"/>
                </a:rPr>
                <a:t>S</a:t>
              </a:r>
              <a:r>
                <a:rPr sz="2000" b="1" spc="-39" dirty="0">
                  <a:solidFill>
                    <a:srgbClr val="F3F3F3"/>
                  </a:solidFill>
                  <a:latin typeface="Arial"/>
                  <a:cs typeface="Arial"/>
                </a:rPr>
                <a:t>T</a:t>
              </a:r>
              <a:r>
                <a:rPr sz="2000" b="1" spc="0" dirty="0">
                  <a:solidFill>
                    <a:srgbClr val="F3F3F3"/>
                  </a:solidFill>
                  <a:latin typeface="Arial"/>
                  <a:cs typeface="Arial"/>
                </a:rPr>
                <a:t>O U</a:t>
              </a:r>
              <a:r>
                <a:rPr sz="2000" b="1" spc="4" dirty="0">
                  <a:solidFill>
                    <a:srgbClr val="F3F3F3"/>
                  </a:solidFill>
                  <a:latin typeface="Arial"/>
                  <a:cs typeface="Arial"/>
                </a:rPr>
                <a:t>N</a:t>
              </a:r>
              <a:r>
                <a:rPr sz="2000" b="1" spc="0" dirty="0">
                  <a:solidFill>
                    <a:srgbClr val="F3F3F3"/>
                  </a:solidFill>
                  <a:latin typeface="Arial"/>
                  <a:cs typeface="Arial"/>
                </a:rPr>
                <a:t>ICO”</a:t>
              </a:r>
              <a:endParaRPr sz="2000" dirty="0">
                <a:latin typeface="Arial"/>
                <a:cs typeface="Arial"/>
              </a:endParaRPr>
            </a:p>
          </p:txBody>
        </p:sp>
        <p:sp>
          <p:nvSpPr>
            <p:cNvPr id="44" name="object 3">
              <a:extLst>
                <a:ext uri="{FF2B5EF4-FFF2-40B4-BE49-F238E27FC236}">
                  <a16:creationId xmlns:a16="http://schemas.microsoft.com/office/drawing/2014/main" id="{6BA5B1C1-4E9F-470F-8209-EFF6411847CE}"/>
                </a:ext>
              </a:extLst>
            </p:cNvPr>
            <p:cNvSpPr txBox="1"/>
            <p:nvPr/>
          </p:nvSpPr>
          <p:spPr>
            <a:xfrm>
              <a:off x="4572000" y="2212213"/>
              <a:ext cx="4357751" cy="2801112"/>
            </a:xfrm>
            <a:prstGeom prst="rect">
              <a:avLst/>
            </a:prstGeom>
          </p:spPr>
          <p:txBody>
            <a:bodyPr wrap="square" lIns="0" tIns="0" rIns="0" bIns="0" rtlCol="0">
              <a:noAutofit/>
            </a:bodyPr>
            <a:lstStyle/>
            <a:p>
              <a:pPr>
                <a:lnSpc>
                  <a:spcPts val="500"/>
                </a:lnSpc>
                <a:spcBef>
                  <a:spcPts val="17"/>
                </a:spcBef>
              </a:pPr>
              <a:endParaRPr sz="500" dirty="0"/>
            </a:p>
            <a:p>
              <a:pPr marL="90804" marR="383627">
                <a:lnSpc>
                  <a:spcPct val="100041"/>
                </a:lnSpc>
              </a:pPr>
              <a:r>
                <a:rPr sz="2000" spc="0" dirty="0">
                  <a:latin typeface="Arial"/>
                  <a:cs typeface="Arial"/>
                </a:rPr>
                <a:t>Oggi</a:t>
              </a:r>
              <a:r>
                <a:rPr sz="2000" spc="-9" dirty="0">
                  <a:latin typeface="Arial"/>
                  <a:cs typeface="Arial"/>
                </a:rPr>
                <a:t> </a:t>
              </a:r>
              <a:r>
                <a:rPr sz="2000" spc="0" dirty="0">
                  <a:latin typeface="Arial"/>
                  <a:cs typeface="Arial"/>
                </a:rPr>
                <a:t>l’intera</a:t>
              </a:r>
              <a:r>
                <a:rPr sz="2000" spc="-9" dirty="0">
                  <a:latin typeface="Arial"/>
                  <a:cs typeface="Arial"/>
                </a:rPr>
                <a:t> </a:t>
              </a:r>
              <a:r>
                <a:rPr sz="2000" spc="0" dirty="0">
                  <a:latin typeface="Arial"/>
                  <a:cs typeface="Arial"/>
                </a:rPr>
                <a:t>materia</a:t>
              </a:r>
              <a:r>
                <a:rPr sz="2000" spc="-25" dirty="0">
                  <a:latin typeface="Arial"/>
                  <a:cs typeface="Arial"/>
                </a:rPr>
                <a:t> </a:t>
              </a:r>
              <a:r>
                <a:rPr sz="2000" spc="0" dirty="0">
                  <a:latin typeface="Arial"/>
                  <a:cs typeface="Arial"/>
                </a:rPr>
                <a:t>r</a:t>
              </a:r>
              <a:r>
                <a:rPr sz="2000" spc="4" dirty="0">
                  <a:latin typeface="Arial"/>
                  <a:cs typeface="Arial"/>
                </a:rPr>
                <a:t>e</a:t>
              </a:r>
              <a:r>
                <a:rPr sz="2000" spc="0" dirty="0">
                  <a:latin typeface="Arial"/>
                  <a:cs typeface="Arial"/>
                </a:rPr>
                <a:t>lati</a:t>
              </a:r>
              <a:r>
                <a:rPr sz="2000" spc="-9" dirty="0">
                  <a:latin typeface="Arial"/>
                  <a:cs typeface="Arial"/>
                </a:rPr>
                <a:t>v</a:t>
              </a:r>
              <a:r>
                <a:rPr sz="2000" spc="0" dirty="0">
                  <a:latin typeface="Arial"/>
                  <a:cs typeface="Arial"/>
                </a:rPr>
                <a:t>a alla tu</a:t>
              </a:r>
              <a:r>
                <a:rPr sz="2000" spc="-9" dirty="0">
                  <a:latin typeface="Arial"/>
                  <a:cs typeface="Arial"/>
                </a:rPr>
                <a:t>t</a:t>
              </a:r>
              <a:r>
                <a:rPr sz="2000" spc="0" dirty="0">
                  <a:latin typeface="Arial"/>
                  <a:cs typeface="Arial"/>
                </a:rPr>
                <a:t>ela</a:t>
              </a:r>
              <a:r>
                <a:rPr sz="2000" spc="-9" dirty="0">
                  <a:latin typeface="Arial"/>
                  <a:cs typeface="Arial"/>
                </a:rPr>
                <a:t> </a:t>
              </a:r>
              <a:r>
                <a:rPr sz="2000" spc="0" dirty="0">
                  <a:latin typeface="Arial"/>
                  <a:cs typeface="Arial"/>
                </a:rPr>
                <a:t>della si</a:t>
              </a:r>
              <a:r>
                <a:rPr sz="2000" spc="9" dirty="0">
                  <a:latin typeface="Arial"/>
                  <a:cs typeface="Arial"/>
                </a:rPr>
                <a:t>c</a:t>
              </a:r>
              <a:r>
                <a:rPr sz="2000" spc="0" dirty="0">
                  <a:latin typeface="Arial"/>
                  <a:cs typeface="Arial"/>
                </a:rPr>
                <a:t>u</a:t>
              </a:r>
              <a:r>
                <a:rPr sz="2000" spc="4" dirty="0">
                  <a:latin typeface="Arial"/>
                  <a:cs typeface="Arial"/>
                </a:rPr>
                <a:t>r</a:t>
              </a:r>
              <a:r>
                <a:rPr sz="2000" spc="0" dirty="0">
                  <a:latin typeface="Arial"/>
                  <a:cs typeface="Arial"/>
                </a:rPr>
                <a:t>e</a:t>
              </a:r>
              <a:r>
                <a:rPr sz="2000" spc="4" dirty="0">
                  <a:latin typeface="Arial"/>
                  <a:cs typeface="Arial"/>
                </a:rPr>
                <a:t>z</a:t>
              </a:r>
              <a:r>
                <a:rPr sz="2000" spc="0" dirty="0">
                  <a:latin typeface="Arial"/>
                  <a:cs typeface="Arial"/>
                </a:rPr>
                <a:t>za</a:t>
              </a:r>
              <a:r>
                <a:rPr sz="2000" spc="-44" dirty="0">
                  <a:latin typeface="Arial"/>
                  <a:cs typeface="Arial"/>
                </a:rPr>
                <a:t> </a:t>
              </a:r>
              <a:r>
                <a:rPr sz="2000" spc="0" dirty="0">
                  <a:latin typeface="Arial"/>
                  <a:cs typeface="Arial"/>
                </a:rPr>
                <a:t>e salute</a:t>
              </a:r>
              <a:r>
                <a:rPr sz="2000" spc="-24" dirty="0">
                  <a:latin typeface="Arial"/>
                  <a:cs typeface="Arial"/>
                </a:rPr>
                <a:t> </a:t>
              </a:r>
              <a:r>
                <a:rPr sz="2000" spc="0" dirty="0">
                  <a:latin typeface="Arial"/>
                  <a:cs typeface="Arial"/>
                </a:rPr>
                <a:t>nei luog</a:t>
              </a:r>
              <a:r>
                <a:rPr sz="2000" spc="4" dirty="0">
                  <a:latin typeface="Arial"/>
                  <a:cs typeface="Arial"/>
                </a:rPr>
                <a:t>h</a:t>
              </a:r>
              <a:r>
                <a:rPr sz="2000" spc="0" dirty="0">
                  <a:latin typeface="Arial"/>
                  <a:cs typeface="Arial"/>
                </a:rPr>
                <a:t>i di</a:t>
              </a:r>
              <a:r>
                <a:rPr sz="2000" spc="-4" dirty="0">
                  <a:latin typeface="Arial"/>
                  <a:cs typeface="Arial"/>
                </a:rPr>
                <a:t> </a:t>
              </a:r>
              <a:r>
                <a:rPr sz="2000" spc="0" dirty="0">
                  <a:latin typeface="Arial"/>
                  <a:cs typeface="Arial"/>
                </a:rPr>
                <a:t>lavoro</a:t>
              </a:r>
              <a:r>
                <a:rPr sz="2000" spc="-9" dirty="0">
                  <a:latin typeface="Arial"/>
                  <a:cs typeface="Arial"/>
                </a:rPr>
                <a:t> </a:t>
              </a:r>
              <a:r>
                <a:rPr sz="2000" spc="0" dirty="0">
                  <a:latin typeface="Arial"/>
                  <a:cs typeface="Arial"/>
                </a:rPr>
                <a:t>trova</a:t>
              </a:r>
              <a:r>
                <a:rPr sz="2000" spc="-29" dirty="0">
                  <a:latin typeface="Arial"/>
                  <a:cs typeface="Arial"/>
                </a:rPr>
                <a:t> </a:t>
              </a:r>
              <a:r>
                <a:rPr sz="2000" spc="0" dirty="0">
                  <a:latin typeface="Arial"/>
                  <a:cs typeface="Arial"/>
                </a:rPr>
                <a:t>la prop</a:t>
              </a:r>
              <a:r>
                <a:rPr sz="2000" spc="9" dirty="0">
                  <a:latin typeface="Arial"/>
                  <a:cs typeface="Arial"/>
                </a:rPr>
                <a:t>r</a:t>
              </a:r>
              <a:r>
                <a:rPr sz="2000" spc="0" dirty="0">
                  <a:latin typeface="Arial"/>
                  <a:cs typeface="Arial"/>
                </a:rPr>
                <a:t>ia dis</a:t>
              </a:r>
              <a:r>
                <a:rPr sz="2000" spc="4" dirty="0">
                  <a:latin typeface="Arial"/>
                  <a:cs typeface="Arial"/>
                </a:rPr>
                <a:t>c</a:t>
              </a:r>
              <a:r>
                <a:rPr sz="2000" spc="0" dirty="0">
                  <a:latin typeface="Arial"/>
                  <a:cs typeface="Arial"/>
                </a:rPr>
                <a:t>iplina</a:t>
              </a:r>
              <a:r>
                <a:rPr sz="2000" spc="-14" dirty="0">
                  <a:latin typeface="Arial"/>
                  <a:cs typeface="Arial"/>
                </a:rPr>
                <a:t> </a:t>
              </a:r>
              <a:r>
                <a:rPr sz="2000" spc="0" dirty="0">
                  <a:latin typeface="Arial"/>
                  <a:cs typeface="Arial"/>
                </a:rPr>
                <a:t>a </a:t>
              </a:r>
              <a:r>
                <a:rPr sz="2000" spc="-4" dirty="0">
                  <a:latin typeface="Arial"/>
                  <a:cs typeface="Arial"/>
                </a:rPr>
                <a:t>l</a:t>
              </a:r>
              <a:r>
                <a:rPr sz="2000" spc="0" dirty="0">
                  <a:latin typeface="Arial"/>
                  <a:cs typeface="Arial"/>
                </a:rPr>
                <a:t>i</a:t>
              </a:r>
              <a:r>
                <a:rPr sz="2000" spc="-9" dirty="0">
                  <a:latin typeface="Arial"/>
                  <a:cs typeface="Arial"/>
                </a:rPr>
                <a:t>v</a:t>
              </a:r>
              <a:r>
                <a:rPr sz="2000" spc="0" dirty="0">
                  <a:latin typeface="Arial"/>
                  <a:cs typeface="Arial"/>
                </a:rPr>
                <a:t>ello no</a:t>
              </a:r>
              <a:r>
                <a:rPr sz="2000" spc="4" dirty="0">
                  <a:latin typeface="Arial"/>
                  <a:cs typeface="Arial"/>
                </a:rPr>
                <a:t>r</a:t>
              </a:r>
              <a:r>
                <a:rPr sz="2000" spc="0" dirty="0">
                  <a:latin typeface="Arial"/>
                  <a:cs typeface="Arial"/>
                </a:rPr>
                <a:t>ma</a:t>
              </a:r>
              <a:r>
                <a:rPr sz="2000" spc="-9" dirty="0">
                  <a:latin typeface="Arial"/>
                  <a:cs typeface="Arial"/>
                </a:rPr>
                <a:t>t</a:t>
              </a:r>
              <a:r>
                <a:rPr sz="2000" spc="0" dirty="0">
                  <a:latin typeface="Arial"/>
                  <a:cs typeface="Arial"/>
                </a:rPr>
                <a:t>i</a:t>
              </a:r>
              <a:r>
                <a:rPr sz="2000" spc="-9" dirty="0">
                  <a:latin typeface="Arial"/>
                  <a:cs typeface="Arial"/>
                </a:rPr>
                <a:t>v</a:t>
              </a:r>
              <a:r>
                <a:rPr sz="2000" spc="0" dirty="0">
                  <a:latin typeface="Arial"/>
                  <a:cs typeface="Arial"/>
                </a:rPr>
                <a:t>o</a:t>
              </a:r>
              <a:r>
                <a:rPr sz="2000" spc="-14" dirty="0">
                  <a:latin typeface="Arial"/>
                  <a:cs typeface="Arial"/>
                </a:rPr>
                <a:t> </a:t>
              </a:r>
              <a:r>
                <a:rPr sz="2000" spc="0" dirty="0">
                  <a:latin typeface="Arial"/>
                  <a:cs typeface="Arial"/>
                </a:rPr>
                <a:t>in que</a:t>
              </a:r>
              <a:r>
                <a:rPr sz="2000" spc="9" dirty="0">
                  <a:latin typeface="Arial"/>
                  <a:cs typeface="Arial"/>
                </a:rPr>
                <a:t>s</a:t>
              </a:r>
              <a:r>
                <a:rPr sz="2000" spc="0" dirty="0">
                  <a:latin typeface="Arial"/>
                  <a:cs typeface="Arial"/>
                </a:rPr>
                <a:t>to</a:t>
              </a:r>
              <a:r>
                <a:rPr sz="2000" spc="-29" dirty="0">
                  <a:latin typeface="Arial"/>
                  <a:cs typeface="Arial"/>
                </a:rPr>
                <a:t> </a:t>
              </a:r>
              <a:r>
                <a:rPr sz="2000" spc="0" dirty="0">
                  <a:latin typeface="Arial"/>
                  <a:cs typeface="Arial"/>
                </a:rPr>
                <a:t>de</a:t>
              </a:r>
              <a:r>
                <a:rPr sz="2000" spc="9" dirty="0">
                  <a:latin typeface="Arial"/>
                  <a:cs typeface="Arial"/>
                </a:rPr>
                <a:t>c</a:t>
              </a:r>
              <a:r>
                <a:rPr sz="2000" spc="0" dirty="0">
                  <a:latin typeface="Arial"/>
                  <a:cs typeface="Arial"/>
                </a:rPr>
                <a:t>r</a:t>
              </a:r>
              <a:r>
                <a:rPr sz="2000" spc="4" dirty="0">
                  <a:latin typeface="Arial"/>
                  <a:cs typeface="Arial"/>
                </a:rPr>
                <a:t>e</a:t>
              </a:r>
              <a:r>
                <a:rPr sz="2000" spc="0" dirty="0">
                  <a:latin typeface="Arial"/>
                  <a:cs typeface="Arial"/>
                </a:rPr>
                <a:t>to</a:t>
              </a:r>
              <a:r>
                <a:rPr sz="2000" spc="-39" dirty="0">
                  <a:latin typeface="Arial"/>
                  <a:cs typeface="Arial"/>
                </a:rPr>
                <a:t> </a:t>
              </a:r>
              <a:r>
                <a:rPr sz="2000" spc="0" dirty="0">
                  <a:latin typeface="Arial"/>
                  <a:cs typeface="Arial"/>
                </a:rPr>
                <a:t>c</a:t>
              </a:r>
              <a:r>
                <a:rPr sz="2000" spc="4" dirty="0">
                  <a:latin typeface="Arial"/>
                  <a:cs typeface="Arial"/>
                </a:rPr>
                <a:t>h</a:t>
              </a:r>
              <a:r>
                <a:rPr sz="2000" spc="0" dirty="0">
                  <a:latin typeface="Arial"/>
                  <a:cs typeface="Arial"/>
                </a:rPr>
                <a:t>e</a:t>
              </a:r>
              <a:r>
                <a:rPr sz="2000" spc="-25" dirty="0">
                  <a:latin typeface="Arial"/>
                  <a:cs typeface="Arial"/>
                </a:rPr>
                <a:t> </a:t>
              </a:r>
              <a:r>
                <a:rPr sz="2000" spc="0" dirty="0">
                  <a:latin typeface="Arial"/>
                  <a:cs typeface="Arial"/>
                </a:rPr>
                <a:t>ha c</a:t>
              </a:r>
              <a:r>
                <a:rPr sz="2000" spc="4" dirty="0">
                  <a:latin typeface="Arial"/>
                  <a:cs typeface="Arial"/>
                </a:rPr>
                <a:t>o</a:t>
              </a:r>
              <a:r>
                <a:rPr sz="2000" spc="0" dirty="0">
                  <a:latin typeface="Arial"/>
                  <a:cs typeface="Arial"/>
                </a:rPr>
                <a:t>o</a:t>
              </a:r>
              <a:r>
                <a:rPr sz="2000" spc="4" dirty="0">
                  <a:latin typeface="Arial"/>
                  <a:cs typeface="Arial"/>
                </a:rPr>
                <a:t>r</a:t>
              </a:r>
              <a:r>
                <a:rPr sz="2000" spc="0" dirty="0">
                  <a:latin typeface="Arial"/>
                  <a:cs typeface="Arial"/>
                </a:rPr>
                <a:t>dinato, rio</a:t>
              </a:r>
              <a:r>
                <a:rPr sz="2000" spc="9" dirty="0">
                  <a:latin typeface="Arial"/>
                  <a:cs typeface="Arial"/>
                </a:rPr>
                <a:t>r</a:t>
              </a:r>
              <a:r>
                <a:rPr sz="2000" spc="0" dirty="0">
                  <a:latin typeface="Arial"/>
                  <a:cs typeface="Arial"/>
                </a:rPr>
                <a:t>dinato</a:t>
              </a:r>
              <a:r>
                <a:rPr sz="2000" spc="-24" dirty="0">
                  <a:latin typeface="Arial"/>
                  <a:cs typeface="Arial"/>
                </a:rPr>
                <a:t> </a:t>
              </a:r>
              <a:r>
                <a:rPr sz="2000" spc="0" dirty="0">
                  <a:latin typeface="Arial"/>
                  <a:cs typeface="Arial"/>
                </a:rPr>
                <a:t>e</a:t>
              </a:r>
              <a:r>
                <a:rPr sz="2000" spc="-14" dirty="0">
                  <a:latin typeface="Arial"/>
                  <a:cs typeface="Arial"/>
                </a:rPr>
                <a:t> </a:t>
              </a:r>
              <a:r>
                <a:rPr sz="2000" spc="0" dirty="0">
                  <a:latin typeface="Arial"/>
                  <a:cs typeface="Arial"/>
                </a:rPr>
                <a:t>riformato</a:t>
              </a:r>
              <a:r>
                <a:rPr sz="2000" spc="-34" dirty="0">
                  <a:latin typeface="Arial"/>
                  <a:cs typeface="Arial"/>
                </a:rPr>
                <a:t> </a:t>
              </a:r>
              <a:r>
                <a:rPr sz="2000" spc="0" dirty="0">
                  <a:latin typeface="Arial"/>
                  <a:cs typeface="Arial"/>
                </a:rPr>
                <a:t>le prin</a:t>
              </a:r>
              <a:r>
                <a:rPr sz="2000" spc="9" dirty="0">
                  <a:latin typeface="Arial"/>
                  <a:cs typeface="Arial"/>
                </a:rPr>
                <a:t>c</a:t>
              </a:r>
              <a:r>
                <a:rPr sz="2000" spc="0" dirty="0">
                  <a:latin typeface="Arial"/>
                  <a:cs typeface="Arial"/>
                </a:rPr>
                <a:t>ipali no</a:t>
              </a:r>
              <a:r>
                <a:rPr sz="2000" spc="4" dirty="0">
                  <a:latin typeface="Arial"/>
                  <a:cs typeface="Arial"/>
                </a:rPr>
                <a:t>r</a:t>
              </a:r>
              <a:r>
                <a:rPr sz="2000" spc="0" dirty="0">
                  <a:latin typeface="Arial"/>
                  <a:cs typeface="Arial"/>
                </a:rPr>
                <a:t>me</a:t>
              </a:r>
              <a:r>
                <a:rPr sz="2000" spc="-25" dirty="0">
                  <a:latin typeface="Arial"/>
                  <a:cs typeface="Arial"/>
                </a:rPr>
                <a:t> </a:t>
              </a:r>
              <a:r>
                <a:rPr sz="2000" spc="0" dirty="0">
                  <a:latin typeface="Arial"/>
                  <a:cs typeface="Arial"/>
                </a:rPr>
                <a:t>p</a:t>
              </a:r>
              <a:r>
                <a:rPr sz="2000" spc="4" dirty="0">
                  <a:latin typeface="Arial"/>
                  <a:cs typeface="Arial"/>
                </a:rPr>
                <a:t>r</a:t>
              </a:r>
              <a:r>
                <a:rPr sz="2000" spc="0" dirty="0">
                  <a:latin typeface="Arial"/>
                  <a:cs typeface="Arial"/>
                </a:rPr>
                <a:t>evigenti</a:t>
              </a:r>
              <a:r>
                <a:rPr sz="2000" spc="-29" dirty="0">
                  <a:latin typeface="Arial"/>
                  <a:cs typeface="Arial"/>
                </a:rPr>
                <a:t> </a:t>
              </a:r>
              <a:r>
                <a:rPr sz="2000" spc="0" dirty="0">
                  <a:latin typeface="Arial"/>
                  <a:cs typeface="Arial"/>
                </a:rPr>
                <a:t>in</a:t>
              </a:r>
              <a:r>
                <a:rPr sz="2000" spc="9" dirty="0">
                  <a:latin typeface="Arial"/>
                  <a:cs typeface="Arial"/>
                </a:rPr>
                <a:t> </a:t>
              </a:r>
              <a:r>
                <a:rPr sz="2000" spc="0" dirty="0">
                  <a:latin typeface="Arial"/>
                  <a:cs typeface="Arial"/>
                </a:rPr>
                <a:t>materia</a:t>
              </a:r>
              <a:r>
                <a:rPr sz="2000" spc="-25" dirty="0">
                  <a:latin typeface="Arial"/>
                  <a:cs typeface="Arial"/>
                </a:rPr>
                <a:t> </a:t>
              </a:r>
              <a:r>
                <a:rPr sz="2000" spc="0" dirty="0">
                  <a:latin typeface="Arial"/>
                  <a:cs typeface="Arial"/>
                </a:rPr>
                <a:t>di si</a:t>
              </a:r>
              <a:r>
                <a:rPr sz="2000" spc="9" dirty="0">
                  <a:latin typeface="Arial"/>
                  <a:cs typeface="Arial"/>
                </a:rPr>
                <a:t>c</a:t>
              </a:r>
              <a:r>
                <a:rPr sz="2000" spc="0" dirty="0">
                  <a:latin typeface="Arial"/>
                  <a:cs typeface="Arial"/>
                </a:rPr>
                <a:t>u</a:t>
              </a:r>
              <a:r>
                <a:rPr sz="2000" spc="4" dirty="0">
                  <a:latin typeface="Arial"/>
                  <a:cs typeface="Arial"/>
                </a:rPr>
                <a:t>r</a:t>
              </a:r>
              <a:r>
                <a:rPr sz="2000" spc="0" dirty="0">
                  <a:latin typeface="Arial"/>
                  <a:cs typeface="Arial"/>
                </a:rPr>
                <a:t>e</a:t>
              </a:r>
              <a:r>
                <a:rPr sz="2000" spc="4" dirty="0">
                  <a:latin typeface="Arial"/>
                  <a:cs typeface="Arial"/>
                </a:rPr>
                <a:t>z</a:t>
              </a:r>
              <a:r>
                <a:rPr sz="2000" spc="0" dirty="0">
                  <a:latin typeface="Arial"/>
                  <a:cs typeface="Arial"/>
                </a:rPr>
                <a:t>za</a:t>
              </a:r>
              <a:r>
                <a:rPr sz="2000" spc="-44" dirty="0">
                  <a:latin typeface="Arial"/>
                  <a:cs typeface="Arial"/>
                </a:rPr>
                <a:t> </a:t>
              </a:r>
              <a:r>
                <a:rPr sz="2000" spc="0" dirty="0">
                  <a:latin typeface="Arial"/>
                  <a:cs typeface="Arial"/>
                </a:rPr>
                <a:t>s</a:t>
              </a:r>
              <a:r>
                <a:rPr sz="2000" spc="4" dirty="0">
                  <a:latin typeface="Arial"/>
                  <a:cs typeface="Arial"/>
                </a:rPr>
                <a:t>u</a:t>
              </a:r>
              <a:r>
                <a:rPr sz="2000" spc="0" dirty="0">
                  <a:latin typeface="Arial"/>
                  <a:cs typeface="Arial"/>
                </a:rPr>
                <a:t>l</a:t>
              </a:r>
              <a:r>
                <a:rPr sz="2000" spc="-14" dirty="0">
                  <a:latin typeface="Arial"/>
                  <a:cs typeface="Arial"/>
                </a:rPr>
                <a:t> </a:t>
              </a:r>
              <a:r>
                <a:rPr sz="2000" spc="0" dirty="0">
                  <a:latin typeface="Arial"/>
                  <a:cs typeface="Arial"/>
                </a:rPr>
                <a:t>lavoro.</a:t>
              </a:r>
              <a:endParaRPr sz="2000" dirty="0">
                <a:latin typeface="Arial"/>
                <a:cs typeface="Arial"/>
              </a:endParaRPr>
            </a:p>
            <a:p>
              <a:pPr marL="90804">
                <a:lnSpc>
                  <a:spcPct val="95825"/>
                </a:lnSpc>
                <a:spcBef>
                  <a:spcPts val="5"/>
                </a:spcBef>
              </a:pPr>
              <a:r>
                <a:rPr sz="2000" spc="0" dirty="0">
                  <a:latin typeface="Arial"/>
                  <a:cs typeface="Arial"/>
                </a:rPr>
                <a:t>N</a:t>
              </a:r>
              <a:r>
                <a:rPr sz="2000" spc="4" dirty="0">
                  <a:latin typeface="Arial"/>
                  <a:cs typeface="Arial"/>
                </a:rPr>
                <a:t>e</a:t>
              </a:r>
              <a:r>
                <a:rPr sz="2000" spc="0" dirty="0">
                  <a:latin typeface="Arial"/>
                  <a:cs typeface="Arial"/>
                </a:rPr>
                <a:t>i </a:t>
              </a:r>
              <a:r>
                <a:rPr sz="2000" spc="-9" dirty="0">
                  <a:latin typeface="Arial"/>
                  <a:cs typeface="Arial"/>
                </a:rPr>
                <a:t>f</a:t>
              </a:r>
              <a:r>
                <a:rPr sz="2000" spc="0" dirty="0">
                  <a:latin typeface="Arial"/>
                  <a:cs typeface="Arial"/>
                </a:rPr>
                <a:t>at</a:t>
              </a:r>
              <a:r>
                <a:rPr sz="2000" spc="-9" dirty="0">
                  <a:latin typeface="Arial"/>
                  <a:cs typeface="Arial"/>
                </a:rPr>
                <a:t>t</a:t>
              </a:r>
              <a:r>
                <a:rPr sz="2000" spc="0" dirty="0">
                  <a:latin typeface="Arial"/>
                  <a:cs typeface="Arial"/>
                </a:rPr>
                <a:t>i</a:t>
              </a:r>
              <a:r>
                <a:rPr sz="2000" spc="-14" dirty="0">
                  <a:latin typeface="Arial"/>
                  <a:cs typeface="Arial"/>
                </a:rPr>
                <a:t> </a:t>
              </a:r>
              <a:r>
                <a:rPr sz="2000" spc="0" dirty="0">
                  <a:latin typeface="Arial"/>
                  <a:cs typeface="Arial"/>
                </a:rPr>
                <a:t>si trat</a:t>
              </a:r>
              <a:r>
                <a:rPr sz="2000" spc="-9" dirty="0">
                  <a:latin typeface="Arial"/>
                  <a:cs typeface="Arial"/>
                </a:rPr>
                <a:t>t</a:t>
              </a:r>
              <a:r>
                <a:rPr sz="2000" spc="0" dirty="0">
                  <a:latin typeface="Arial"/>
                  <a:cs typeface="Arial"/>
                </a:rPr>
                <a:t>a</a:t>
              </a:r>
              <a:r>
                <a:rPr sz="2000" spc="-25" dirty="0">
                  <a:latin typeface="Arial"/>
                  <a:cs typeface="Arial"/>
                </a:rPr>
                <a:t> </a:t>
              </a:r>
              <a:r>
                <a:rPr sz="2000" spc="0" dirty="0">
                  <a:latin typeface="Arial"/>
                  <a:cs typeface="Arial"/>
                </a:rPr>
                <a:t>di un</a:t>
              </a:r>
              <a:r>
                <a:rPr sz="2000" spc="-14" dirty="0">
                  <a:latin typeface="Arial"/>
                  <a:cs typeface="Arial"/>
                </a:rPr>
                <a:t> </a:t>
              </a:r>
              <a:r>
                <a:rPr sz="2000" spc="0" dirty="0">
                  <a:latin typeface="Arial"/>
                  <a:cs typeface="Arial"/>
                </a:rPr>
                <a:t>vero</a:t>
              </a:r>
              <a:r>
                <a:rPr sz="2000" spc="-9" dirty="0">
                  <a:latin typeface="Arial"/>
                  <a:cs typeface="Arial"/>
                </a:rPr>
                <a:t> </a:t>
              </a:r>
              <a:r>
                <a:rPr sz="2000" spc="0" dirty="0">
                  <a:latin typeface="Arial"/>
                  <a:cs typeface="Arial"/>
                </a:rPr>
                <a:t>e pro</a:t>
              </a:r>
              <a:r>
                <a:rPr sz="2000" spc="4" dirty="0">
                  <a:latin typeface="Arial"/>
                  <a:cs typeface="Arial"/>
                </a:rPr>
                <a:t>p</a:t>
              </a:r>
              <a:r>
                <a:rPr sz="2000" spc="0" dirty="0">
                  <a:latin typeface="Arial"/>
                  <a:cs typeface="Arial"/>
                </a:rPr>
                <a:t>rio</a:t>
              </a:r>
              <a:endParaRPr sz="2000" dirty="0">
                <a:latin typeface="Arial"/>
                <a:cs typeface="Arial"/>
              </a:endParaRPr>
            </a:p>
          </p:txBody>
        </p:sp>
      </p:grpSp>
    </p:spTree>
    <p:extLst>
      <p:ext uri="{BB962C8B-B14F-4D97-AF65-F5344CB8AC3E}">
        <p14:creationId xmlns:p14="http://schemas.microsoft.com/office/powerpoint/2010/main" val="250288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8375F089-2F0F-4E14-94F1-26E8083E77DF}"/>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0F7CE0C2-B8C6-4F9B-A309-0B5657AD9F62}"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19</a:t>
            </a:fld>
            <a:endParaRPr lang="it-IT" altLang="it-IT" sz="1983">
              <a:latin typeface="Arial" panose="020B0604020202020204" pitchFamily="34" charset="0"/>
              <a:cs typeface="Arial" panose="020B0604020202020204" pitchFamily="34" charset="0"/>
            </a:endParaRPr>
          </a:p>
        </p:txBody>
      </p:sp>
      <p:sp>
        <p:nvSpPr>
          <p:cNvPr id="17409" name="Rectangle 1">
            <a:extLst>
              <a:ext uri="{FF2B5EF4-FFF2-40B4-BE49-F238E27FC236}">
                <a16:creationId xmlns:a16="http://schemas.microsoft.com/office/drawing/2014/main" id="{1BDD7158-6B19-46AA-B6D6-523A0C6D1896}"/>
              </a:ext>
            </a:extLst>
          </p:cNvPr>
          <p:cNvSpPr>
            <a:spLocks noGrp="1" noChangeArrowheads="1"/>
          </p:cNvSpPr>
          <p:nvPr>
            <p:ph type="title" idx="4294967295"/>
          </p:nvPr>
        </p:nvSpPr>
        <p:spPr>
          <a:xfrm>
            <a:off x="2206625" y="754063"/>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a:effectLst>
                  <a:outerShdw blurRad="38100" dist="38100" dir="2700000" algn="tl">
                    <a:srgbClr val="C0C0C0"/>
                  </a:outerShdw>
                </a:effectLst>
              </a:rPr>
              <a:t>Principi comuni</a:t>
            </a:r>
          </a:p>
        </p:txBody>
      </p:sp>
      <p:sp>
        <p:nvSpPr>
          <p:cNvPr id="17410" name="Rectangle 2">
            <a:extLst>
              <a:ext uri="{FF2B5EF4-FFF2-40B4-BE49-F238E27FC236}">
                <a16:creationId xmlns:a16="http://schemas.microsoft.com/office/drawing/2014/main" id="{25A9F739-F3E3-4DB9-A4D0-E5B3C80F6E6A}"/>
              </a:ext>
            </a:extLst>
          </p:cNvPr>
          <p:cNvSpPr>
            <a:spLocks noGrp="1" noChangeArrowheads="1"/>
          </p:cNvSpPr>
          <p:nvPr>
            <p:ph type="body" idx="4294967295"/>
          </p:nvPr>
        </p:nvSpPr>
        <p:spPr>
          <a:xfrm>
            <a:off x="2301875" y="2603500"/>
            <a:ext cx="8391525" cy="4213225"/>
          </a:xfrm>
          <a:prstGeom prst="rect">
            <a:avLst/>
          </a:prstGeom>
          <a:ln/>
        </p:spPr>
        <p:txBody>
          <a:bodyPr/>
          <a:lstStyle/>
          <a:p>
            <a:pPr marL="615742" indent="-606996">
              <a:buClrTx/>
              <a:buSzPct val="45000"/>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645" b="1" dirty="0">
                <a:solidFill>
                  <a:srgbClr val="FF3300"/>
                </a:solidFill>
                <a:effectLst>
                  <a:outerShdw blurRad="38100" dist="38100" dir="2700000" algn="tl">
                    <a:srgbClr val="C0C0C0"/>
                  </a:outerShdw>
                </a:effectLst>
              </a:rPr>
              <a:t>Gestione della prevenzione nei luoghi di lavoro</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misure di tutela ed obblighi</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valutazione dei rischi</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servizio di prevenzione e protezione</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sorveglianza sanitaria</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gestione delle emergenze</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consultazione e partecipazione dei rappresentanti dei lavoratori</a:t>
            </a:r>
          </a:p>
          <a:p>
            <a:pPr marL="608745" indent="-599999">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2204" b="1" dirty="0">
                <a:solidFill>
                  <a:srgbClr val="000000"/>
                </a:solidFill>
                <a:effectLst>
                  <a:outerShdw blurRad="38100" dist="38100" dir="2700000" algn="tl">
                    <a:srgbClr val="C0C0C0"/>
                  </a:outerShdw>
                </a:effectLst>
              </a:rPr>
              <a:t>documentazione tecnico amministrativa e statistiche degli infortuni e delle malattie professionali</a:t>
            </a:r>
          </a:p>
        </p:txBody>
      </p:sp>
      <p:sp>
        <p:nvSpPr>
          <p:cNvPr id="5" name="Rettangolo 4">
            <a:extLst>
              <a:ext uri="{FF2B5EF4-FFF2-40B4-BE49-F238E27FC236}">
                <a16:creationId xmlns:a16="http://schemas.microsoft.com/office/drawing/2014/main" id="{98041BF7-2BCC-478A-9795-A8037453C4EF}"/>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04878653-2124-4F64-86EB-273FBAB8E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7A3BB17C-5CA7-406E-A952-6438B4B67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6AC563A2-1CF6-4EC7-8187-7BDCA0CCBD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9" name="Picture 5" descr="logo nuovo-2">
            <a:extLst>
              <a:ext uri="{FF2B5EF4-FFF2-40B4-BE49-F238E27FC236}">
                <a16:creationId xmlns:a16="http://schemas.microsoft.com/office/drawing/2014/main" id="{D5A2107D-92A1-484C-A38C-EA2533548F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0147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31" name="Rettangolo 30">
            <a:extLst>
              <a:ext uri="{FF2B5EF4-FFF2-40B4-BE49-F238E27FC236}">
                <a16:creationId xmlns:a16="http://schemas.microsoft.com/office/drawing/2014/main" id="{EE7B5390-00C7-4F68-B78D-DA56830ADB6E}"/>
              </a:ext>
            </a:extLst>
          </p:cNvPr>
          <p:cNvSpPr/>
          <p:nvPr/>
        </p:nvSpPr>
        <p:spPr>
          <a:xfrm>
            <a:off x="252346" y="932642"/>
            <a:ext cx="10199753" cy="1480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1815944" y="3231364"/>
            <a:ext cx="5860705" cy="19928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it-IT" sz="4000" dirty="0"/>
              <a:t>                 PRIMA PARTE</a:t>
            </a:r>
          </a:p>
        </p:txBody>
      </p:sp>
      <p:sp>
        <p:nvSpPr>
          <p:cNvPr id="22" name="Rettangolo 21">
            <a:extLst>
              <a:ext uri="{FF2B5EF4-FFF2-40B4-BE49-F238E27FC236}">
                <a16:creationId xmlns:a16="http://schemas.microsoft.com/office/drawing/2014/main" id="{462CE546-038E-4331-AE77-1DBB1DF4E475}"/>
              </a:ext>
            </a:extLst>
          </p:cNvPr>
          <p:cNvSpPr/>
          <p:nvPr/>
        </p:nvSpPr>
        <p:spPr>
          <a:xfrm>
            <a:off x="252346" y="958851"/>
            <a:ext cx="10199753" cy="1323439"/>
          </a:xfrm>
          <a:prstGeom prst="rect">
            <a:avLst/>
          </a:prstGeom>
          <a:solidFill>
            <a:srgbClr val="FF0000"/>
          </a:solidFill>
        </p:spPr>
        <p:txBody>
          <a:bodyPr wrap="square">
            <a:spAutoFit/>
          </a:bodyPr>
          <a:lstStyle/>
          <a:p>
            <a:r>
              <a:rPr lang="it-IT" sz="4000" b="1" dirty="0">
                <a:latin typeface="Calibri" panose="020F0502020204030204" pitchFamily="34" charset="0"/>
                <a:ea typeface="Times New Roman" panose="02020603050405020304" pitchFamily="18" charset="0"/>
                <a:cs typeface="Times New Roman" panose="02020603050405020304" pitchFamily="18" charset="0"/>
              </a:rPr>
              <a:t>“Sicurezza sul lavoro ai tempo del coronavirus e fase 2: il comparto regione”</a:t>
            </a:r>
            <a:endParaRPr lang="it-IT" sz="4000" b="1" dirty="0"/>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0" name="Immagine 29">
            <a:extLst>
              <a:ext uri="{FF2B5EF4-FFF2-40B4-BE49-F238E27FC236}">
                <a16:creationId xmlns:a16="http://schemas.microsoft.com/office/drawing/2014/main" id="{991371CF-C273-48B2-8101-4CF9B30B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110" y="1554862"/>
            <a:ext cx="847220" cy="699847"/>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9" name="CasellaDiTesto 18">
            <a:extLst>
              <a:ext uri="{FF2B5EF4-FFF2-40B4-BE49-F238E27FC236}">
                <a16:creationId xmlns:a16="http://schemas.microsoft.com/office/drawing/2014/main" id="{2C61CCD7-E5D2-4641-BF91-542113855CCD}"/>
              </a:ext>
            </a:extLst>
          </p:cNvPr>
          <p:cNvSpPr txBox="1"/>
          <p:nvPr/>
        </p:nvSpPr>
        <p:spPr>
          <a:xfrm>
            <a:off x="3592722" y="4327153"/>
            <a:ext cx="3342133" cy="369332"/>
          </a:xfrm>
          <a:prstGeom prst="rect">
            <a:avLst/>
          </a:prstGeom>
          <a:noFill/>
        </p:spPr>
        <p:txBody>
          <a:bodyPr wrap="none" rtlCol="0">
            <a:spAutoFit/>
          </a:bodyPr>
          <a:lstStyle/>
          <a:p>
            <a:r>
              <a:rPr lang="it-IT" dirty="0"/>
              <a:t>RELATORE : Pier Giorgio Cadeddu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3513C1AE-E0DB-402F-A7FA-B8AE429277EC}"/>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8562EAF0-2DD5-4A4F-9172-EF349D0B8D98}"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20</a:t>
            </a:fld>
            <a:endParaRPr lang="it-IT" altLang="it-IT" sz="1983">
              <a:latin typeface="Arial" panose="020B0604020202020204" pitchFamily="34" charset="0"/>
              <a:cs typeface="Arial" panose="020B0604020202020204" pitchFamily="34" charset="0"/>
            </a:endParaRPr>
          </a:p>
        </p:txBody>
      </p:sp>
      <p:sp>
        <p:nvSpPr>
          <p:cNvPr id="18433" name="Rectangle 1">
            <a:extLst>
              <a:ext uri="{FF2B5EF4-FFF2-40B4-BE49-F238E27FC236}">
                <a16:creationId xmlns:a16="http://schemas.microsoft.com/office/drawing/2014/main" id="{6DC646FE-6D2D-4D41-8D4A-632D353862A7}"/>
              </a:ext>
            </a:extLst>
          </p:cNvPr>
          <p:cNvSpPr>
            <a:spLocks noGrp="1" noChangeArrowheads="1"/>
          </p:cNvSpPr>
          <p:nvPr>
            <p:ph type="title" idx="4294967295"/>
          </p:nvPr>
        </p:nvSpPr>
        <p:spPr>
          <a:xfrm>
            <a:off x="2124075" y="582613"/>
            <a:ext cx="8569325" cy="14319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3085">
                <a:effectLst>
                  <a:outerShdw blurRad="38100" dist="38100" dir="2700000" algn="tl">
                    <a:srgbClr val="C0C0C0"/>
                  </a:outerShdw>
                </a:effectLst>
              </a:rPr>
              <a:t>Articolo 15 </a:t>
            </a:r>
            <a:br>
              <a:rPr lang="it-IT" altLang="it-IT" sz="4848">
                <a:effectLst>
                  <a:outerShdw blurRad="38100" dist="38100" dir="2700000" algn="tl">
                    <a:srgbClr val="C0C0C0"/>
                  </a:outerShdw>
                </a:effectLst>
              </a:rPr>
            </a:br>
            <a:r>
              <a:rPr lang="it-IT" altLang="it-IT" sz="4848">
                <a:effectLst>
                  <a:outerShdw blurRad="38100" dist="38100" dir="2700000" algn="tl">
                    <a:srgbClr val="C0C0C0"/>
                  </a:outerShdw>
                </a:effectLst>
              </a:rPr>
              <a:t>Misure generali di tutela</a:t>
            </a:r>
          </a:p>
        </p:txBody>
      </p:sp>
      <p:sp>
        <p:nvSpPr>
          <p:cNvPr id="18434" name="Rectangle 2">
            <a:extLst>
              <a:ext uri="{FF2B5EF4-FFF2-40B4-BE49-F238E27FC236}">
                <a16:creationId xmlns:a16="http://schemas.microsoft.com/office/drawing/2014/main" id="{B079D13E-36BB-4AD8-BD3A-3F147CE7CBD2}"/>
              </a:ext>
            </a:extLst>
          </p:cNvPr>
          <p:cNvSpPr>
            <a:spLocks noGrp="1" noChangeArrowheads="1"/>
          </p:cNvSpPr>
          <p:nvPr>
            <p:ph type="body" idx="4294967295"/>
          </p:nvPr>
        </p:nvSpPr>
        <p:spPr>
          <a:xfrm>
            <a:off x="1373188" y="2451100"/>
            <a:ext cx="9320212" cy="5154613"/>
          </a:xfrm>
          <a:prstGeom prst="rect">
            <a:avLst/>
          </a:prstGeom>
          <a:ln/>
        </p:spPr>
        <p:txBody>
          <a:bodyPr/>
          <a:lstStyle/>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1. Le misure generali di tutela della salute e della sicurezza dei lavoratori nei luoghi di lavoro sono: </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a) la</a:t>
            </a:r>
            <a:r>
              <a:rPr lang="it-IT" altLang="it-IT" sz="2204" b="1" dirty="0">
                <a:solidFill>
                  <a:srgbClr val="FF0000"/>
                </a:solidFill>
                <a:cs typeface="Verdana;Helvetica" charset="0"/>
              </a:rPr>
              <a:t> valutazione di tutti i rischi</a:t>
            </a:r>
            <a:r>
              <a:rPr lang="it-IT" altLang="it-IT" sz="2204" dirty="0">
                <a:solidFill>
                  <a:srgbClr val="191919"/>
                </a:solidFill>
                <a:cs typeface="Verdana;Helvetica" charset="0"/>
              </a:rPr>
              <a:t> per la salute e sicurezza;</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c) l’</a:t>
            </a:r>
            <a:r>
              <a:rPr lang="it-IT" altLang="it-IT" sz="2204" b="1" dirty="0">
                <a:solidFill>
                  <a:srgbClr val="FF0000"/>
                </a:solidFill>
                <a:cs typeface="Verdana;Helvetica" charset="0"/>
              </a:rPr>
              <a:t>eliminazione dei rischi</a:t>
            </a:r>
            <a:r>
              <a:rPr lang="it-IT" altLang="it-IT" sz="2204" dirty="0">
                <a:solidFill>
                  <a:srgbClr val="191919"/>
                </a:solidFill>
                <a:cs typeface="Verdana;Helvetica" charset="0"/>
              </a:rPr>
              <a:t> e, ove ciò non sia possibile, la loro</a:t>
            </a:r>
            <a:r>
              <a:rPr lang="it-IT" altLang="it-IT" sz="2204" b="1" dirty="0">
                <a:solidFill>
                  <a:srgbClr val="FF0000"/>
                </a:solidFill>
                <a:cs typeface="Verdana;Helvetica" charset="0"/>
              </a:rPr>
              <a:t> riduzione al minimo</a:t>
            </a:r>
            <a:r>
              <a:rPr lang="it-IT" altLang="it-IT" sz="2204" dirty="0">
                <a:solidFill>
                  <a:srgbClr val="191919"/>
                </a:solidFill>
                <a:cs typeface="Verdana;Helvetica" charset="0"/>
              </a:rPr>
              <a:t> in relazione alle conoscenze acquisite in base al progresso tecnico;  </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g) la </a:t>
            </a:r>
            <a:r>
              <a:rPr lang="it-IT" altLang="it-IT" sz="2204" b="1" dirty="0">
                <a:solidFill>
                  <a:srgbClr val="FF0000"/>
                </a:solidFill>
                <a:cs typeface="Verdana;Helvetica" charset="0"/>
              </a:rPr>
              <a:t>limitazione al minimo</a:t>
            </a:r>
            <a:r>
              <a:rPr lang="it-IT" altLang="it-IT" sz="2204" dirty="0">
                <a:solidFill>
                  <a:srgbClr val="191919"/>
                </a:solidFill>
                <a:cs typeface="Verdana;Helvetica" charset="0"/>
              </a:rPr>
              <a:t> del numero dei lavoratori che sono, o che possono essere, esposti al rischio;</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i) la priorità delle </a:t>
            </a:r>
            <a:r>
              <a:rPr lang="it-IT" altLang="it-IT" sz="2204" b="1" dirty="0">
                <a:solidFill>
                  <a:srgbClr val="FF0000"/>
                </a:solidFill>
                <a:cs typeface="Verdana;Helvetica" charset="0"/>
              </a:rPr>
              <a:t>misure di protezione collettiva</a:t>
            </a:r>
            <a:r>
              <a:rPr lang="it-IT" altLang="it-IT" sz="2204" dirty="0">
                <a:solidFill>
                  <a:srgbClr val="191919"/>
                </a:solidFill>
                <a:cs typeface="Verdana;Helvetica" charset="0"/>
              </a:rPr>
              <a:t> rispetto alle </a:t>
            </a:r>
            <a:r>
              <a:rPr lang="it-IT" altLang="it-IT" sz="2204" b="1" dirty="0">
                <a:solidFill>
                  <a:srgbClr val="FF0000"/>
                </a:solidFill>
                <a:cs typeface="Verdana;Helvetica" charset="0"/>
              </a:rPr>
              <a:t>misure di protezione individuale</a:t>
            </a:r>
            <a:r>
              <a:rPr lang="it-IT" altLang="it-IT" sz="2204" dirty="0">
                <a:solidFill>
                  <a:srgbClr val="191919"/>
                </a:solidFill>
                <a:cs typeface="Verdana;Helvetica" charset="0"/>
              </a:rPr>
              <a:t>; </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l) il </a:t>
            </a:r>
            <a:r>
              <a:rPr lang="it-IT" altLang="it-IT" sz="2204" b="1" dirty="0">
                <a:solidFill>
                  <a:srgbClr val="FF0000"/>
                </a:solidFill>
                <a:cs typeface="Verdana;Helvetica" charset="0"/>
              </a:rPr>
              <a:t>controllo sanitario</a:t>
            </a:r>
            <a:r>
              <a:rPr lang="it-IT" altLang="it-IT" sz="2204" dirty="0">
                <a:solidFill>
                  <a:srgbClr val="191919"/>
                </a:solidFill>
                <a:cs typeface="Verdana;Helvetica" charset="0"/>
              </a:rPr>
              <a:t> dei lavoratori; </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n) l’</a:t>
            </a:r>
            <a:r>
              <a:rPr lang="it-IT" altLang="it-IT" sz="2204" b="1" dirty="0">
                <a:solidFill>
                  <a:srgbClr val="FF0000"/>
                </a:solidFill>
                <a:cs typeface="Verdana;Helvetica" charset="0"/>
              </a:rPr>
              <a:t>informazione e formazione</a:t>
            </a:r>
            <a:r>
              <a:rPr lang="it-IT" altLang="it-IT" sz="2204" dirty="0">
                <a:solidFill>
                  <a:srgbClr val="191919"/>
                </a:solidFill>
                <a:cs typeface="Verdana;Helvetica" charset="0"/>
              </a:rPr>
              <a:t> adeguate per i lavoratori;</a:t>
            </a:r>
          </a:p>
          <a:p>
            <a:pPr indent="-314868"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solidFill>
                  <a:srgbClr val="191919"/>
                </a:solidFill>
                <a:cs typeface="Verdana;Helvetica" charset="0"/>
              </a:rPr>
              <a:t>...</a:t>
            </a:r>
          </a:p>
        </p:txBody>
      </p:sp>
      <p:sp>
        <p:nvSpPr>
          <p:cNvPr id="5" name="Rettangolo 4">
            <a:extLst>
              <a:ext uri="{FF2B5EF4-FFF2-40B4-BE49-F238E27FC236}">
                <a16:creationId xmlns:a16="http://schemas.microsoft.com/office/drawing/2014/main" id="{727C7124-1EAA-41A7-8C45-3589B39EF25C}"/>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8BD2A6A6-1EF3-4062-AEC2-3BE08A5CB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1900C0B6-8343-4E9C-B32C-80023A725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E771DC6D-455C-418F-B554-8A44FFC807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9" name="Picture 5" descr="logo nuovo-2">
            <a:extLst>
              <a:ext uri="{FF2B5EF4-FFF2-40B4-BE49-F238E27FC236}">
                <a16:creationId xmlns:a16="http://schemas.microsoft.com/office/drawing/2014/main" id="{93E7976E-B26B-434A-A210-AE1A3BDF39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087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C300EC15-4D9B-42BA-84B5-EABC49BC548C}"/>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ECBF6C0C-8433-47C2-9E43-EC29B0DC9CA5}"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21</a:t>
            </a:fld>
            <a:endParaRPr lang="it-IT" altLang="it-IT" sz="1983">
              <a:latin typeface="Arial" panose="020B0604020202020204" pitchFamily="34" charset="0"/>
              <a:cs typeface="Arial" panose="020B0604020202020204" pitchFamily="34" charset="0"/>
            </a:endParaRPr>
          </a:p>
        </p:txBody>
      </p:sp>
      <p:sp>
        <p:nvSpPr>
          <p:cNvPr id="26625" name="Rectangle 1">
            <a:extLst>
              <a:ext uri="{FF2B5EF4-FFF2-40B4-BE49-F238E27FC236}">
                <a16:creationId xmlns:a16="http://schemas.microsoft.com/office/drawing/2014/main" id="{39C36024-F143-4FCA-98A2-A93623C3AFBB}"/>
              </a:ext>
            </a:extLst>
          </p:cNvPr>
          <p:cNvSpPr>
            <a:spLocks noGrp="1" noChangeArrowheads="1"/>
          </p:cNvSpPr>
          <p:nvPr>
            <p:ph type="title" idx="4294967295"/>
          </p:nvPr>
        </p:nvSpPr>
        <p:spPr>
          <a:xfrm>
            <a:off x="2182813" y="765175"/>
            <a:ext cx="8510587"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3085">
                <a:effectLst>
                  <a:outerShdw blurRad="38100" dist="38100" dir="2700000" algn="tl">
                    <a:srgbClr val="C0C0C0"/>
                  </a:outerShdw>
                </a:effectLst>
              </a:rPr>
              <a:t>Articolo 16</a:t>
            </a:r>
            <a:r>
              <a:rPr lang="it-IT" altLang="it-IT">
                <a:effectLst>
                  <a:outerShdw blurRad="38100" dist="38100" dir="2700000" algn="tl">
                    <a:srgbClr val="C0C0C0"/>
                  </a:outerShdw>
                </a:effectLst>
              </a:rPr>
              <a:t> - </a:t>
            </a:r>
            <a:r>
              <a:rPr lang="it-IT" altLang="it-IT" sz="5289">
                <a:effectLst>
                  <a:outerShdw blurRad="38100" dist="38100" dir="2700000" algn="tl">
                    <a:srgbClr val="C0C0C0"/>
                  </a:outerShdw>
                </a:effectLst>
              </a:rPr>
              <a:t>Delega di funzioni</a:t>
            </a:r>
          </a:p>
        </p:txBody>
      </p:sp>
      <p:sp>
        <p:nvSpPr>
          <p:cNvPr id="26626" name="Rectangle 2">
            <a:extLst>
              <a:ext uri="{FF2B5EF4-FFF2-40B4-BE49-F238E27FC236}">
                <a16:creationId xmlns:a16="http://schemas.microsoft.com/office/drawing/2014/main" id="{D57F2DA7-6819-49E0-BCDA-C7113EE594C8}"/>
              </a:ext>
            </a:extLst>
          </p:cNvPr>
          <p:cNvSpPr>
            <a:spLocks noGrp="1" noChangeArrowheads="1"/>
          </p:cNvSpPr>
          <p:nvPr>
            <p:ph type="body" idx="4294967295"/>
          </p:nvPr>
        </p:nvSpPr>
        <p:spPr>
          <a:xfrm>
            <a:off x="1387475" y="2525713"/>
            <a:ext cx="9305925" cy="4721225"/>
          </a:xfrm>
          <a:prstGeom prst="rect">
            <a:avLst/>
          </a:prstGeom>
          <a:ln/>
        </p:spPr>
        <p:txBody>
          <a:bodyPr/>
          <a:lstStyle/>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1. La delega di funzioni da parte del datore di lavoro, ove non espressamente esclusa, è ammessa con i seguenti limiti e condizioni:</a:t>
            </a:r>
          </a:p>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a) che essa risulti da </a:t>
            </a:r>
            <a:r>
              <a:rPr lang="it-IT" altLang="it-IT" sz="2204" u="sng" dirty="0">
                <a:solidFill>
                  <a:srgbClr val="FF0000"/>
                </a:solidFill>
              </a:rPr>
              <a:t>atto scritto recante data certa</a:t>
            </a:r>
            <a:r>
              <a:rPr lang="it-IT" altLang="it-IT" sz="2204" dirty="0"/>
              <a:t>;</a:t>
            </a:r>
          </a:p>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b) che il delegato possegga tutti i </a:t>
            </a:r>
            <a:r>
              <a:rPr lang="it-IT" altLang="it-IT" sz="2204" u="sng" dirty="0">
                <a:solidFill>
                  <a:srgbClr val="FF0000"/>
                </a:solidFill>
              </a:rPr>
              <a:t>requisiti di professionalità ed esperienza</a:t>
            </a:r>
            <a:r>
              <a:rPr lang="it-IT" altLang="it-IT" sz="2204" dirty="0"/>
              <a:t> richiesti dalla specifica natura delle funzioni delegate;</a:t>
            </a:r>
          </a:p>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c) che essa attribuisca al delegato tutti </a:t>
            </a:r>
            <a:r>
              <a:rPr lang="it-IT" altLang="it-IT" sz="2204" u="sng" dirty="0">
                <a:solidFill>
                  <a:srgbClr val="FF0000"/>
                </a:solidFill>
              </a:rPr>
              <a:t>i poteri di organizzazione, gestione e controllo</a:t>
            </a:r>
            <a:r>
              <a:rPr lang="it-IT" altLang="it-IT" sz="2204" dirty="0"/>
              <a:t> richiesti dalla specifica natura delle funzioni delegate;</a:t>
            </a:r>
          </a:p>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d) che essa attribuisca al delegato l’</a:t>
            </a:r>
            <a:r>
              <a:rPr lang="it-IT" altLang="it-IT" sz="2204" u="sng" dirty="0">
                <a:solidFill>
                  <a:srgbClr val="FF0000"/>
                </a:solidFill>
              </a:rPr>
              <a:t>autonomia di spesa necessaria</a:t>
            </a:r>
            <a:r>
              <a:rPr lang="it-IT" altLang="it-IT" sz="2204" dirty="0"/>
              <a:t> allo svolgimento delle funzioni delegate.</a:t>
            </a:r>
          </a:p>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e) che la delega sia </a:t>
            </a:r>
            <a:r>
              <a:rPr lang="it-IT" altLang="it-IT" sz="2204" u="sng" dirty="0">
                <a:solidFill>
                  <a:srgbClr val="FF0000"/>
                </a:solidFill>
              </a:rPr>
              <a:t>accettata</a:t>
            </a:r>
            <a:r>
              <a:rPr lang="it-IT" altLang="it-IT" sz="2204" dirty="0"/>
              <a:t> dal delegato per iscritto.</a:t>
            </a:r>
          </a:p>
          <a:p>
            <a:pPr indent="-358600">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dirty="0"/>
              <a:t>2. Alla delega deve essere data </a:t>
            </a:r>
            <a:r>
              <a:rPr lang="it-IT" altLang="it-IT" sz="2204" u="sng" dirty="0">
                <a:solidFill>
                  <a:srgbClr val="FF0000"/>
                </a:solidFill>
              </a:rPr>
              <a:t>adeguata e tempestiva pubblicità</a:t>
            </a:r>
            <a:r>
              <a:rPr lang="it-IT" altLang="it-IT" sz="2204" dirty="0"/>
              <a:t>.</a:t>
            </a:r>
          </a:p>
        </p:txBody>
      </p:sp>
      <p:pic>
        <p:nvPicPr>
          <p:cNvPr id="5" name="Immagine 4">
            <a:extLst>
              <a:ext uri="{FF2B5EF4-FFF2-40B4-BE49-F238E27FC236}">
                <a16:creationId xmlns:a16="http://schemas.microsoft.com/office/drawing/2014/main" id="{30FBAC06-36E7-4995-8502-F6A447CD4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6" name="Rettangolo 5">
            <a:extLst>
              <a:ext uri="{FF2B5EF4-FFF2-40B4-BE49-F238E27FC236}">
                <a16:creationId xmlns:a16="http://schemas.microsoft.com/office/drawing/2014/main" id="{CFA101BC-F60D-4900-A177-118EB92B85F9}"/>
              </a:ext>
            </a:extLst>
          </p:cNvPr>
          <p:cNvSpPr/>
          <p:nvPr/>
        </p:nvSpPr>
        <p:spPr>
          <a:xfrm>
            <a:off x="1225470" y="67631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9DFF00D7-D47C-4E40-AF0E-41228A07DA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28" y="6722004"/>
            <a:ext cx="992445" cy="906433"/>
          </a:xfrm>
          <a:prstGeom prst="rect">
            <a:avLst/>
          </a:prstGeom>
        </p:spPr>
      </p:pic>
      <p:pic>
        <p:nvPicPr>
          <p:cNvPr id="8" name="Immagine 7">
            <a:extLst>
              <a:ext uri="{FF2B5EF4-FFF2-40B4-BE49-F238E27FC236}">
                <a16:creationId xmlns:a16="http://schemas.microsoft.com/office/drawing/2014/main" id="{19B01732-34EF-4AFC-A576-59345E81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868" y="6776258"/>
            <a:ext cx="980066" cy="932643"/>
          </a:xfrm>
          <a:prstGeom prst="rect">
            <a:avLst/>
          </a:prstGeom>
        </p:spPr>
      </p:pic>
      <p:pic>
        <p:nvPicPr>
          <p:cNvPr id="9" name="Immagine 8">
            <a:extLst>
              <a:ext uri="{FF2B5EF4-FFF2-40B4-BE49-F238E27FC236}">
                <a16:creationId xmlns:a16="http://schemas.microsoft.com/office/drawing/2014/main" id="{216C5FA7-A2DF-46B5-B9DE-5DC8E6111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10" name="Picture 5" descr="logo nuovo-2">
            <a:extLst>
              <a:ext uri="{FF2B5EF4-FFF2-40B4-BE49-F238E27FC236}">
                <a16:creationId xmlns:a16="http://schemas.microsoft.com/office/drawing/2014/main" id="{F30775AE-9FF7-4575-B861-8D7E872365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7673" y="6750050"/>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758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EEC1FB57-774F-4D50-A390-F2640250C8D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67A6E6E4-F28B-46C4-B951-C408835ACE1D}"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22</a:t>
            </a:fld>
            <a:endParaRPr lang="it-IT" altLang="it-IT" sz="1983">
              <a:latin typeface="Arial" panose="020B0604020202020204" pitchFamily="34" charset="0"/>
              <a:cs typeface="Arial" panose="020B0604020202020204" pitchFamily="34" charset="0"/>
            </a:endParaRPr>
          </a:p>
        </p:txBody>
      </p:sp>
      <p:sp>
        <p:nvSpPr>
          <p:cNvPr id="21505" name="Rectangle 1">
            <a:extLst>
              <a:ext uri="{FF2B5EF4-FFF2-40B4-BE49-F238E27FC236}">
                <a16:creationId xmlns:a16="http://schemas.microsoft.com/office/drawing/2014/main" id="{14C71493-77EC-44B0-9B05-4AD74872BB7D}"/>
              </a:ext>
            </a:extLst>
          </p:cNvPr>
          <p:cNvSpPr>
            <a:spLocks noGrp="1" noChangeArrowheads="1"/>
          </p:cNvSpPr>
          <p:nvPr>
            <p:ph type="title" idx="4294967295"/>
          </p:nvPr>
        </p:nvSpPr>
        <p:spPr>
          <a:xfrm>
            <a:off x="2206625" y="754063"/>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6171">
                <a:effectLst>
                  <a:outerShdw blurRad="38100" dist="38100" dir="2700000" algn="tl">
                    <a:srgbClr val="C0C0C0"/>
                  </a:outerShdw>
                </a:effectLst>
              </a:rPr>
              <a:t>Le responsabilità</a:t>
            </a:r>
          </a:p>
        </p:txBody>
      </p:sp>
      <p:sp>
        <p:nvSpPr>
          <p:cNvPr id="21506" name="Rectangle 2">
            <a:extLst>
              <a:ext uri="{FF2B5EF4-FFF2-40B4-BE49-F238E27FC236}">
                <a16:creationId xmlns:a16="http://schemas.microsoft.com/office/drawing/2014/main" id="{D9FF8785-C020-4B31-BD36-52B2E262B2B6}"/>
              </a:ext>
            </a:extLst>
          </p:cNvPr>
          <p:cNvSpPr>
            <a:spLocks noGrp="1" noChangeArrowheads="1"/>
          </p:cNvSpPr>
          <p:nvPr>
            <p:ph type="body" idx="4294967295"/>
          </p:nvPr>
        </p:nvSpPr>
        <p:spPr>
          <a:xfrm>
            <a:off x="0" y="2603500"/>
            <a:ext cx="8389938" cy="4113213"/>
          </a:xfrm>
          <a:prstGeom prst="rect">
            <a:avLst/>
          </a:prstGeom>
          <a:ln/>
        </p:spPr>
        <p:txBody>
          <a:bodyPr/>
          <a:lstStyle/>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a:t>  </a:t>
            </a:r>
          </a:p>
        </p:txBody>
      </p:sp>
      <p:sp>
        <p:nvSpPr>
          <p:cNvPr id="21507" name="Oval 3">
            <a:extLst>
              <a:ext uri="{FF2B5EF4-FFF2-40B4-BE49-F238E27FC236}">
                <a16:creationId xmlns:a16="http://schemas.microsoft.com/office/drawing/2014/main" id="{C7172412-02B7-4746-AD9B-373F6FE179C3}"/>
              </a:ext>
            </a:extLst>
          </p:cNvPr>
          <p:cNvSpPr>
            <a:spLocks noChangeArrowheads="1"/>
          </p:cNvSpPr>
          <p:nvPr/>
        </p:nvSpPr>
        <p:spPr bwMode="auto">
          <a:xfrm>
            <a:off x="3553782" y="2527580"/>
            <a:ext cx="4390466" cy="2777713"/>
          </a:xfrm>
          <a:prstGeom prst="ellipse">
            <a:avLst/>
          </a:prstGeom>
          <a:gradFill rotWithShape="0">
            <a:gsLst>
              <a:gs pos="0">
                <a:srgbClr val="FFFFFF">
                  <a:alpha val="79999"/>
                </a:srgbClr>
              </a:gs>
              <a:gs pos="100000">
                <a:srgbClr val="959595">
                  <a:alpha val="79999"/>
                </a:srgbClr>
              </a:gs>
            </a:gsLst>
            <a:lin ang="5400000" scaled="1"/>
          </a:gradFill>
          <a:ln w="12600" cap="sq">
            <a:solidFill>
              <a:srgbClr val="F9F9F9"/>
            </a:solidFill>
            <a:miter lim="800000"/>
            <a:headEnd/>
            <a:tailEnd/>
          </a:ln>
          <a:effectLst>
            <a:outerShdw dist="153753" dir="2700000" algn="ctr" rotWithShape="0">
              <a:srgbClr val="000000">
                <a:alpha val="80011"/>
              </a:srgbClr>
            </a:outerShdw>
          </a:effectLst>
        </p:spPr>
        <p:txBody>
          <a:bodyPr lIns="99167" tIns="51567" rIns="99167" bIns="51567"/>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a:solidFill>
                  <a:srgbClr val="000000"/>
                </a:solidFill>
              </a:rPr>
              <a:t>Datore di Lavoro</a:t>
            </a:r>
          </a:p>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a:solidFill>
                  <a:srgbClr val="000000"/>
                </a:solidFill>
              </a:rPr>
              <a:t>Responsabilità complessiva</a:t>
            </a:r>
          </a:p>
        </p:txBody>
      </p:sp>
      <p:sp>
        <p:nvSpPr>
          <p:cNvPr id="21508" name="Oval 4">
            <a:extLst>
              <a:ext uri="{FF2B5EF4-FFF2-40B4-BE49-F238E27FC236}">
                <a16:creationId xmlns:a16="http://schemas.microsoft.com/office/drawing/2014/main" id="{2911D4B8-BF43-488B-8304-253ED74FB67B}"/>
              </a:ext>
            </a:extLst>
          </p:cNvPr>
          <p:cNvSpPr>
            <a:spLocks noChangeArrowheads="1"/>
          </p:cNvSpPr>
          <p:nvPr/>
        </p:nvSpPr>
        <p:spPr bwMode="auto">
          <a:xfrm>
            <a:off x="1531718" y="4196307"/>
            <a:ext cx="4390466" cy="2775964"/>
          </a:xfrm>
          <a:prstGeom prst="ellipse">
            <a:avLst/>
          </a:prstGeom>
          <a:gradFill rotWithShape="0">
            <a:gsLst>
              <a:gs pos="0">
                <a:srgbClr val="FFFFFF">
                  <a:alpha val="79999"/>
                </a:srgbClr>
              </a:gs>
              <a:gs pos="100000">
                <a:srgbClr val="959595">
                  <a:alpha val="79999"/>
                </a:srgbClr>
              </a:gs>
            </a:gsLst>
            <a:lin ang="5400000" scaled="1"/>
          </a:gradFill>
          <a:ln w="12600" cap="sq">
            <a:solidFill>
              <a:srgbClr val="F9F9F9"/>
            </a:solidFill>
            <a:miter lim="800000"/>
            <a:headEnd/>
            <a:tailEnd/>
          </a:ln>
          <a:effectLst>
            <a:outerShdw dist="153753" dir="2700000" algn="ctr" rotWithShape="0">
              <a:srgbClr val="000000">
                <a:alpha val="80011"/>
              </a:srgbClr>
            </a:outerShdw>
          </a:effectLst>
        </p:spPr>
        <p:txBody>
          <a:bodyPr lIns="99167" tIns="51567" rIns="99167" bIns="51567"/>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endParaRPr lang="it-IT" altLang="it-IT" sz="2204" b="1">
              <a:solidFill>
                <a:srgbClr val="000000"/>
              </a:solidFill>
            </a:endParaRPr>
          </a:p>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a:solidFill>
                  <a:srgbClr val="000000"/>
                </a:solidFill>
              </a:rPr>
              <a:t>Dipendenti</a:t>
            </a:r>
          </a:p>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a:solidFill>
                  <a:srgbClr val="000000"/>
                </a:solidFill>
              </a:rPr>
              <a:t>Responsabilità di esecuzione</a:t>
            </a:r>
          </a:p>
        </p:txBody>
      </p:sp>
      <p:sp>
        <p:nvSpPr>
          <p:cNvPr id="21509" name="Oval 5">
            <a:extLst>
              <a:ext uri="{FF2B5EF4-FFF2-40B4-BE49-F238E27FC236}">
                <a16:creationId xmlns:a16="http://schemas.microsoft.com/office/drawing/2014/main" id="{87C9EDB8-3C60-45A7-8CDB-9FFD2EDC1E4F}"/>
              </a:ext>
            </a:extLst>
          </p:cNvPr>
          <p:cNvSpPr>
            <a:spLocks noChangeArrowheads="1"/>
          </p:cNvSpPr>
          <p:nvPr/>
        </p:nvSpPr>
        <p:spPr bwMode="auto">
          <a:xfrm>
            <a:off x="5325710" y="4156075"/>
            <a:ext cx="4392216" cy="2775965"/>
          </a:xfrm>
          <a:prstGeom prst="ellipse">
            <a:avLst/>
          </a:prstGeom>
          <a:gradFill rotWithShape="0">
            <a:gsLst>
              <a:gs pos="0">
                <a:srgbClr val="FFFFFF">
                  <a:alpha val="79999"/>
                </a:srgbClr>
              </a:gs>
              <a:gs pos="100000">
                <a:srgbClr val="959595">
                  <a:alpha val="79999"/>
                </a:srgbClr>
              </a:gs>
            </a:gsLst>
            <a:lin ang="5400000" scaled="1"/>
          </a:gradFill>
          <a:ln w="12600" cap="sq">
            <a:solidFill>
              <a:srgbClr val="F9F9F9"/>
            </a:solidFill>
            <a:miter lim="800000"/>
            <a:headEnd/>
            <a:tailEnd/>
          </a:ln>
          <a:effectLst>
            <a:outerShdw dist="153753" dir="2700000" algn="ctr" rotWithShape="0">
              <a:srgbClr val="000000">
                <a:alpha val="80011"/>
              </a:srgbClr>
            </a:outerShdw>
          </a:effectLst>
        </p:spPr>
        <p:txBody>
          <a:bodyPr lIns="99167" tIns="51567" rIns="99167" bIns="51567"/>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endParaRPr lang="it-IT" altLang="it-IT" sz="2204" b="1">
              <a:solidFill>
                <a:srgbClr val="000000"/>
              </a:solidFill>
            </a:endParaRPr>
          </a:p>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a:solidFill>
                  <a:srgbClr val="000000"/>
                </a:solidFill>
              </a:rPr>
              <a:t>Specialisti della sicurezza sul lavoro</a:t>
            </a:r>
          </a:p>
          <a:p>
            <a:pPr algn="ctr" defTabSz="495043" fontAlgn="base">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a:solidFill>
                  <a:srgbClr val="000000"/>
                </a:solidFill>
              </a:rPr>
              <a:t>Responsabilità tecnica</a:t>
            </a:r>
          </a:p>
        </p:txBody>
      </p:sp>
      <p:sp>
        <p:nvSpPr>
          <p:cNvPr id="8" name="Rettangolo 7">
            <a:extLst>
              <a:ext uri="{FF2B5EF4-FFF2-40B4-BE49-F238E27FC236}">
                <a16:creationId xmlns:a16="http://schemas.microsoft.com/office/drawing/2014/main" id="{7C6EF835-91A2-45E7-8C81-457F1E3A8418}"/>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9" name="Immagine 8">
            <a:extLst>
              <a:ext uri="{FF2B5EF4-FFF2-40B4-BE49-F238E27FC236}">
                <a16:creationId xmlns:a16="http://schemas.microsoft.com/office/drawing/2014/main" id="{6EBCDBF9-F815-464A-A41C-C941574C0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10" name="Immagine 9">
            <a:extLst>
              <a:ext uri="{FF2B5EF4-FFF2-40B4-BE49-F238E27FC236}">
                <a16:creationId xmlns:a16="http://schemas.microsoft.com/office/drawing/2014/main" id="{057929D1-BBA8-4F20-A006-35B06435E8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1" name="Immagine 10">
            <a:extLst>
              <a:ext uri="{FF2B5EF4-FFF2-40B4-BE49-F238E27FC236}">
                <a16:creationId xmlns:a16="http://schemas.microsoft.com/office/drawing/2014/main" id="{497A7C75-C599-40ED-93F1-E24455A92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12" name="Picture 5" descr="logo nuovo-2">
            <a:extLst>
              <a:ext uri="{FF2B5EF4-FFF2-40B4-BE49-F238E27FC236}">
                <a16:creationId xmlns:a16="http://schemas.microsoft.com/office/drawing/2014/main" id="{93127E01-734F-487D-8405-8FE7DC9AF3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706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a:extLst>
              <a:ext uri="{FF2B5EF4-FFF2-40B4-BE49-F238E27FC236}">
                <a16:creationId xmlns:a16="http://schemas.microsoft.com/office/drawing/2014/main" id="{63BB8456-EC43-44D8-810F-E74416EFA26F}"/>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47C08BEB-B4BB-4F7E-A7B2-88E3643A89A6}"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23</a:t>
            </a:fld>
            <a:endParaRPr lang="it-IT" altLang="it-IT" sz="1983">
              <a:latin typeface="Arial" panose="020B0604020202020204" pitchFamily="34" charset="0"/>
              <a:cs typeface="Arial" panose="020B0604020202020204" pitchFamily="34" charset="0"/>
            </a:endParaRPr>
          </a:p>
        </p:txBody>
      </p:sp>
      <p:sp>
        <p:nvSpPr>
          <p:cNvPr id="16385" name="Rectangle 1">
            <a:extLst>
              <a:ext uri="{FF2B5EF4-FFF2-40B4-BE49-F238E27FC236}">
                <a16:creationId xmlns:a16="http://schemas.microsoft.com/office/drawing/2014/main" id="{0310E7BE-1CE6-47DF-8780-0DBEB247B34B}"/>
              </a:ext>
            </a:extLst>
          </p:cNvPr>
          <p:cNvSpPr>
            <a:spLocks noGrp="1" noChangeArrowheads="1"/>
          </p:cNvSpPr>
          <p:nvPr>
            <p:ph type="title" idx="4294967295"/>
          </p:nvPr>
        </p:nvSpPr>
        <p:spPr>
          <a:xfrm>
            <a:off x="637816" y="591002"/>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effectLst>
                  <a:outerShdw blurRad="38100" dist="38100" dir="2700000" algn="tl">
                    <a:srgbClr val="C0C0C0"/>
                  </a:outerShdw>
                </a:effectLst>
              </a:rPr>
              <a:t>13 TITOLI</a:t>
            </a:r>
          </a:p>
        </p:txBody>
      </p:sp>
      <p:sp>
        <p:nvSpPr>
          <p:cNvPr id="16386" name="Rectangle 2">
            <a:extLst>
              <a:ext uri="{FF2B5EF4-FFF2-40B4-BE49-F238E27FC236}">
                <a16:creationId xmlns:a16="http://schemas.microsoft.com/office/drawing/2014/main" id="{011AE14F-1192-4F36-BF17-F0494289129A}"/>
              </a:ext>
            </a:extLst>
          </p:cNvPr>
          <p:cNvSpPr>
            <a:spLocks noGrp="1" noChangeArrowheads="1"/>
          </p:cNvSpPr>
          <p:nvPr>
            <p:ph type="body" idx="4294967295"/>
          </p:nvPr>
        </p:nvSpPr>
        <p:spPr>
          <a:xfrm>
            <a:off x="0" y="2603500"/>
            <a:ext cx="7169150" cy="3109913"/>
          </a:xfrm>
          <a:prstGeom prst="rect">
            <a:avLst/>
          </a:prstGeom>
          <a:ln/>
        </p:spPr>
        <p:txBody>
          <a:bodyPr/>
          <a:lstStyle/>
          <a:p>
            <a:pPr marL="0" indent="0">
              <a:buClrTx/>
              <a:buNone/>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dirty="0"/>
              <a:t> </a:t>
            </a:r>
          </a:p>
        </p:txBody>
      </p:sp>
      <p:pic>
        <p:nvPicPr>
          <p:cNvPr id="16387" name="Picture 3">
            <a:extLst>
              <a:ext uri="{FF2B5EF4-FFF2-40B4-BE49-F238E27FC236}">
                <a16:creationId xmlns:a16="http://schemas.microsoft.com/office/drawing/2014/main" id="{72300331-F2D7-4E9D-9E73-AE0ADC55B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70" y="1843087"/>
            <a:ext cx="8051521" cy="46266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ttangolo 5">
            <a:extLst>
              <a:ext uri="{FF2B5EF4-FFF2-40B4-BE49-F238E27FC236}">
                <a16:creationId xmlns:a16="http://schemas.microsoft.com/office/drawing/2014/main" id="{6C7D3D99-8A69-4AA1-B3AA-D7E15FB9396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B9FA6C0C-EE30-42ED-A75C-F2B1E343A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8" name="Immagine 7">
            <a:extLst>
              <a:ext uri="{FF2B5EF4-FFF2-40B4-BE49-F238E27FC236}">
                <a16:creationId xmlns:a16="http://schemas.microsoft.com/office/drawing/2014/main" id="{11DF422B-4B68-44C3-8A22-0C7F705CDB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9" name="Immagine 8">
            <a:extLst>
              <a:ext uri="{FF2B5EF4-FFF2-40B4-BE49-F238E27FC236}">
                <a16:creationId xmlns:a16="http://schemas.microsoft.com/office/drawing/2014/main" id="{89594F79-A7AF-4487-81CE-A4F65C95E1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10" name="Picture 5" descr="logo nuovo-2">
            <a:extLst>
              <a:ext uri="{FF2B5EF4-FFF2-40B4-BE49-F238E27FC236}">
                <a16:creationId xmlns:a16="http://schemas.microsoft.com/office/drawing/2014/main" id="{B9192294-8AA7-4A12-AC40-179CB12B7F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131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a:extLst>
              <a:ext uri="{FF2B5EF4-FFF2-40B4-BE49-F238E27FC236}">
                <a16:creationId xmlns:a16="http://schemas.microsoft.com/office/drawing/2014/main" id="{940E3E48-2B30-44B9-A1B7-998BA81F9BD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71CEFD33-DCA2-4056-B63C-1576CB2E6D6D}"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24</a:t>
            </a:fld>
            <a:endParaRPr lang="it-IT" altLang="it-IT" sz="1983">
              <a:latin typeface="Arial" panose="020B0604020202020204" pitchFamily="34" charset="0"/>
              <a:cs typeface="Arial" panose="020B0604020202020204" pitchFamily="34" charset="0"/>
            </a:endParaRPr>
          </a:p>
        </p:txBody>
      </p:sp>
      <p:sp>
        <p:nvSpPr>
          <p:cNvPr id="20481" name="Rectangle 1">
            <a:extLst>
              <a:ext uri="{FF2B5EF4-FFF2-40B4-BE49-F238E27FC236}">
                <a16:creationId xmlns:a16="http://schemas.microsoft.com/office/drawing/2014/main" id="{CF0DEDB6-3E4C-4D02-A8FB-86726D979764}"/>
              </a:ext>
            </a:extLst>
          </p:cNvPr>
          <p:cNvSpPr>
            <a:spLocks noGrp="1" noChangeArrowheads="1"/>
          </p:cNvSpPr>
          <p:nvPr>
            <p:ph type="title" idx="4294967295"/>
          </p:nvPr>
        </p:nvSpPr>
        <p:spPr>
          <a:xfrm>
            <a:off x="1103312" y="460471"/>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6171" dirty="0">
                <a:effectLst>
                  <a:outerShdw blurRad="38100" dist="38100" dir="2700000" algn="tl">
                    <a:srgbClr val="C0C0C0"/>
                  </a:outerShdw>
                </a:effectLst>
              </a:rPr>
              <a:t>I soggetti coinvolti</a:t>
            </a:r>
            <a:endParaRPr lang="it-IT" altLang="it-IT" sz="6171" dirty="0">
              <a:solidFill>
                <a:srgbClr val="FFFFFF"/>
              </a:solidFill>
            </a:endParaRPr>
          </a:p>
        </p:txBody>
      </p:sp>
      <p:sp>
        <p:nvSpPr>
          <p:cNvPr id="20482" name="Rectangle 2">
            <a:extLst>
              <a:ext uri="{FF2B5EF4-FFF2-40B4-BE49-F238E27FC236}">
                <a16:creationId xmlns:a16="http://schemas.microsoft.com/office/drawing/2014/main" id="{A001A2F4-22A6-447E-AC89-1C7442224C73}"/>
              </a:ext>
            </a:extLst>
          </p:cNvPr>
          <p:cNvSpPr>
            <a:spLocks noGrp="1" noChangeArrowheads="1"/>
          </p:cNvSpPr>
          <p:nvPr>
            <p:ph type="body" idx="4294967295"/>
          </p:nvPr>
        </p:nvSpPr>
        <p:spPr>
          <a:xfrm>
            <a:off x="2301875" y="2603500"/>
            <a:ext cx="8391525" cy="4113213"/>
          </a:xfrm>
          <a:prstGeom prst="rect">
            <a:avLst/>
          </a:prstGeom>
          <a:ln/>
        </p:spPr>
        <p:txBody>
          <a:bodyPr/>
          <a:lstStyle/>
          <a:p>
            <a:pPr indent="-369096">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a:t> </a:t>
            </a:r>
          </a:p>
        </p:txBody>
      </p:sp>
      <p:pic>
        <p:nvPicPr>
          <p:cNvPr id="20483" name="Picture 3">
            <a:extLst>
              <a:ext uri="{FF2B5EF4-FFF2-40B4-BE49-F238E27FC236}">
                <a16:creationId xmlns:a16="http://schemas.microsoft.com/office/drawing/2014/main" id="{7B7C1161-C629-4ABC-9678-0A0F6AAB7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536" y="1790271"/>
            <a:ext cx="7390328" cy="45199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ttangolo 5">
            <a:extLst>
              <a:ext uri="{FF2B5EF4-FFF2-40B4-BE49-F238E27FC236}">
                <a16:creationId xmlns:a16="http://schemas.microsoft.com/office/drawing/2014/main" id="{18183310-1BB8-458E-AC77-56197424271A}"/>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574E8892-D91C-42A8-B2A1-355C37EF8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8" name="Immagine 7">
            <a:extLst>
              <a:ext uri="{FF2B5EF4-FFF2-40B4-BE49-F238E27FC236}">
                <a16:creationId xmlns:a16="http://schemas.microsoft.com/office/drawing/2014/main" id="{7F60EC62-6DA8-4FCD-9E59-0C71C8D822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9" name="Immagine 8">
            <a:extLst>
              <a:ext uri="{FF2B5EF4-FFF2-40B4-BE49-F238E27FC236}">
                <a16:creationId xmlns:a16="http://schemas.microsoft.com/office/drawing/2014/main" id="{B6431754-5599-4310-B55E-F09900083C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10" name="Picture 5" descr="logo nuovo-2">
            <a:extLst>
              <a:ext uri="{FF2B5EF4-FFF2-40B4-BE49-F238E27FC236}">
                <a16:creationId xmlns:a16="http://schemas.microsoft.com/office/drawing/2014/main" id="{E5C8E99E-7500-4543-BC4D-C0E9664C59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6047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a:extLst>
              <a:ext uri="{FF2B5EF4-FFF2-40B4-BE49-F238E27FC236}">
                <a16:creationId xmlns:a16="http://schemas.microsoft.com/office/drawing/2014/main" id="{940E3E48-2B30-44B9-A1B7-998BA81F9BD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71CEFD33-DCA2-4056-B63C-1576CB2E6D6D}"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25</a:t>
            </a:fld>
            <a:endParaRPr lang="it-IT" altLang="it-IT" sz="1983">
              <a:latin typeface="Arial" panose="020B0604020202020204" pitchFamily="34" charset="0"/>
              <a:cs typeface="Arial" panose="020B0604020202020204" pitchFamily="34" charset="0"/>
            </a:endParaRPr>
          </a:p>
        </p:txBody>
      </p:sp>
      <p:sp>
        <p:nvSpPr>
          <p:cNvPr id="20481" name="Rectangle 1">
            <a:extLst>
              <a:ext uri="{FF2B5EF4-FFF2-40B4-BE49-F238E27FC236}">
                <a16:creationId xmlns:a16="http://schemas.microsoft.com/office/drawing/2014/main" id="{CF0DEDB6-3E4C-4D02-A8FB-86726D979764}"/>
              </a:ext>
            </a:extLst>
          </p:cNvPr>
          <p:cNvSpPr>
            <a:spLocks noGrp="1" noChangeArrowheads="1"/>
          </p:cNvSpPr>
          <p:nvPr>
            <p:ph type="title" idx="4294967295"/>
          </p:nvPr>
        </p:nvSpPr>
        <p:spPr>
          <a:xfrm>
            <a:off x="1103312" y="1187062"/>
            <a:ext cx="8486775" cy="11795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6171" b="1" dirty="0">
                <a:effectLst>
                  <a:outerShdw blurRad="38100" dist="38100" dir="2700000" algn="tl">
                    <a:srgbClr val="000000">
                      <a:alpha val="43137"/>
                    </a:srgbClr>
                  </a:outerShdw>
                </a:effectLst>
              </a:rPr>
              <a:t>Datore di lavoro</a:t>
            </a:r>
            <a:br>
              <a:rPr lang="it-IT" altLang="it-IT" sz="6171" b="1" dirty="0">
                <a:effectLst>
                  <a:outerShdw blurRad="38100" dist="38100" dir="2700000" algn="tl">
                    <a:srgbClr val="000000">
                      <a:alpha val="43137"/>
                    </a:srgbClr>
                  </a:outerShdw>
                </a:effectLst>
              </a:rPr>
            </a:br>
            <a:r>
              <a:rPr lang="it-IT" altLang="it-IT" sz="6171" b="1" dirty="0">
                <a:effectLst>
                  <a:outerShdw blurRad="38100" dist="38100" dir="2700000" algn="tl">
                    <a:srgbClr val="000000">
                      <a:alpha val="43137"/>
                    </a:srgbClr>
                  </a:outerShdw>
                </a:effectLst>
              </a:rPr>
              <a:t>Dirigenti</a:t>
            </a:r>
            <a:br>
              <a:rPr lang="it-IT" altLang="it-IT" sz="6171" b="1" dirty="0">
                <a:effectLst>
                  <a:outerShdw blurRad="38100" dist="38100" dir="2700000" algn="tl">
                    <a:srgbClr val="000000">
                      <a:alpha val="43137"/>
                    </a:srgbClr>
                  </a:outerShdw>
                </a:effectLst>
              </a:rPr>
            </a:br>
            <a:r>
              <a:rPr lang="it-IT" altLang="it-IT" sz="6171" b="1" dirty="0">
                <a:effectLst>
                  <a:outerShdw blurRad="38100" dist="38100" dir="2700000" algn="tl">
                    <a:srgbClr val="000000">
                      <a:alpha val="43137"/>
                    </a:srgbClr>
                  </a:outerShdw>
                </a:effectLst>
              </a:rPr>
              <a:t>Preposti</a:t>
            </a:r>
            <a:br>
              <a:rPr lang="it-IT" altLang="it-IT" sz="6171" b="1" dirty="0">
                <a:effectLst>
                  <a:outerShdw blurRad="38100" dist="38100" dir="2700000" algn="tl">
                    <a:srgbClr val="000000">
                      <a:alpha val="43137"/>
                    </a:srgbClr>
                  </a:outerShdw>
                </a:effectLst>
              </a:rPr>
            </a:br>
            <a:r>
              <a:rPr lang="it-IT" altLang="it-IT" sz="6171" b="1" dirty="0">
                <a:effectLst>
                  <a:outerShdw blurRad="38100" dist="38100" dir="2700000" algn="tl">
                    <a:srgbClr val="000000">
                      <a:alpha val="43137"/>
                    </a:srgbClr>
                  </a:outerShdw>
                </a:effectLst>
              </a:rPr>
              <a:t>RLS</a:t>
            </a:r>
          </a:p>
        </p:txBody>
      </p:sp>
      <p:sp>
        <p:nvSpPr>
          <p:cNvPr id="20482" name="Rectangle 2">
            <a:extLst>
              <a:ext uri="{FF2B5EF4-FFF2-40B4-BE49-F238E27FC236}">
                <a16:creationId xmlns:a16="http://schemas.microsoft.com/office/drawing/2014/main" id="{A001A2F4-22A6-447E-AC89-1C7442224C73}"/>
              </a:ext>
            </a:extLst>
          </p:cNvPr>
          <p:cNvSpPr>
            <a:spLocks noGrp="1" noChangeArrowheads="1"/>
          </p:cNvSpPr>
          <p:nvPr>
            <p:ph type="body" idx="4294967295"/>
          </p:nvPr>
        </p:nvSpPr>
        <p:spPr>
          <a:xfrm>
            <a:off x="2301875" y="2603500"/>
            <a:ext cx="8391525" cy="4113213"/>
          </a:xfrm>
          <a:prstGeom prst="rect">
            <a:avLst/>
          </a:prstGeom>
          <a:ln/>
        </p:spPr>
        <p:txBody>
          <a:bodyPr/>
          <a:lstStyle/>
          <a:p>
            <a:pPr marL="0" indent="0">
              <a:buClrTx/>
              <a:buNone/>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dirty="0"/>
              <a:t> </a:t>
            </a:r>
          </a:p>
        </p:txBody>
      </p:sp>
      <p:sp>
        <p:nvSpPr>
          <p:cNvPr id="6" name="Rettangolo 5">
            <a:extLst>
              <a:ext uri="{FF2B5EF4-FFF2-40B4-BE49-F238E27FC236}">
                <a16:creationId xmlns:a16="http://schemas.microsoft.com/office/drawing/2014/main" id="{18183310-1BB8-458E-AC77-56197424271A}"/>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574E8892-D91C-42A8-B2A1-355C37EF8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8" name="Immagine 7">
            <a:extLst>
              <a:ext uri="{FF2B5EF4-FFF2-40B4-BE49-F238E27FC236}">
                <a16:creationId xmlns:a16="http://schemas.microsoft.com/office/drawing/2014/main" id="{7F60EC62-6DA8-4FCD-9E59-0C71C8D82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9" name="Immagine 8">
            <a:extLst>
              <a:ext uri="{FF2B5EF4-FFF2-40B4-BE49-F238E27FC236}">
                <a16:creationId xmlns:a16="http://schemas.microsoft.com/office/drawing/2014/main" id="{B6431754-5599-4310-B55E-F09900083C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pic>
        <p:nvPicPr>
          <p:cNvPr id="10" name="Picture 5" descr="logo nuovo-2">
            <a:extLst>
              <a:ext uri="{FF2B5EF4-FFF2-40B4-BE49-F238E27FC236}">
                <a16:creationId xmlns:a16="http://schemas.microsoft.com/office/drawing/2014/main" id="{589F1B19-BB5E-4637-852B-3C0954B828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2113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638349" y="2128834"/>
            <a:ext cx="5474964" cy="2908833"/>
          </a:xfrm>
          <a:custGeom>
            <a:avLst/>
            <a:gdLst/>
            <a:ahLst/>
            <a:cxnLst/>
            <a:rect l="l" t="t" r="r" b="b"/>
            <a:pathLst>
              <a:path w="4968875" h="2639949">
                <a:moveTo>
                  <a:pt x="0" y="2639949"/>
                </a:moveTo>
                <a:lnTo>
                  <a:pt x="4968875" y="2639949"/>
                </a:lnTo>
                <a:lnTo>
                  <a:pt x="4968875" y="0"/>
                </a:lnTo>
                <a:lnTo>
                  <a:pt x="0" y="0"/>
                </a:lnTo>
                <a:lnTo>
                  <a:pt x="0" y="2639949"/>
                </a:lnTo>
                <a:close/>
              </a:path>
            </a:pathLst>
          </a:custGeom>
          <a:ln w="19050">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11" name="object 11"/>
          <p:cNvSpPr/>
          <p:nvPr/>
        </p:nvSpPr>
        <p:spPr>
          <a:xfrm>
            <a:off x="4638348" y="1731698"/>
            <a:ext cx="5553608" cy="395317"/>
          </a:xfrm>
          <a:custGeom>
            <a:avLst/>
            <a:gdLst/>
            <a:ahLst/>
            <a:cxnLst/>
            <a:rect l="l" t="t" r="r" b="b"/>
            <a:pathLst>
              <a:path w="5040249" h="358775">
                <a:moveTo>
                  <a:pt x="0" y="358775"/>
                </a:moveTo>
                <a:lnTo>
                  <a:pt x="5040249" y="358775"/>
                </a:lnTo>
                <a:lnTo>
                  <a:pt x="5040249" y="0"/>
                </a:lnTo>
                <a:lnTo>
                  <a:pt x="0" y="0"/>
                </a:lnTo>
                <a:lnTo>
                  <a:pt x="0" y="358775"/>
                </a:lnTo>
                <a:close/>
              </a:path>
            </a:pathLst>
          </a:custGeom>
          <a:ln w="19050">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6" name="object 6"/>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endParaRPr sz="1102" dirty="0">
              <a:solidFill>
                <a:prstClr val="black"/>
              </a:solidFill>
              <a:latin typeface="Arial"/>
              <a:cs typeface="Arial"/>
            </a:endParaRPr>
          </a:p>
        </p:txBody>
      </p:sp>
      <p:sp>
        <p:nvSpPr>
          <p:cNvPr id="4" name="object 4"/>
          <p:cNvSpPr txBox="1"/>
          <p:nvPr/>
        </p:nvSpPr>
        <p:spPr>
          <a:xfrm>
            <a:off x="319945" y="1427847"/>
            <a:ext cx="9714723" cy="2909742"/>
          </a:xfrm>
          <a:prstGeom prst="rect">
            <a:avLst/>
          </a:prstGeom>
        </p:spPr>
        <p:txBody>
          <a:bodyPr wrap="square" lIns="0" tIns="0" rIns="0" bIns="0" rtlCol="0">
            <a:noAutofit/>
          </a:bodyPr>
          <a:lstStyle/>
          <a:p>
            <a:pPr defTabSz="1007577">
              <a:lnSpc>
                <a:spcPts val="551"/>
              </a:lnSpc>
              <a:spcBef>
                <a:spcPts val="2"/>
              </a:spcBef>
            </a:pPr>
            <a:endParaRPr sz="551" dirty="0">
              <a:solidFill>
                <a:prstClr val="black"/>
              </a:solidFill>
              <a:latin typeface="Calibri"/>
            </a:endParaRPr>
          </a:p>
          <a:p>
            <a:pPr marL="99777" marR="58010" defTabSz="1007577">
              <a:lnSpc>
                <a:spcPct val="100041"/>
              </a:lnSpc>
            </a:pPr>
            <a:r>
              <a:rPr sz="2204" spc="-4" dirty="0">
                <a:solidFill>
                  <a:srgbClr val="003300"/>
                </a:solidFill>
                <a:effectLst>
                  <a:outerShdw blurRad="38100" dist="38100" dir="2700000" algn="tl">
                    <a:srgbClr val="000000">
                      <a:alpha val="43137"/>
                    </a:srgbClr>
                  </a:outerShdw>
                </a:effectLst>
                <a:latin typeface="Arial"/>
                <a:cs typeface="Arial"/>
              </a:rPr>
              <a:t>S</a:t>
            </a:r>
            <a:r>
              <a:rPr sz="2204" dirty="0">
                <a:solidFill>
                  <a:prstClr val="black"/>
                </a:solidFill>
                <a:effectLst>
                  <a:outerShdw blurRad="38100" dist="38100" dir="2700000" algn="tl">
                    <a:srgbClr val="000000">
                      <a:alpha val="43137"/>
                    </a:srgbClr>
                  </a:outerShdw>
                </a:effectLst>
                <a:latin typeface="Arial"/>
                <a:cs typeface="Arial"/>
              </a:rPr>
              <a:t>ogg</a:t>
            </a:r>
            <a:r>
              <a:rPr sz="2204" spc="4" dirty="0">
                <a:solidFill>
                  <a:prstClr val="black"/>
                </a:solidFill>
                <a:effectLst>
                  <a:outerShdw blurRad="38100" dist="38100" dir="2700000" algn="tl">
                    <a:srgbClr val="000000">
                      <a:alpha val="43137"/>
                    </a:srgbClr>
                  </a:outerShdw>
                </a:effectLst>
                <a:latin typeface="Arial"/>
                <a:cs typeface="Arial"/>
              </a:rPr>
              <a:t>e</a:t>
            </a:r>
            <a:r>
              <a:rPr sz="2204" dirty="0">
                <a:solidFill>
                  <a:prstClr val="black"/>
                </a:solidFill>
                <a:effectLst>
                  <a:outerShdw blurRad="38100" dist="38100" dir="2700000" algn="tl">
                    <a:srgbClr val="000000">
                      <a:alpha val="43137"/>
                    </a:srgbClr>
                  </a:outerShdw>
                </a:effectLst>
                <a:latin typeface="Arial"/>
                <a:cs typeface="Arial"/>
              </a:rPr>
              <a:t>t</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o</a:t>
            </a:r>
            <a:r>
              <a:rPr sz="2204" spc="-26"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ti</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ola</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e</a:t>
            </a:r>
            <a:r>
              <a:rPr sz="2204" spc="-15"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del rap</a:t>
            </a:r>
            <a:r>
              <a:rPr sz="2204" spc="4" dirty="0">
                <a:solidFill>
                  <a:prstClr val="black"/>
                </a:solidFill>
                <a:effectLst>
                  <a:outerShdw blurRad="38100" dist="38100" dir="2700000" algn="tl">
                    <a:srgbClr val="000000">
                      <a:alpha val="43137"/>
                    </a:srgbClr>
                  </a:outerShdw>
                </a:effectLst>
                <a:latin typeface="Arial"/>
                <a:cs typeface="Arial"/>
              </a:rPr>
              <a:t>p</a:t>
            </a:r>
            <a:r>
              <a:rPr sz="2204" dirty="0">
                <a:solidFill>
                  <a:prstClr val="black"/>
                </a:solidFill>
                <a:effectLst>
                  <a:outerShdw blurRad="38100" dist="38100" dir="2700000" algn="tl">
                    <a:srgbClr val="000000">
                      <a:alpha val="43137"/>
                    </a:srgbClr>
                  </a:outerShdw>
                </a:effectLst>
                <a:latin typeface="Arial"/>
                <a:cs typeface="Arial"/>
              </a:rPr>
              <a:t>o</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to</a:t>
            </a:r>
            <a:r>
              <a:rPr sz="2204" spc="-43"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di la</a:t>
            </a:r>
            <a:r>
              <a:rPr sz="2204" spc="-10" dirty="0">
                <a:solidFill>
                  <a:prstClr val="black"/>
                </a:solidFill>
                <a:effectLst>
                  <a:outerShdw blurRad="38100" dist="38100" dir="2700000" algn="tl">
                    <a:srgbClr val="000000">
                      <a:alpha val="43137"/>
                    </a:srgbClr>
                  </a:outerShdw>
                </a:effectLst>
                <a:latin typeface="Arial"/>
                <a:cs typeface="Arial"/>
              </a:rPr>
              <a:t>v</a:t>
            </a:r>
            <a:r>
              <a:rPr sz="2204" dirty="0">
                <a:solidFill>
                  <a:prstClr val="black"/>
                </a:solidFill>
                <a:effectLst>
                  <a:outerShdw blurRad="38100" dist="38100" dir="2700000" algn="tl">
                    <a:srgbClr val="000000">
                      <a:alpha val="43137"/>
                    </a:srgbClr>
                  </a:outerShdw>
                </a:effectLst>
                <a:latin typeface="Arial"/>
                <a:cs typeface="Arial"/>
              </a:rPr>
              <a:t>o</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o</a:t>
            </a:r>
            <a:r>
              <a:rPr sz="2204" spc="-15"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c</a:t>
            </a:r>
            <a:r>
              <a:rPr sz="2204" spc="4" dirty="0">
                <a:solidFill>
                  <a:prstClr val="black"/>
                </a:solidFill>
                <a:effectLst>
                  <a:outerShdw blurRad="38100" dist="38100" dir="2700000" algn="tl">
                    <a:srgbClr val="000000">
                      <a:alpha val="43137"/>
                    </a:srgbClr>
                  </a:outerShdw>
                </a:effectLst>
                <a:latin typeface="Arial"/>
                <a:cs typeface="Arial"/>
              </a:rPr>
              <a:t>o</a:t>
            </a:r>
            <a:r>
              <a:rPr sz="2204" dirty="0">
                <a:solidFill>
                  <a:prstClr val="black"/>
                </a:solidFill>
                <a:effectLst>
                  <a:outerShdw blurRad="38100" dist="38100" dir="2700000" algn="tl">
                    <a:srgbClr val="000000">
                      <a:alpha val="43137"/>
                    </a:srgbClr>
                  </a:outerShdw>
                </a:effectLst>
                <a:latin typeface="Arial"/>
                <a:cs typeface="Arial"/>
              </a:rPr>
              <a:t>n il lavo</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atore</a:t>
            </a:r>
            <a:r>
              <a:rPr sz="2204" spc="-37"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o, c</a:t>
            </a:r>
            <a:r>
              <a:rPr sz="2204" spc="4" dirty="0">
                <a:solidFill>
                  <a:prstClr val="black"/>
                </a:solidFill>
                <a:effectLst>
                  <a:outerShdw blurRad="38100" dist="38100" dir="2700000" algn="tl">
                    <a:srgbClr val="000000">
                      <a:alpha val="43137"/>
                    </a:srgbClr>
                  </a:outerShdw>
                </a:effectLst>
                <a:latin typeface="Arial"/>
                <a:cs typeface="Arial"/>
              </a:rPr>
              <a:t>o</a:t>
            </a:r>
            <a:r>
              <a:rPr sz="2204" dirty="0">
                <a:solidFill>
                  <a:prstClr val="black"/>
                </a:solidFill>
                <a:effectLst>
                  <a:outerShdw blurRad="38100" dist="38100" dir="2700000" algn="tl">
                    <a:srgbClr val="000000">
                      <a:alpha val="43137"/>
                    </a:srgbClr>
                  </a:outerShdw>
                </a:effectLst>
                <a:latin typeface="Arial"/>
                <a:cs typeface="Arial"/>
              </a:rPr>
              <a:t>mun</a:t>
            </a:r>
            <a:r>
              <a:rPr sz="2204" spc="4" dirty="0">
                <a:solidFill>
                  <a:prstClr val="black"/>
                </a:solidFill>
                <a:effectLst>
                  <a:outerShdw blurRad="38100" dist="38100" dir="2700000" algn="tl">
                    <a:srgbClr val="000000">
                      <a:alpha val="43137"/>
                    </a:srgbClr>
                  </a:outerShdw>
                </a:effectLst>
                <a:latin typeface="Arial"/>
                <a:cs typeface="Arial"/>
              </a:rPr>
              <a:t>q</a:t>
            </a:r>
            <a:r>
              <a:rPr sz="2204" dirty="0">
                <a:solidFill>
                  <a:prstClr val="black"/>
                </a:solidFill>
                <a:effectLst>
                  <a:outerShdw blurRad="38100" dist="38100" dir="2700000" algn="tl">
                    <a:srgbClr val="000000">
                      <a:alpha val="43137"/>
                    </a:srgbClr>
                  </a:outerShdw>
                </a:effectLst>
                <a:latin typeface="Arial"/>
                <a:cs typeface="Arial"/>
              </a:rPr>
              <a:t>ue,</a:t>
            </a:r>
            <a:r>
              <a:rPr sz="2204" spc="-55"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il </a:t>
            </a:r>
            <a:r>
              <a:rPr sz="2204" spc="10" dirty="0">
                <a:solidFill>
                  <a:prstClr val="black"/>
                </a:solidFill>
                <a:effectLst>
                  <a:outerShdw blurRad="38100" dist="38100" dir="2700000" algn="tl">
                    <a:srgbClr val="000000">
                      <a:alpha val="43137"/>
                    </a:srgbClr>
                  </a:outerShdw>
                </a:effectLst>
                <a:latin typeface="Arial"/>
                <a:cs typeface="Arial"/>
              </a:rPr>
              <a:t>s</a:t>
            </a:r>
            <a:r>
              <a:rPr sz="2204" dirty="0">
                <a:solidFill>
                  <a:prstClr val="black"/>
                </a:solidFill>
                <a:effectLst>
                  <a:outerShdw blurRad="38100" dist="38100" dir="2700000" algn="tl">
                    <a:srgbClr val="000000">
                      <a:alpha val="43137"/>
                    </a:srgbClr>
                  </a:outerShdw>
                </a:effectLst>
                <a:latin typeface="Arial"/>
                <a:cs typeface="Arial"/>
              </a:rPr>
              <a:t>ogg</a:t>
            </a:r>
            <a:r>
              <a:rPr sz="2204" spc="4" dirty="0">
                <a:solidFill>
                  <a:prstClr val="black"/>
                </a:solidFill>
                <a:effectLst>
                  <a:outerShdw blurRad="38100" dist="38100" dir="2700000" algn="tl">
                    <a:srgbClr val="000000">
                      <a:alpha val="43137"/>
                    </a:srgbClr>
                  </a:outerShdw>
                </a:effectLst>
                <a:latin typeface="Arial"/>
                <a:cs typeface="Arial"/>
              </a:rPr>
              <a:t>e</a:t>
            </a:r>
            <a:r>
              <a:rPr sz="2204" dirty="0">
                <a:solidFill>
                  <a:prstClr val="black"/>
                </a:solidFill>
                <a:effectLst>
                  <a:outerShdw blurRad="38100" dist="38100" dir="2700000" algn="tl">
                    <a:srgbClr val="000000">
                      <a:alpha val="43137"/>
                    </a:srgbClr>
                  </a:outerShdw>
                </a:effectLst>
                <a:latin typeface="Arial"/>
                <a:cs typeface="Arial"/>
              </a:rPr>
              <a:t>t</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o</a:t>
            </a:r>
            <a:r>
              <a:rPr sz="2204" spc="-26"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c</a:t>
            </a:r>
            <a:r>
              <a:rPr sz="2204" spc="4" dirty="0">
                <a:solidFill>
                  <a:prstClr val="black"/>
                </a:solidFill>
                <a:effectLst>
                  <a:outerShdw blurRad="38100" dist="38100" dir="2700000" algn="tl">
                    <a:srgbClr val="000000">
                      <a:alpha val="43137"/>
                    </a:srgbClr>
                  </a:outerShdw>
                </a:effectLst>
                <a:latin typeface="Arial"/>
                <a:cs typeface="Arial"/>
              </a:rPr>
              <a:t>h</a:t>
            </a:r>
            <a:r>
              <a:rPr sz="2204" dirty="0">
                <a:solidFill>
                  <a:prstClr val="black"/>
                </a:solidFill>
                <a:effectLst>
                  <a:outerShdw blurRad="38100" dist="38100" dir="2700000" algn="tl">
                    <a:srgbClr val="000000">
                      <a:alpha val="43137"/>
                    </a:srgbClr>
                  </a:outerShdw>
                </a:effectLst>
                <a:latin typeface="Arial"/>
                <a:cs typeface="Arial"/>
              </a:rPr>
              <a:t>e, s</a:t>
            </a:r>
            <a:r>
              <a:rPr sz="2204" spc="4" dirty="0">
                <a:solidFill>
                  <a:prstClr val="black"/>
                </a:solidFill>
                <a:effectLst>
                  <a:outerShdw blurRad="38100" dist="38100" dir="2700000" algn="tl">
                    <a:srgbClr val="000000">
                      <a:alpha val="43137"/>
                    </a:srgbClr>
                  </a:outerShdw>
                </a:effectLst>
                <a:latin typeface="Arial"/>
                <a:cs typeface="Arial"/>
              </a:rPr>
              <a:t>e</a:t>
            </a:r>
            <a:r>
              <a:rPr sz="2204" dirty="0">
                <a:solidFill>
                  <a:prstClr val="black"/>
                </a:solidFill>
                <a:effectLst>
                  <a:outerShdw blurRad="38100" dist="38100" dir="2700000" algn="tl">
                    <a:srgbClr val="000000">
                      <a:alpha val="43137"/>
                    </a:srgbClr>
                  </a:outerShdw>
                </a:effectLst>
                <a:latin typeface="Arial"/>
                <a:cs typeface="Arial"/>
              </a:rPr>
              <a:t>c</a:t>
            </a:r>
            <a:r>
              <a:rPr sz="2204" spc="4" dirty="0">
                <a:solidFill>
                  <a:prstClr val="black"/>
                </a:solidFill>
                <a:effectLst>
                  <a:outerShdw blurRad="38100" dist="38100" dir="2700000" algn="tl">
                    <a:srgbClr val="000000">
                      <a:alpha val="43137"/>
                    </a:srgbClr>
                  </a:outerShdw>
                </a:effectLst>
                <a:latin typeface="Arial"/>
                <a:cs typeface="Arial"/>
              </a:rPr>
              <a:t>o</a:t>
            </a:r>
            <a:r>
              <a:rPr sz="2204" dirty="0">
                <a:solidFill>
                  <a:prstClr val="black"/>
                </a:solidFill>
                <a:effectLst>
                  <a:outerShdw blurRad="38100" dist="38100" dir="2700000" algn="tl">
                    <a:srgbClr val="000000">
                      <a:alpha val="43137"/>
                    </a:srgbClr>
                  </a:outerShdw>
                </a:effectLst>
                <a:latin typeface="Arial"/>
                <a:cs typeface="Arial"/>
              </a:rPr>
              <a:t>ndo</a:t>
            </a:r>
            <a:r>
              <a:rPr sz="2204" spc="-37"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il tipo</a:t>
            </a:r>
            <a:r>
              <a:rPr sz="2204" spc="-10"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e l’as</a:t>
            </a:r>
            <a:r>
              <a:rPr sz="2204" spc="4" dirty="0">
                <a:solidFill>
                  <a:prstClr val="black"/>
                </a:solidFill>
                <a:effectLst>
                  <a:outerShdw blurRad="38100" dist="38100" dir="2700000" algn="tl">
                    <a:srgbClr val="000000">
                      <a:alpha val="43137"/>
                    </a:srgbClr>
                  </a:outerShdw>
                </a:effectLst>
                <a:latin typeface="Arial"/>
                <a:cs typeface="Arial"/>
              </a:rPr>
              <a:t>s</a:t>
            </a:r>
            <a:r>
              <a:rPr sz="2204" dirty="0">
                <a:solidFill>
                  <a:prstClr val="black"/>
                </a:solidFill>
                <a:effectLst>
                  <a:outerShdw blurRad="38100" dist="38100" dir="2700000" algn="tl">
                    <a:srgbClr val="000000">
                      <a:alpha val="43137"/>
                    </a:srgbClr>
                  </a:outerShdw>
                </a:effectLst>
                <a:latin typeface="Arial"/>
                <a:cs typeface="Arial"/>
              </a:rPr>
              <a:t>et</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o dell’o</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gani</a:t>
            </a:r>
            <a:r>
              <a:rPr sz="2204" spc="10" dirty="0">
                <a:solidFill>
                  <a:prstClr val="black"/>
                </a:solidFill>
                <a:effectLst>
                  <a:outerShdw blurRad="38100" dist="38100" dir="2700000" algn="tl">
                    <a:srgbClr val="000000">
                      <a:alpha val="43137"/>
                    </a:srgbClr>
                  </a:outerShdw>
                </a:effectLst>
                <a:latin typeface="Arial"/>
                <a:cs typeface="Arial"/>
              </a:rPr>
              <a:t>z</a:t>
            </a:r>
            <a:r>
              <a:rPr sz="2204" dirty="0">
                <a:solidFill>
                  <a:prstClr val="black"/>
                </a:solidFill>
                <a:effectLst>
                  <a:outerShdw blurRad="38100" dist="38100" dir="2700000" algn="tl">
                    <a:srgbClr val="000000">
                      <a:alpha val="43137"/>
                    </a:srgbClr>
                  </a:outerShdw>
                </a:effectLst>
                <a:latin typeface="Arial"/>
                <a:cs typeface="Arial"/>
              </a:rPr>
              <a:t>z</a:t>
            </a:r>
            <a:r>
              <a:rPr sz="2204" spc="4" dirty="0">
                <a:solidFill>
                  <a:prstClr val="black"/>
                </a:solidFill>
                <a:effectLst>
                  <a:outerShdw blurRad="38100" dist="38100" dir="2700000" algn="tl">
                    <a:srgbClr val="000000">
                      <a:alpha val="43137"/>
                    </a:srgbClr>
                  </a:outerShdw>
                </a:effectLst>
                <a:latin typeface="Arial"/>
                <a:cs typeface="Arial"/>
              </a:rPr>
              <a:t>a</a:t>
            </a:r>
            <a:r>
              <a:rPr sz="2204" dirty="0">
                <a:solidFill>
                  <a:prstClr val="black"/>
                </a:solidFill>
                <a:effectLst>
                  <a:outerShdw blurRad="38100" dist="38100" dir="2700000" algn="tl">
                    <a:srgbClr val="000000">
                      <a:alpha val="43137"/>
                    </a:srgbClr>
                  </a:outerShdw>
                </a:effectLst>
                <a:latin typeface="Arial"/>
                <a:cs typeface="Arial"/>
              </a:rPr>
              <a:t>zi</a:t>
            </a:r>
            <a:r>
              <a:rPr sz="2204" spc="4" dirty="0">
                <a:solidFill>
                  <a:prstClr val="black"/>
                </a:solidFill>
                <a:effectLst>
                  <a:outerShdw blurRad="38100" dist="38100" dir="2700000" algn="tl">
                    <a:srgbClr val="000000">
                      <a:alpha val="43137"/>
                    </a:srgbClr>
                  </a:outerShdw>
                </a:effectLst>
                <a:latin typeface="Arial"/>
                <a:cs typeface="Arial"/>
              </a:rPr>
              <a:t>o</a:t>
            </a:r>
            <a:r>
              <a:rPr sz="2204" dirty="0">
                <a:solidFill>
                  <a:prstClr val="black"/>
                </a:solidFill>
                <a:effectLst>
                  <a:outerShdw blurRad="38100" dist="38100" dir="2700000" algn="tl">
                    <a:srgbClr val="000000">
                      <a:alpha val="43137"/>
                    </a:srgbClr>
                  </a:outerShdw>
                </a:effectLst>
                <a:latin typeface="Arial"/>
                <a:cs typeface="Arial"/>
              </a:rPr>
              <a:t>ne</a:t>
            </a:r>
            <a:r>
              <a:rPr sz="2204" spc="-37"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nel</a:t>
            </a:r>
            <a:r>
              <a:rPr sz="2204" spc="-10"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c</a:t>
            </a:r>
            <a:r>
              <a:rPr sz="2204" spc="4" dirty="0">
                <a:solidFill>
                  <a:prstClr val="black"/>
                </a:solidFill>
                <a:effectLst>
                  <a:outerShdw blurRad="38100" dist="38100" dir="2700000" algn="tl">
                    <a:srgbClr val="000000">
                      <a:alpha val="43137"/>
                    </a:srgbClr>
                  </a:outerShdw>
                </a:effectLst>
                <a:latin typeface="Arial"/>
                <a:cs typeface="Arial"/>
              </a:rPr>
              <a:t>u</a:t>
            </a:r>
            <a:r>
              <a:rPr sz="2204" dirty="0">
                <a:solidFill>
                  <a:prstClr val="black"/>
                </a:solidFill>
                <a:effectLst>
                  <a:outerShdw blurRad="38100" dist="38100" dir="2700000" algn="tl">
                    <a:srgbClr val="000000">
                      <a:alpha val="43137"/>
                    </a:srgbClr>
                  </a:outerShdw>
                </a:effectLst>
                <a:latin typeface="Arial"/>
                <a:cs typeface="Arial"/>
              </a:rPr>
              <a:t>i ambi</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o</a:t>
            </a:r>
            <a:r>
              <a:rPr sz="2204" spc="-15"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il lavoratore</a:t>
            </a:r>
            <a:r>
              <a:rPr sz="2204" spc="-37"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p</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e</a:t>
            </a:r>
            <a:r>
              <a:rPr sz="2204" spc="4" dirty="0">
                <a:solidFill>
                  <a:prstClr val="black"/>
                </a:solidFill>
                <a:effectLst>
                  <a:outerShdw blurRad="38100" dist="38100" dir="2700000" algn="tl">
                    <a:srgbClr val="000000">
                      <a:alpha val="43137"/>
                    </a:srgbClr>
                  </a:outerShdw>
                </a:effectLst>
                <a:latin typeface="Arial"/>
                <a:cs typeface="Arial"/>
              </a:rPr>
              <a:t>s</a:t>
            </a:r>
            <a:r>
              <a:rPr sz="2204" dirty="0">
                <a:solidFill>
                  <a:prstClr val="black"/>
                </a:solidFill>
                <a:effectLst>
                  <a:outerShdw blurRad="38100" dist="38100" dir="2700000" algn="tl">
                    <a:srgbClr val="000000">
                      <a:alpha val="43137"/>
                    </a:srgbClr>
                  </a:outerShdw>
                </a:effectLst>
                <a:latin typeface="Arial"/>
                <a:cs typeface="Arial"/>
              </a:rPr>
              <a:t>ta</a:t>
            </a:r>
            <a:r>
              <a:rPr sz="2204" spc="-32"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la prop</a:t>
            </a:r>
            <a:r>
              <a:rPr sz="2204" spc="10"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ia</a:t>
            </a:r>
            <a:r>
              <a:rPr sz="2204" spc="-37"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at</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i</a:t>
            </a:r>
            <a:r>
              <a:rPr sz="2204" spc="-4" dirty="0">
                <a:solidFill>
                  <a:prstClr val="black"/>
                </a:solidFill>
                <a:effectLst>
                  <a:outerShdw blurRad="38100" dist="38100" dir="2700000" algn="tl">
                    <a:srgbClr val="000000">
                      <a:alpha val="43137"/>
                    </a:srgbClr>
                  </a:outerShdw>
                </a:effectLst>
                <a:latin typeface="Arial"/>
                <a:cs typeface="Arial"/>
              </a:rPr>
              <a:t>v</a:t>
            </a:r>
            <a:r>
              <a:rPr sz="2204" dirty="0">
                <a:solidFill>
                  <a:prstClr val="black"/>
                </a:solidFill>
                <a:effectLst>
                  <a:outerShdw blurRad="38100" dist="38100" dir="2700000" algn="tl">
                    <a:srgbClr val="000000">
                      <a:alpha val="43137"/>
                    </a:srgbClr>
                  </a:outerShdw>
                </a:effectLst>
                <a:latin typeface="Arial"/>
                <a:cs typeface="Arial"/>
              </a:rPr>
              <a:t>ità,</a:t>
            </a:r>
            <a:r>
              <a:rPr sz="2204" spc="-4"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ha la re</a:t>
            </a:r>
            <a:r>
              <a:rPr sz="2204" spc="10" dirty="0">
                <a:solidFill>
                  <a:prstClr val="black"/>
                </a:solidFill>
                <a:effectLst>
                  <a:outerShdw blurRad="38100" dist="38100" dir="2700000" algn="tl">
                    <a:srgbClr val="000000">
                      <a:alpha val="43137"/>
                    </a:srgbClr>
                  </a:outerShdw>
                </a:effectLst>
                <a:latin typeface="Arial"/>
                <a:cs typeface="Arial"/>
              </a:rPr>
              <a:t>s</a:t>
            </a:r>
            <a:r>
              <a:rPr sz="2204" dirty="0">
                <a:solidFill>
                  <a:prstClr val="black"/>
                </a:solidFill>
                <a:effectLst>
                  <a:outerShdw blurRad="38100" dist="38100" dir="2700000" algn="tl">
                    <a:srgbClr val="000000">
                      <a:alpha val="43137"/>
                    </a:srgbClr>
                  </a:outerShdw>
                </a:effectLst>
                <a:latin typeface="Arial"/>
                <a:cs typeface="Arial"/>
              </a:rPr>
              <a:t>pon</a:t>
            </a:r>
            <a:r>
              <a:rPr sz="2204" spc="4" dirty="0">
                <a:solidFill>
                  <a:prstClr val="black"/>
                </a:solidFill>
                <a:effectLst>
                  <a:outerShdw blurRad="38100" dist="38100" dir="2700000" algn="tl">
                    <a:srgbClr val="000000">
                      <a:alpha val="43137"/>
                    </a:srgbClr>
                  </a:outerShdw>
                </a:effectLst>
                <a:latin typeface="Arial"/>
                <a:cs typeface="Arial"/>
              </a:rPr>
              <a:t>s</a:t>
            </a:r>
            <a:r>
              <a:rPr sz="2204" spc="-10" dirty="0">
                <a:solidFill>
                  <a:prstClr val="black"/>
                </a:solidFill>
                <a:effectLst>
                  <a:outerShdw blurRad="38100" dist="38100" dir="2700000" algn="tl">
                    <a:srgbClr val="000000">
                      <a:alpha val="43137"/>
                    </a:srgbClr>
                  </a:outerShdw>
                </a:effectLst>
                <a:latin typeface="Arial"/>
                <a:cs typeface="Arial"/>
              </a:rPr>
              <a:t>a</a:t>
            </a:r>
            <a:r>
              <a:rPr sz="2204" dirty="0">
                <a:solidFill>
                  <a:prstClr val="black"/>
                </a:solidFill>
                <a:effectLst>
                  <a:outerShdw blurRad="38100" dist="38100" dir="2700000" algn="tl">
                    <a:srgbClr val="000000">
                      <a:alpha val="43137"/>
                    </a:srgbClr>
                  </a:outerShdw>
                </a:effectLst>
                <a:latin typeface="Arial"/>
                <a:cs typeface="Arial"/>
              </a:rPr>
              <a:t>bili</a:t>
            </a:r>
            <a:r>
              <a:rPr sz="2204" spc="-10" dirty="0">
                <a:solidFill>
                  <a:prstClr val="black"/>
                </a:solidFill>
                <a:effectLst>
                  <a:outerShdw blurRad="38100" dist="38100" dir="2700000" algn="tl">
                    <a:srgbClr val="000000">
                      <a:alpha val="43137"/>
                    </a:srgbClr>
                  </a:outerShdw>
                </a:effectLst>
                <a:latin typeface="Arial"/>
                <a:cs typeface="Arial"/>
              </a:rPr>
              <a:t>t</a:t>
            </a:r>
            <a:r>
              <a:rPr sz="2204" dirty="0">
                <a:solidFill>
                  <a:prstClr val="black"/>
                </a:solidFill>
                <a:effectLst>
                  <a:outerShdw blurRad="38100" dist="38100" dir="2700000" algn="tl">
                    <a:srgbClr val="000000">
                      <a:alpha val="43137"/>
                    </a:srgbClr>
                  </a:outerShdw>
                </a:effectLst>
                <a:latin typeface="Arial"/>
                <a:cs typeface="Arial"/>
              </a:rPr>
              <a:t>à</a:t>
            </a:r>
            <a:r>
              <a:rPr sz="2204" spc="-26" dirty="0">
                <a:solidFill>
                  <a:prstClr val="black"/>
                </a:solidFill>
                <a:effectLst>
                  <a:outerShdw blurRad="38100" dist="38100" dir="2700000" algn="tl">
                    <a:srgbClr val="000000">
                      <a:alpha val="43137"/>
                    </a:srgbClr>
                  </a:outerShdw>
                </a:effectLst>
                <a:latin typeface="Arial"/>
                <a:cs typeface="Arial"/>
              </a:rPr>
              <a:t> </a:t>
            </a:r>
            <a:r>
              <a:rPr sz="2204" dirty="0" err="1">
                <a:solidFill>
                  <a:prstClr val="black"/>
                </a:solidFill>
                <a:effectLst>
                  <a:outerShdw blurRad="38100" dist="38100" dir="2700000" algn="tl">
                    <a:srgbClr val="000000">
                      <a:alpha val="43137"/>
                    </a:srgbClr>
                  </a:outerShdw>
                </a:effectLst>
                <a:latin typeface="Arial"/>
                <a:cs typeface="Arial"/>
              </a:rPr>
              <a:t>dell’organiz</a:t>
            </a:r>
            <a:r>
              <a:rPr sz="2204" spc="10" dirty="0" err="1">
                <a:solidFill>
                  <a:prstClr val="black"/>
                </a:solidFill>
                <a:effectLst>
                  <a:outerShdw blurRad="38100" dist="38100" dir="2700000" algn="tl">
                    <a:srgbClr val="000000">
                      <a:alpha val="43137"/>
                    </a:srgbClr>
                  </a:outerShdw>
                </a:effectLst>
                <a:latin typeface="Arial"/>
                <a:cs typeface="Arial"/>
              </a:rPr>
              <a:t>z</a:t>
            </a:r>
            <a:r>
              <a:rPr sz="2204" dirty="0" err="1">
                <a:solidFill>
                  <a:prstClr val="black"/>
                </a:solidFill>
                <a:effectLst>
                  <a:outerShdw blurRad="38100" dist="38100" dir="2700000" algn="tl">
                    <a:srgbClr val="000000">
                      <a:alpha val="43137"/>
                    </a:srgbClr>
                  </a:outerShdw>
                </a:effectLst>
                <a:latin typeface="Arial"/>
                <a:cs typeface="Arial"/>
              </a:rPr>
              <a:t>azione</a:t>
            </a:r>
            <a:r>
              <a:rPr sz="2204" spc="-32" dirty="0">
                <a:solidFill>
                  <a:prstClr val="black"/>
                </a:solidFill>
                <a:effectLst>
                  <a:outerShdw blurRad="38100" dist="38100" dir="2700000" algn="tl">
                    <a:srgbClr val="000000">
                      <a:alpha val="43137"/>
                    </a:srgbClr>
                  </a:outerShdw>
                </a:effectLst>
                <a:latin typeface="Arial"/>
                <a:cs typeface="Arial"/>
              </a:rPr>
              <a:t> </a:t>
            </a:r>
            <a:r>
              <a:rPr sz="2204" dirty="0" err="1">
                <a:solidFill>
                  <a:prstClr val="black"/>
                </a:solidFill>
                <a:effectLst>
                  <a:outerShdw blurRad="38100" dist="38100" dir="2700000" algn="tl">
                    <a:srgbClr val="000000">
                      <a:alpha val="43137"/>
                    </a:srgbClr>
                  </a:outerShdw>
                </a:effectLst>
                <a:latin typeface="Arial"/>
                <a:cs typeface="Arial"/>
              </a:rPr>
              <a:t>stes</a:t>
            </a:r>
            <a:r>
              <a:rPr sz="2204" spc="10" dirty="0" err="1">
                <a:solidFill>
                  <a:prstClr val="black"/>
                </a:solidFill>
                <a:effectLst>
                  <a:outerShdw blurRad="38100" dist="38100" dir="2700000" algn="tl">
                    <a:srgbClr val="000000">
                      <a:alpha val="43137"/>
                    </a:srgbClr>
                  </a:outerShdw>
                </a:effectLst>
                <a:latin typeface="Arial"/>
                <a:cs typeface="Arial"/>
              </a:rPr>
              <a:t>s</a:t>
            </a:r>
            <a:r>
              <a:rPr sz="2204" dirty="0" err="1">
                <a:solidFill>
                  <a:prstClr val="black"/>
                </a:solidFill>
                <a:effectLst>
                  <a:outerShdw blurRad="38100" dist="38100" dir="2700000" algn="tl">
                    <a:srgbClr val="000000">
                      <a:alpha val="43137"/>
                    </a:srgbClr>
                  </a:outerShdw>
                </a:effectLst>
                <a:latin typeface="Arial"/>
                <a:cs typeface="Arial"/>
              </a:rPr>
              <a:t>a</a:t>
            </a:r>
            <a:r>
              <a:rPr lang="it-IT" sz="2204"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o dell’unità p</a:t>
            </a:r>
            <a:r>
              <a:rPr sz="2204" spc="4" dirty="0">
                <a:solidFill>
                  <a:prstClr val="black"/>
                </a:solidFill>
                <a:effectLst>
                  <a:outerShdw blurRad="38100" dist="38100" dir="2700000" algn="tl">
                    <a:srgbClr val="000000">
                      <a:alpha val="43137"/>
                    </a:srgbClr>
                  </a:outerShdw>
                </a:effectLst>
                <a:latin typeface="Arial"/>
                <a:cs typeface="Arial"/>
              </a:rPr>
              <a:t>r</a:t>
            </a:r>
            <a:r>
              <a:rPr sz="2204" dirty="0">
                <a:solidFill>
                  <a:prstClr val="black"/>
                </a:solidFill>
                <a:effectLst>
                  <a:outerShdw blurRad="38100" dist="38100" dir="2700000" algn="tl">
                    <a:srgbClr val="000000">
                      <a:alpha val="43137"/>
                    </a:srgbClr>
                  </a:outerShdw>
                </a:effectLst>
                <a:latin typeface="Arial"/>
                <a:cs typeface="Arial"/>
              </a:rPr>
              <a:t>odutti</a:t>
            </a:r>
            <a:r>
              <a:rPr sz="2204" spc="-10" dirty="0">
                <a:solidFill>
                  <a:prstClr val="black"/>
                </a:solidFill>
                <a:effectLst>
                  <a:outerShdw blurRad="38100" dist="38100" dir="2700000" algn="tl">
                    <a:srgbClr val="000000">
                      <a:alpha val="43137"/>
                    </a:srgbClr>
                  </a:outerShdw>
                </a:effectLst>
                <a:latin typeface="Arial"/>
                <a:cs typeface="Arial"/>
              </a:rPr>
              <a:t>v</a:t>
            </a:r>
            <a:r>
              <a:rPr sz="2204" dirty="0">
                <a:solidFill>
                  <a:prstClr val="black"/>
                </a:solidFill>
                <a:effectLst>
                  <a:outerShdw blurRad="38100" dist="38100" dir="2700000" algn="tl">
                    <a:srgbClr val="000000">
                      <a:alpha val="43137"/>
                    </a:srgbClr>
                  </a:outerShdw>
                </a:effectLst>
                <a:latin typeface="Arial"/>
                <a:cs typeface="Arial"/>
              </a:rPr>
              <a:t>a</a:t>
            </a:r>
            <a:r>
              <a:rPr sz="2204" spc="-28"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in quanto</a:t>
            </a:r>
            <a:r>
              <a:rPr sz="2204" spc="-26" dirty="0">
                <a:solidFill>
                  <a:prstClr val="black"/>
                </a:solidFill>
                <a:effectLst>
                  <a:outerShdw blurRad="38100" dist="38100" dir="2700000" algn="tl">
                    <a:srgbClr val="000000">
                      <a:alpha val="43137"/>
                    </a:srgbClr>
                  </a:outerShdw>
                </a:effectLst>
                <a:latin typeface="Arial"/>
                <a:cs typeface="Arial"/>
              </a:rPr>
              <a:t> </a:t>
            </a:r>
            <a:r>
              <a:rPr sz="2204" dirty="0" err="1">
                <a:solidFill>
                  <a:prstClr val="black"/>
                </a:solidFill>
                <a:effectLst>
                  <a:outerShdw blurRad="38100" dist="38100" dir="2700000" algn="tl">
                    <a:srgbClr val="000000">
                      <a:alpha val="43137"/>
                    </a:srgbClr>
                  </a:outerShdw>
                </a:effectLst>
                <a:latin typeface="Arial"/>
                <a:cs typeface="Arial"/>
              </a:rPr>
              <a:t>e</a:t>
            </a:r>
            <a:r>
              <a:rPr sz="2204" spc="4" dirty="0" err="1">
                <a:solidFill>
                  <a:prstClr val="black"/>
                </a:solidFill>
                <a:effectLst>
                  <a:outerShdw blurRad="38100" dist="38100" dir="2700000" algn="tl">
                    <a:srgbClr val="000000">
                      <a:alpha val="43137"/>
                    </a:srgbClr>
                  </a:outerShdw>
                </a:effectLst>
                <a:latin typeface="Arial"/>
                <a:cs typeface="Arial"/>
              </a:rPr>
              <a:t>s</a:t>
            </a:r>
            <a:r>
              <a:rPr sz="2204" dirty="0" err="1">
                <a:solidFill>
                  <a:prstClr val="black"/>
                </a:solidFill>
                <a:effectLst>
                  <a:outerShdw blurRad="38100" dist="38100" dir="2700000" algn="tl">
                    <a:srgbClr val="000000">
                      <a:alpha val="43137"/>
                    </a:srgbClr>
                  </a:outerShdw>
                </a:effectLst>
                <a:latin typeface="Arial"/>
                <a:cs typeface="Arial"/>
              </a:rPr>
              <a:t>e</a:t>
            </a:r>
            <a:r>
              <a:rPr sz="2204" spc="4" dirty="0" err="1">
                <a:solidFill>
                  <a:prstClr val="black"/>
                </a:solidFill>
                <a:effectLst>
                  <a:outerShdw blurRad="38100" dist="38100" dir="2700000" algn="tl">
                    <a:srgbClr val="000000">
                      <a:alpha val="43137"/>
                    </a:srgbClr>
                  </a:outerShdw>
                </a:effectLst>
                <a:latin typeface="Arial"/>
                <a:cs typeface="Arial"/>
              </a:rPr>
              <a:t>r</a:t>
            </a:r>
            <a:r>
              <a:rPr sz="2204" dirty="0" err="1">
                <a:solidFill>
                  <a:prstClr val="black"/>
                </a:solidFill>
                <a:effectLst>
                  <a:outerShdw blurRad="38100" dist="38100" dir="2700000" algn="tl">
                    <a:srgbClr val="000000">
                      <a:alpha val="43137"/>
                    </a:srgbClr>
                  </a:outerShdw>
                </a:effectLst>
                <a:latin typeface="Arial"/>
                <a:cs typeface="Arial"/>
              </a:rPr>
              <a:t>cita</a:t>
            </a:r>
            <a:r>
              <a:rPr sz="2204" spc="-37" dirty="0">
                <a:solidFill>
                  <a:prstClr val="black"/>
                </a:solidFill>
                <a:effectLst>
                  <a:outerShdw blurRad="38100" dist="38100" dir="2700000" algn="tl">
                    <a:srgbClr val="000000">
                      <a:alpha val="43137"/>
                    </a:srgbClr>
                  </a:outerShdw>
                </a:effectLst>
                <a:latin typeface="Arial"/>
                <a:cs typeface="Arial"/>
              </a:rPr>
              <a:t> </a:t>
            </a:r>
            <a:r>
              <a:rPr sz="2204" dirty="0" err="1">
                <a:solidFill>
                  <a:prstClr val="black"/>
                </a:solidFill>
                <a:effectLst>
                  <a:outerShdw blurRad="38100" dist="38100" dir="2700000" algn="tl">
                    <a:srgbClr val="000000">
                      <a:alpha val="43137"/>
                    </a:srgbClr>
                  </a:outerShdw>
                </a:effectLst>
                <a:latin typeface="Arial"/>
                <a:cs typeface="Arial"/>
              </a:rPr>
              <a:t>i</a:t>
            </a:r>
            <a:r>
              <a:rPr lang="it-IT" sz="2204" dirty="0">
                <a:solidFill>
                  <a:prstClr val="black"/>
                </a:solidFill>
                <a:effectLst>
                  <a:outerShdw blurRad="38100" dist="38100" dir="2700000" algn="tl">
                    <a:srgbClr val="000000">
                      <a:alpha val="43137"/>
                    </a:srgbClr>
                  </a:outerShdw>
                </a:effectLst>
                <a:latin typeface="Arial"/>
                <a:cs typeface="Arial"/>
              </a:rPr>
              <a:t> </a:t>
            </a:r>
            <a:r>
              <a:rPr sz="2204" dirty="0" err="1">
                <a:solidFill>
                  <a:prstClr val="black"/>
                </a:solidFill>
                <a:effectLst>
                  <a:outerShdw blurRad="38100" dist="38100" dir="2700000" algn="tl">
                    <a:srgbClr val="000000">
                      <a:alpha val="43137"/>
                    </a:srgbClr>
                  </a:outerShdw>
                </a:effectLst>
                <a:latin typeface="Arial"/>
                <a:cs typeface="Arial"/>
              </a:rPr>
              <a:t>poteri</a:t>
            </a:r>
            <a:r>
              <a:rPr sz="2204" spc="-28"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de</a:t>
            </a:r>
            <a:r>
              <a:rPr sz="2204" spc="10" dirty="0">
                <a:solidFill>
                  <a:prstClr val="black"/>
                </a:solidFill>
                <a:effectLst>
                  <a:outerShdw blurRad="38100" dist="38100" dir="2700000" algn="tl">
                    <a:srgbClr val="000000">
                      <a:alpha val="43137"/>
                    </a:srgbClr>
                  </a:outerShdw>
                </a:effectLst>
                <a:latin typeface="Arial"/>
                <a:cs typeface="Arial"/>
              </a:rPr>
              <a:t>c</a:t>
            </a:r>
            <a:r>
              <a:rPr sz="2204" dirty="0">
                <a:solidFill>
                  <a:prstClr val="black"/>
                </a:solidFill>
                <a:effectLst>
                  <a:outerShdw blurRad="38100" dist="38100" dir="2700000" algn="tl">
                    <a:srgbClr val="000000">
                      <a:alpha val="43137"/>
                    </a:srgbClr>
                  </a:outerShdw>
                </a:effectLst>
                <a:latin typeface="Arial"/>
                <a:cs typeface="Arial"/>
              </a:rPr>
              <a:t>isio</a:t>
            </a:r>
            <a:r>
              <a:rPr sz="2204" spc="4" dirty="0">
                <a:solidFill>
                  <a:prstClr val="black"/>
                </a:solidFill>
                <a:effectLst>
                  <a:outerShdw blurRad="38100" dist="38100" dir="2700000" algn="tl">
                    <a:srgbClr val="000000">
                      <a:alpha val="43137"/>
                    </a:srgbClr>
                  </a:outerShdw>
                </a:effectLst>
                <a:latin typeface="Arial"/>
                <a:cs typeface="Arial"/>
              </a:rPr>
              <a:t>n</a:t>
            </a:r>
            <a:r>
              <a:rPr sz="2204" dirty="0">
                <a:solidFill>
                  <a:prstClr val="black"/>
                </a:solidFill>
                <a:effectLst>
                  <a:outerShdw blurRad="38100" dist="38100" dir="2700000" algn="tl">
                    <a:srgbClr val="000000">
                      <a:alpha val="43137"/>
                    </a:srgbClr>
                  </a:outerShdw>
                </a:effectLst>
                <a:latin typeface="Arial"/>
                <a:cs typeface="Arial"/>
              </a:rPr>
              <a:t>ali e</a:t>
            </a:r>
            <a:r>
              <a:rPr sz="2204" spc="-15" dirty="0">
                <a:solidFill>
                  <a:prstClr val="black"/>
                </a:solidFill>
                <a:effectLst>
                  <a:outerShdw blurRad="38100" dist="38100" dir="2700000" algn="tl">
                    <a:srgbClr val="000000">
                      <a:alpha val="43137"/>
                    </a:srgbClr>
                  </a:outerShdw>
                </a:effectLst>
                <a:latin typeface="Arial"/>
                <a:cs typeface="Arial"/>
              </a:rPr>
              <a:t> </a:t>
            </a:r>
            <a:r>
              <a:rPr sz="2204" dirty="0">
                <a:solidFill>
                  <a:prstClr val="black"/>
                </a:solidFill>
                <a:effectLst>
                  <a:outerShdw blurRad="38100" dist="38100" dir="2700000" algn="tl">
                    <a:srgbClr val="000000">
                      <a:alpha val="43137"/>
                    </a:srgbClr>
                  </a:outerShdw>
                </a:effectLst>
                <a:latin typeface="Arial"/>
                <a:cs typeface="Arial"/>
              </a:rPr>
              <a:t>di spe</a:t>
            </a:r>
            <a:r>
              <a:rPr sz="2204" spc="10" dirty="0">
                <a:solidFill>
                  <a:prstClr val="black"/>
                </a:solidFill>
                <a:effectLst>
                  <a:outerShdw blurRad="38100" dist="38100" dir="2700000" algn="tl">
                    <a:srgbClr val="000000">
                      <a:alpha val="43137"/>
                    </a:srgbClr>
                  </a:outerShdw>
                </a:effectLst>
                <a:latin typeface="Arial"/>
                <a:cs typeface="Arial"/>
              </a:rPr>
              <a:t>s</a:t>
            </a:r>
            <a:r>
              <a:rPr sz="2204" dirty="0">
                <a:solidFill>
                  <a:prstClr val="black"/>
                </a:solidFill>
                <a:effectLst>
                  <a:outerShdw blurRad="38100" dist="38100" dir="2700000" algn="tl">
                    <a:srgbClr val="000000">
                      <a:alpha val="43137"/>
                    </a:srgbClr>
                  </a:outerShdw>
                </a:effectLst>
                <a:latin typeface="Arial"/>
                <a:cs typeface="Arial"/>
              </a:rPr>
              <a:t>a</a:t>
            </a:r>
            <a:r>
              <a:rPr sz="2204" dirty="0">
                <a:solidFill>
                  <a:prstClr val="black"/>
                </a:solidFill>
                <a:latin typeface="Arial"/>
                <a:cs typeface="Arial"/>
              </a:rPr>
              <a:t>.</a:t>
            </a:r>
          </a:p>
        </p:txBody>
      </p:sp>
      <p:sp>
        <p:nvSpPr>
          <p:cNvPr id="3" name="object 3"/>
          <p:cNvSpPr txBox="1"/>
          <p:nvPr/>
        </p:nvSpPr>
        <p:spPr>
          <a:xfrm>
            <a:off x="10113312" y="2127924"/>
            <a:ext cx="78644" cy="290974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 name="object 2"/>
          <p:cNvSpPr txBox="1"/>
          <p:nvPr/>
        </p:nvSpPr>
        <p:spPr>
          <a:xfrm>
            <a:off x="109950" y="322444"/>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err="1">
                <a:latin typeface="Arial"/>
                <a:cs typeface="Arial"/>
              </a:rPr>
              <a:t>Datore</a:t>
            </a:r>
            <a:r>
              <a:rPr sz="3526" b="1" spc="-26" dirty="0">
                <a:latin typeface="Arial"/>
                <a:cs typeface="Arial"/>
              </a:rPr>
              <a:t> </a:t>
            </a:r>
            <a:r>
              <a:rPr sz="3526" b="1" dirty="0">
                <a:latin typeface="Arial"/>
                <a:cs typeface="Arial"/>
              </a:rPr>
              <a:t>di</a:t>
            </a:r>
            <a:r>
              <a:rPr sz="3526" b="1" spc="-15" dirty="0">
                <a:latin typeface="Arial"/>
                <a:cs typeface="Arial"/>
              </a:rPr>
              <a:t> </a:t>
            </a:r>
            <a:r>
              <a:rPr sz="3526" b="1" dirty="0" err="1">
                <a:latin typeface="Arial"/>
                <a:cs typeface="Arial"/>
              </a:rPr>
              <a:t>l</a:t>
            </a:r>
            <a:r>
              <a:rPr sz="3526" b="1" spc="-10" dirty="0" err="1">
                <a:latin typeface="Arial"/>
                <a:cs typeface="Arial"/>
              </a:rPr>
              <a:t>a</a:t>
            </a:r>
            <a:r>
              <a:rPr sz="3526" b="1" dirty="0" err="1">
                <a:latin typeface="Arial"/>
                <a:cs typeface="Arial"/>
              </a:rPr>
              <a:t>v</a:t>
            </a:r>
            <a:r>
              <a:rPr sz="3526" b="1" spc="-10" dirty="0" err="1">
                <a:latin typeface="Arial"/>
                <a:cs typeface="Arial"/>
              </a:rPr>
              <a:t>o</a:t>
            </a:r>
            <a:r>
              <a:rPr sz="3526" b="1" dirty="0" err="1">
                <a:latin typeface="Arial"/>
                <a:cs typeface="Arial"/>
              </a:rPr>
              <a:t>ro</a:t>
            </a:r>
            <a:endParaRPr sz="3526" dirty="0">
              <a:latin typeface="Arial"/>
              <a:cs typeface="Arial"/>
            </a:endParaRPr>
          </a:p>
          <a:p>
            <a:pPr marL="416800" algn="ctr" defTabSz="1007577">
              <a:lnSpc>
                <a:spcPct val="95825"/>
              </a:lnSpc>
              <a:spcBef>
                <a:spcPts val="1072"/>
              </a:spcBef>
            </a:pPr>
            <a:r>
              <a:rPr sz="2204" b="1" dirty="0" err="1">
                <a:latin typeface="Arial"/>
                <a:cs typeface="Arial"/>
              </a:rPr>
              <a:t>D</a:t>
            </a:r>
            <a:r>
              <a:rPr sz="2204" b="1" spc="4" dirty="0" err="1">
                <a:latin typeface="Arial"/>
                <a:cs typeface="Arial"/>
              </a:rPr>
              <a:t>e</a:t>
            </a:r>
            <a:r>
              <a:rPr sz="2204" b="1" dirty="0" err="1">
                <a:latin typeface="Arial"/>
                <a:cs typeface="Arial"/>
              </a:rPr>
              <a:t>finizione</a:t>
            </a:r>
            <a:endParaRPr sz="2204" dirty="0">
              <a:latin typeface="Arial"/>
              <a:cs typeface="Arial"/>
            </a:endParaRPr>
          </a:p>
        </p:txBody>
      </p:sp>
      <p:sp>
        <p:nvSpPr>
          <p:cNvPr id="15" name="object 2">
            <a:extLst>
              <a:ext uri="{FF2B5EF4-FFF2-40B4-BE49-F238E27FC236}">
                <a16:creationId xmlns:a16="http://schemas.microsoft.com/office/drawing/2014/main" id="{E85044FF-3CFB-4C09-A974-CE760C9A769B}"/>
              </a:ext>
            </a:extLst>
          </p:cNvPr>
          <p:cNvSpPr txBox="1"/>
          <p:nvPr/>
        </p:nvSpPr>
        <p:spPr>
          <a:xfrm>
            <a:off x="-27405" y="4880498"/>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defTabSz="1007577">
              <a:lnSpc>
                <a:spcPct val="95825"/>
              </a:lnSpc>
            </a:pPr>
            <a:r>
              <a:rPr lang="it-IT" sz="2400" b="1" dirty="0">
                <a:solidFill>
                  <a:srgbClr val="FF0000"/>
                </a:solidFill>
                <a:latin typeface="Arial"/>
                <a:cs typeface="Arial"/>
              </a:rPr>
              <a:t>Nell’Amministrazione Centrale ( unitamente al CFVA ) il Datore di Lavoro è il D.G. del Personale su nomina del Presidente della Giunta Regionale; negli Enti o Agenzie il Direttore Generale o il Dirigente del Servizio deputato alla Sicurezza ( es. ENAS )</a:t>
            </a:r>
            <a:endParaRPr sz="2400" dirty="0">
              <a:solidFill>
                <a:srgbClr val="FF0000"/>
              </a:solidFill>
              <a:latin typeface="Arial"/>
              <a:cs typeface="Arial"/>
            </a:endParaRPr>
          </a:p>
        </p:txBody>
      </p:sp>
      <p:sp>
        <p:nvSpPr>
          <p:cNvPr id="16" name="Rettangolo 15">
            <a:extLst>
              <a:ext uri="{FF2B5EF4-FFF2-40B4-BE49-F238E27FC236}">
                <a16:creationId xmlns:a16="http://schemas.microsoft.com/office/drawing/2014/main" id="{45E08E20-4AD5-405E-A29C-366384E4C322}"/>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7" name="Immagine 16">
            <a:extLst>
              <a:ext uri="{FF2B5EF4-FFF2-40B4-BE49-F238E27FC236}">
                <a16:creationId xmlns:a16="http://schemas.microsoft.com/office/drawing/2014/main" id="{1074DB69-3EFA-47AF-8F58-A1162E200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8" name="Immagine 17">
            <a:extLst>
              <a:ext uri="{FF2B5EF4-FFF2-40B4-BE49-F238E27FC236}">
                <a16:creationId xmlns:a16="http://schemas.microsoft.com/office/drawing/2014/main" id="{BB0ACC8C-5C51-4FDB-8D06-8F6DE60D5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9" name="Picture 5" descr="logo nuovo-2">
            <a:extLst>
              <a:ext uri="{FF2B5EF4-FFF2-40B4-BE49-F238E27FC236}">
                <a16:creationId xmlns:a16="http://schemas.microsoft.com/office/drawing/2014/main" id="{F75079BC-E277-4A8F-848E-53B89D08D3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58</a:t>
            </a:r>
            <a:endParaRPr sz="1102">
              <a:solidFill>
                <a:prstClr val="black"/>
              </a:solidFill>
              <a:latin typeface="Arial"/>
              <a:cs typeface="Arial"/>
            </a:endParaRPr>
          </a:p>
        </p:txBody>
      </p:sp>
      <p:sp>
        <p:nvSpPr>
          <p:cNvPr id="4" name="object 4"/>
          <p:cNvSpPr txBox="1"/>
          <p:nvPr/>
        </p:nvSpPr>
        <p:spPr>
          <a:xfrm>
            <a:off x="637266" y="1246311"/>
            <a:ext cx="9433834" cy="2677961"/>
          </a:xfrm>
          <a:prstGeom prst="rect">
            <a:avLst/>
          </a:prstGeom>
        </p:spPr>
        <p:txBody>
          <a:bodyPr wrap="square" lIns="0" tIns="0" rIns="0" bIns="0" rtlCol="0">
            <a:noAutofit/>
          </a:bodyPr>
          <a:lstStyle/>
          <a:p>
            <a:pPr marL="100057" marR="78405" defTabSz="1007577">
              <a:lnSpc>
                <a:spcPct val="100041"/>
              </a:lnSpc>
              <a:spcBef>
                <a:spcPts val="456"/>
              </a:spcBef>
            </a:pPr>
            <a:r>
              <a:rPr sz="2204" b="1" dirty="0">
                <a:solidFill>
                  <a:prstClr val="black"/>
                </a:solidFill>
                <a:latin typeface="Arial"/>
                <a:cs typeface="Arial"/>
              </a:rPr>
              <a:t>Per</a:t>
            </a:r>
            <a:r>
              <a:rPr sz="2204" b="1" spc="4" dirty="0">
                <a:solidFill>
                  <a:prstClr val="black"/>
                </a:solidFill>
                <a:latin typeface="Arial"/>
                <a:cs typeface="Arial"/>
              </a:rPr>
              <a:t>s</a:t>
            </a:r>
            <a:r>
              <a:rPr sz="2204" b="1" dirty="0">
                <a:solidFill>
                  <a:prstClr val="black"/>
                </a:solidFill>
                <a:latin typeface="Arial"/>
                <a:cs typeface="Arial"/>
              </a:rPr>
              <a:t>ona</a:t>
            </a:r>
            <a:r>
              <a:rPr sz="2204" b="1" spc="-21" dirty="0">
                <a:solidFill>
                  <a:prstClr val="black"/>
                </a:solidFill>
                <a:latin typeface="Arial"/>
                <a:cs typeface="Arial"/>
              </a:rPr>
              <a:t> </a:t>
            </a:r>
            <a:r>
              <a:rPr sz="2204" b="1" dirty="0">
                <a:solidFill>
                  <a:prstClr val="black"/>
                </a:solidFill>
                <a:latin typeface="Arial"/>
                <a:cs typeface="Arial"/>
              </a:rPr>
              <a:t>c</a:t>
            </a:r>
            <a:r>
              <a:rPr sz="2204" b="1" spc="4" dirty="0">
                <a:solidFill>
                  <a:prstClr val="black"/>
                </a:solidFill>
                <a:latin typeface="Arial"/>
                <a:cs typeface="Arial"/>
              </a:rPr>
              <a:t>h</a:t>
            </a:r>
            <a:r>
              <a:rPr sz="2204" b="1" dirty="0">
                <a:solidFill>
                  <a:prstClr val="black"/>
                </a:solidFill>
                <a:latin typeface="Arial"/>
                <a:cs typeface="Arial"/>
              </a:rPr>
              <a:t>e,</a:t>
            </a:r>
            <a:r>
              <a:rPr sz="2204" b="1" spc="-32" dirty="0">
                <a:solidFill>
                  <a:prstClr val="black"/>
                </a:solidFill>
                <a:latin typeface="Arial"/>
                <a:cs typeface="Arial"/>
              </a:rPr>
              <a:t> </a:t>
            </a:r>
            <a:r>
              <a:rPr sz="2204" b="1" dirty="0">
                <a:solidFill>
                  <a:prstClr val="black"/>
                </a:solidFill>
                <a:latin typeface="Arial"/>
                <a:cs typeface="Arial"/>
              </a:rPr>
              <a:t>in ragio</a:t>
            </a:r>
            <a:r>
              <a:rPr sz="2204" b="1" spc="4" dirty="0">
                <a:solidFill>
                  <a:prstClr val="black"/>
                </a:solidFill>
                <a:latin typeface="Arial"/>
                <a:cs typeface="Arial"/>
              </a:rPr>
              <a:t>n</a:t>
            </a:r>
            <a:r>
              <a:rPr sz="2204" b="1" dirty="0">
                <a:solidFill>
                  <a:prstClr val="black"/>
                </a:solidFill>
                <a:latin typeface="Arial"/>
                <a:cs typeface="Arial"/>
              </a:rPr>
              <a:t>e</a:t>
            </a:r>
            <a:r>
              <a:rPr sz="2204" b="1" spc="-28" dirty="0">
                <a:solidFill>
                  <a:prstClr val="black"/>
                </a:solidFill>
                <a:latin typeface="Arial"/>
                <a:cs typeface="Arial"/>
              </a:rPr>
              <a:t> </a:t>
            </a:r>
            <a:r>
              <a:rPr sz="2204" b="1" dirty="0">
                <a:solidFill>
                  <a:prstClr val="black"/>
                </a:solidFill>
                <a:latin typeface="Arial"/>
                <a:cs typeface="Arial"/>
              </a:rPr>
              <a:t>delle c</a:t>
            </a:r>
            <a:r>
              <a:rPr sz="2204" b="1" spc="4" dirty="0">
                <a:solidFill>
                  <a:prstClr val="black"/>
                </a:solidFill>
                <a:latin typeface="Arial"/>
                <a:cs typeface="Arial"/>
              </a:rPr>
              <a:t>o</a:t>
            </a:r>
            <a:r>
              <a:rPr sz="2204" b="1" dirty="0">
                <a:solidFill>
                  <a:prstClr val="black"/>
                </a:solidFill>
                <a:latin typeface="Arial"/>
                <a:cs typeface="Arial"/>
              </a:rPr>
              <a:t>mpeten</a:t>
            </a:r>
            <a:r>
              <a:rPr sz="2204" b="1" spc="4" dirty="0">
                <a:solidFill>
                  <a:prstClr val="black"/>
                </a:solidFill>
                <a:latin typeface="Arial"/>
                <a:cs typeface="Arial"/>
              </a:rPr>
              <a:t>z</a:t>
            </a:r>
            <a:r>
              <a:rPr sz="2204" b="1" dirty="0">
                <a:solidFill>
                  <a:prstClr val="black"/>
                </a:solidFill>
                <a:latin typeface="Arial"/>
                <a:cs typeface="Arial"/>
              </a:rPr>
              <a:t>e</a:t>
            </a:r>
            <a:r>
              <a:rPr sz="2204" b="1" spc="-54" dirty="0">
                <a:solidFill>
                  <a:prstClr val="black"/>
                </a:solidFill>
                <a:latin typeface="Arial"/>
                <a:cs typeface="Arial"/>
              </a:rPr>
              <a:t> </a:t>
            </a:r>
            <a:r>
              <a:rPr sz="2204" b="1" dirty="0">
                <a:solidFill>
                  <a:prstClr val="black"/>
                </a:solidFill>
                <a:latin typeface="Arial"/>
                <a:cs typeface="Arial"/>
              </a:rPr>
              <a:t>p</a:t>
            </a:r>
            <a:r>
              <a:rPr sz="2204" b="1" spc="4" dirty="0">
                <a:solidFill>
                  <a:prstClr val="black"/>
                </a:solidFill>
                <a:latin typeface="Arial"/>
                <a:cs typeface="Arial"/>
              </a:rPr>
              <a:t>r</a:t>
            </a:r>
            <a:r>
              <a:rPr sz="2204" b="1" dirty="0">
                <a:solidFill>
                  <a:prstClr val="black"/>
                </a:solidFill>
                <a:latin typeface="Arial"/>
                <a:cs typeface="Arial"/>
              </a:rPr>
              <a:t>ofes</a:t>
            </a:r>
            <a:r>
              <a:rPr sz="2204" b="1" spc="10" dirty="0">
                <a:solidFill>
                  <a:prstClr val="black"/>
                </a:solidFill>
                <a:latin typeface="Arial"/>
                <a:cs typeface="Arial"/>
              </a:rPr>
              <a:t>s</a:t>
            </a:r>
            <a:r>
              <a:rPr sz="2204" b="1" dirty="0">
                <a:solidFill>
                  <a:prstClr val="black"/>
                </a:solidFill>
                <a:latin typeface="Arial"/>
                <a:cs typeface="Arial"/>
              </a:rPr>
              <a:t>ionali</a:t>
            </a:r>
            <a:r>
              <a:rPr sz="2204" b="1" spc="-37" dirty="0">
                <a:solidFill>
                  <a:prstClr val="black"/>
                </a:solidFill>
                <a:latin typeface="Arial"/>
                <a:cs typeface="Arial"/>
              </a:rPr>
              <a:t> </a:t>
            </a:r>
            <a:r>
              <a:rPr sz="2204" b="1" dirty="0">
                <a:solidFill>
                  <a:prstClr val="black"/>
                </a:solidFill>
                <a:latin typeface="Arial"/>
                <a:cs typeface="Arial"/>
              </a:rPr>
              <a:t>e di poteri ge</a:t>
            </a:r>
            <a:r>
              <a:rPr sz="2204" b="1" spc="4" dirty="0">
                <a:solidFill>
                  <a:prstClr val="black"/>
                </a:solidFill>
                <a:latin typeface="Arial"/>
                <a:cs typeface="Arial"/>
              </a:rPr>
              <a:t>r</a:t>
            </a:r>
            <a:r>
              <a:rPr sz="2204" b="1" dirty="0">
                <a:solidFill>
                  <a:prstClr val="black"/>
                </a:solidFill>
                <a:latin typeface="Arial"/>
                <a:cs typeface="Arial"/>
              </a:rPr>
              <a:t>a</a:t>
            </a:r>
            <a:r>
              <a:rPr sz="2204" b="1" spc="4" dirty="0">
                <a:solidFill>
                  <a:prstClr val="black"/>
                </a:solidFill>
                <a:latin typeface="Arial"/>
                <a:cs typeface="Arial"/>
              </a:rPr>
              <a:t>r</a:t>
            </a:r>
            <a:r>
              <a:rPr sz="2204" b="1" dirty="0">
                <a:solidFill>
                  <a:prstClr val="black"/>
                </a:solidFill>
                <a:latin typeface="Arial"/>
                <a:cs typeface="Arial"/>
              </a:rPr>
              <a:t>c</a:t>
            </a:r>
            <a:r>
              <a:rPr sz="2204" b="1" spc="4" dirty="0">
                <a:solidFill>
                  <a:prstClr val="black"/>
                </a:solidFill>
                <a:latin typeface="Arial"/>
                <a:cs typeface="Arial"/>
              </a:rPr>
              <a:t>h</a:t>
            </a:r>
            <a:r>
              <a:rPr sz="2204" b="1" dirty="0">
                <a:solidFill>
                  <a:prstClr val="black"/>
                </a:solidFill>
                <a:latin typeface="Arial"/>
                <a:cs typeface="Arial"/>
              </a:rPr>
              <a:t>i</a:t>
            </a:r>
            <a:r>
              <a:rPr sz="2204" b="1" spc="-4" dirty="0">
                <a:solidFill>
                  <a:prstClr val="black"/>
                </a:solidFill>
                <a:latin typeface="Arial"/>
                <a:cs typeface="Arial"/>
              </a:rPr>
              <a:t>c</a:t>
            </a:r>
            <a:r>
              <a:rPr sz="2204" b="1" dirty="0">
                <a:solidFill>
                  <a:prstClr val="black"/>
                </a:solidFill>
                <a:latin typeface="Arial"/>
                <a:cs typeface="Arial"/>
              </a:rPr>
              <a:t>i</a:t>
            </a:r>
            <a:r>
              <a:rPr sz="2204" b="1" spc="-26" dirty="0">
                <a:solidFill>
                  <a:prstClr val="black"/>
                </a:solidFill>
                <a:latin typeface="Arial"/>
                <a:cs typeface="Arial"/>
              </a:rPr>
              <a:t> </a:t>
            </a:r>
            <a:r>
              <a:rPr sz="2204" b="1" dirty="0">
                <a:solidFill>
                  <a:prstClr val="black"/>
                </a:solidFill>
                <a:latin typeface="Arial"/>
                <a:cs typeface="Arial"/>
              </a:rPr>
              <a:t>e</a:t>
            </a:r>
            <a:r>
              <a:rPr sz="2204" b="1" spc="-15" dirty="0">
                <a:solidFill>
                  <a:prstClr val="black"/>
                </a:solidFill>
                <a:latin typeface="Arial"/>
                <a:cs typeface="Arial"/>
              </a:rPr>
              <a:t> </a:t>
            </a:r>
            <a:r>
              <a:rPr sz="2204" b="1" dirty="0">
                <a:solidFill>
                  <a:prstClr val="black"/>
                </a:solidFill>
                <a:latin typeface="Arial"/>
                <a:cs typeface="Arial"/>
              </a:rPr>
              <a:t>funzio</a:t>
            </a:r>
            <a:r>
              <a:rPr sz="2204" b="1" spc="4" dirty="0">
                <a:solidFill>
                  <a:prstClr val="black"/>
                </a:solidFill>
                <a:latin typeface="Arial"/>
                <a:cs typeface="Arial"/>
              </a:rPr>
              <a:t>n</a:t>
            </a:r>
            <a:r>
              <a:rPr sz="2204" b="1" dirty="0">
                <a:solidFill>
                  <a:prstClr val="black"/>
                </a:solidFill>
                <a:latin typeface="Arial"/>
                <a:cs typeface="Arial"/>
              </a:rPr>
              <a:t>ali</a:t>
            </a:r>
            <a:r>
              <a:rPr sz="2204" b="1" spc="-15" dirty="0">
                <a:solidFill>
                  <a:prstClr val="black"/>
                </a:solidFill>
                <a:latin typeface="Arial"/>
                <a:cs typeface="Arial"/>
              </a:rPr>
              <a:t> </a:t>
            </a:r>
            <a:r>
              <a:rPr sz="2204" b="1" dirty="0">
                <a:solidFill>
                  <a:prstClr val="black"/>
                </a:solidFill>
                <a:latin typeface="Arial"/>
                <a:cs typeface="Arial"/>
              </a:rPr>
              <a:t>ade</a:t>
            </a:r>
            <a:r>
              <a:rPr sz="2204" b="1" spc="4" dirty="0">
                <a:solidFill>
                  <a:prstClr val="black"/>
                </a:solidFill>
                <a:latin typeface="Arial"/>
                <a:cs typeface="Arial"/>
              </a:rPr>
              <a:t>g</a:t>
            </a:r>
            <a:r>
              <a:rPr sz="2204" b="1" dirty="0">
                <a:solidFill>
                  <a:prstClr val="black"/>
                </a:solidFill>
                <a:latin typeface="Arial"/>
                <a:cs typeface="Arial"/>
              </a:rPr>
              <a:t>uati</a:t>
            </a:r>
            <a:r>
              <a:rPr sz="2204" b="1" spc="-15" dirty="0">
                <a:solidFill>
                  <a:prstClr val="black"/>
                </a:solidFill>
                <a:latin typeface="Arial"/>
                <a:cs typeface="Arial"/>
              </a:rPr>
              <a:t> </a:t>
            </a:r>
            <a:r>
              <a:rPr sz="2204" b="1" dirty="0">
                <a:solidFill>
                  <a:prstClr val="black"/>
                </a:solidFill>
                <a:latin typeface="Arial"/>
                <a:cs typeface="Arial"/>
              </a:rPr>
              <a:t>alla natura</a:t>
            </a:r>
            <a:r>
              <a:rPr sz="2204" b="1" spc="-28" dirty="0">
                <a:solidFill>
                  <a:prstClr val="black"/>
                </a:solidFill>
                <a:latin typeface="Arial"/>
                <a:cs typeface="Arial"/>
              </a:rPr>
              <a:t> </a:t>
            </a:r>
            <a:r>
              <a:rPr sz="2204" b="1" dirty="0">
                <a:solidFill>
                  <a:prstClr val="black"/>
                </a:solidFill>
                <a:latin typeface="Arial"/>
                <a:cs typeface="Arial"/>
              </a:rPr>
              <a:t>dell’in</a:t>
            </a:r>
            <a:r>
              <a:rPr sz="2204" b="1" spc="4" dirty="0">
                <a:solidFill>
                  <a:prstClr val="black"/>
                </a:solidFill>
                <a:latin typeface="Arial"/>
                <a:cs typeface="Arial"/>
              </a:rPr>
              <a:t>c</a:t>
            </a:r>
            <a:r>
              <a:rPr sz="2204" b="1" dirty="0">
                <a:solidFill>
                  <a:prstClr val="black"/>
                </a:solidFill>
                <a:latin typeface="Arial"/>
                <a:cs typeface="Arial"/>
              </a:rPr>
              <a:t>a</a:t>
            </a:r>
            <a:r>
              <a:rPr sz="2204" b="1" spc="4" dirty="0">
                <a:solidFill>
                  <a:prstClr val="black"/>
                </a:solidFill>
                <a:latin typeface="Arial"/>
                <a:cs typeface="Arial"/>
              </a:rPr>
              <a:t>r</a:t>
            </a:r>
            <a:r>
              <a:rPr sz="2204" b="1" dirty="0">
                <a:solidFill>
                  <a:prstClr val="black"/>
                </a:solidFill>
                <a:latin typeface="Arial"/>
                <a:cs typeface="Arial"/>
              </a:rPr>
              <a:t>ico</a:t>
            </a:r>
            <a:r>
              <a:rPr sz="2204" b="1" spc="-28" dirty="0">
                <a:solidFill>
                  <a:prstClr val="black"/>
                </a:solidFill>
                <a:latin typeface="Arial"/>
                <a:cs typeface="Arial"/>
              </a:rPr>
              <a:t> </a:t>
            </a:r>
            <a:r>
              <a:rPr sz="2204" b="1" dirty="0">
                <a:solidFill>
                  <a:prstClr val="black"/>
                </a:solidFill>
                <a:latin typeface="Arial"/>
                <a:cs typeface="Arial"/>
              </a:rPr>
              <a:t>c</a:t>
            </a:r>
            <a:r>
              <a:rPr sz="2204" b="1" spc="4" dirty="0">
                <a:solidFill>
                  <a:prstClr val="black"/>
                </a:solidFill>
                <a:latin typeface="Arial"/>
                <a:cs typeface="Arial"/>
              </a:rPr>
              <a:t>o</a:t>
            </a:r>
            <a:r>
              <a:rPr sz="2204" b="1" dirty="0">
                <a:solidFill>
                  <a:prstClr val="black"/>
                </a:solidFill>
                <a:latin typeface="Arial"/>
                <a:cs typeface="Arial"/>
              </a:rPr>
              <a:t>nferitogli,</a:t>
            </a:r>
            <a:r>
              <a:rPr sz="2204" b="1" spc="-37" dirty="0">
                <a:solidFill>
                  <a:prstClr val="black"/>
                </a:solidFill>
                <a:latin typeface="Arial"/>
                <a:cs typeface="Arial"/>
              </a:rPr>
              <a:t> </a:t>
            </a:r>
            <a:r>
              <a:rPr sz="2204" b="1" dirty="0">
                <a:solidFill>
                  <a:prstClr val="black"/>
                </a:solidFill>
                <a:latin typeface="Arial"/>
                <a:cs typeface="Arial"/>
              </a:rPr>
              <a:t>at</a:t>
            </a:r>
            <a:r>
              <a:rPr sz="2204" b="1" spc="-10" dirty="0">
                <a:solidFill>
                  <a:prstClr val="black"/>
                </a:solidFill>
                <a:latin typeface="Arial"/>
                <a:cs typeface="Arial"/>
              </a:rPr>
              <a:t>t</a:t>
            </a:r>
            <a:r>
              <a:rPr sz="2204" b="1" dirty="0">
                <a:solidFill>
                  <a:prstClr val="black"/>
                </a:solidFill>
                <a:latin typeface="Arial"/>
                <a:cs typeface="Arial"/>
              </a:rPr>
              <a:t>ua le diret</a:t>
            </a:r>
            <a:r>
              <a:rPr sz="2204" b="1" spc="-10" dirty="0">
                <a:solidFill>
                  <a:prstClr val="black"/>
                </a:solidFill>
                <a:latin typeface="Arial"/>
                <a:cs typeface="Arial"/>
              </a:rPr>
              <a:t>t</a:t>
            </a:r>
            <a:r>
              <a:rPr sz="2204" b="1" dirty="0">
                <a:solidFill>
                  <a:prstClr val="black"/>
                </a:solidFill>
                <a:latin typeface="Arial"/>
                <a:cs typeface="Arial"/>
              </a:rPr>
              <a:t>i</a:t>
            </a:r>
            <a:r>
              <a:rPr sz="2204" b="1" spc="-4" dirty="0">
                <a:solidFill>
                  <a:prstClr val="black"/>
                </a:solidFill>
                <a:latin typeface="Arial"/>
                <a:cs typeface="Arial"/>
              </a:rPr>
              <a:t>v</a:t>
            </a:r>
            <a:r>
              <a:rPr sz="2204" b="1" dirty="0">
                <a:solidFill>
                  <a:prstClr val="black"/>
                </a:solidFill>
                <a:latin typeface="Arial"/>
                <a:cs typeface="Arial"/>
              </a:rPr>
              <a:t>e</a:t>
            </a:r>
            <a:r>
              <a:rPr sz="2204" b="1" spc="-15" dirty="0">
                <a:solidFill>
                  <a:prstClr val="black"/>
                </a:solidFill>
                <a:latin typeface="Arial"/>
                <a:cs typeface="Arial"/>
              </a:rPr>
              <a:t> </a:t>
            </a:r>
            <a:r>
              <a:rPr sz="2204" b="1" dirty="0">
                <a:solidFill>
                  <a:prstClr val="black"/>
                </a:solidFill>
                <a:latin typeface="Arial"/>
                <a:cs typeface="Arial"/>
              </a:rPr>
              <a:t>del datore</a:t>
            </a:r>
            <a:r>
              <a:rPr sz="2204" b="1" spc="-21" dirty="0">
                <a:solidFill>
                  <a:prstClr val="black"/>
                </a:solidFill>
                <a:latin typeface="Arial"/>
                <a:cs typeface="Arial"/>
              </a:rPr>
              <a:t> </a:t>
            </a:r>
            <a:r>
              <a:rPr sz="2204" b="1" dirty="0">
                <a:solidFill>
                  <a:prstClr val="black"/>
                </a:solidFill>
                <a:latin typeface="Arial"/>
                <a:cs typeface="Arial"/>
              </a:rPr>
              <a:t>di la</a:t>
            </a:r>
            <a:r>
              <a:rPr sz="2204" b="1" spc="-10" dirty="0">
                <a:solidFill>
                  <a:prstClr val="black"/>
                </a:solidFill>
                <a:latin typeface="Arial"/>
                <a:cs typeface="Arial"/>
              </a:rPr>
              <a:t>v</a:t>
            </a:r>
            <a:r>
              <a:rPr sz="2204" b="1" dirty="0">
                <a:solidFill>
                  <a:prstClr val="black"/>
                </a:solidFill>
                <a:latin typeface="Arial"/>
                <a:cs typeface="Arial"/>
              </a:rPr>
              <a:t>o</a:t>
            </a:r>
            <a:r>
              <a:rPr sz="2204" b="1" spc="4" dirty="0">
                <a:solidFill>
                  <a:prstClr val="black"/>
                </a:solidFill>
                <a:latin typeface="Arial"/>
                <a:cs typeface="Arial"/>
              </a:rPr>
              <a:t>r</a:t>
            </a:r>
            <a:r>
              <a:rPr sz="2204" b="1" dirty="0">
                <a:solidFill>
                  <a:prstClr val="black"/>
                </a:solidFill>
                <a:latin typeface="Arial"/>
                <a:cs typeface="Arial"/>
              </a:rPr>
              <a:t>o organi</a:t>
            </a:r>
            <a:r>
              <a:rPr sz="2204" b="1" spc="4" dirty="0">
                <a:solidFill>
                  <a:prstClr val="black"/>
                </a:solidFill>
                <a:latin typeface="Arial"/>
                <a:cs typeface="Arial"/>
              </a:rPr>
              <a:t>z</a:t>
            </a:r>
            <a:r>
              <a:rPr sz="2204" b="1" dirty="0">
                <a:solidFill>
                  <a:prstClr val="black"/>
                </a:solidFill>
                <a:latin typeface="Arial"/>
                <a:cs typeface="Arial"/>
              </a:rPr>
              <a:t>zando</a:t>
            </a:r>
            <a:r>
              <a:rPr sz="2204" b="1" spc="-48" dirty="0">
                <a:solidFill>
                  <a:prstClr val="black"/>
                </a:solidFill>
                <a:latin typeface="Arial"/>
                <a:cs typeface="Arial"/>
              </a:rPr>
              <a:t> </a:t>
            </a:r>
            <a:r>
              <a:rPr sz="2204" b="1" dirty="0">
                <a:solidFill>
                  <a:prstClr val="black"/>
                </a:solidFill>
                <a:latin typeface="Arial"/>
                <a:cs typeface="Arial"/>
              </a:rPr>
              <a:t>l’a</a:t>
            </a:r>
            <a:r>
              <a:rPr sz="2204" b="1" spc="-10" dirty="0">
                <a:solidFill>
                  <a:prstClr val="black"/>
                </a:solidFill>
                <a:latin typeface="Arial"/>
                <a:cs typeface="Arial"/>
              </a:rPr>
              <a:t>t</a:t>
            </a:r>
            <a:r>
              <a:rPr sz="2204" b="1" dirty="0">
                <a:solidFill>
                  <a:prstClr val="black"/>
                </a:solidFill>
                <a:latin typeface="Arial"/>
                <a:cs typeface="Arial"/>
              </a:rPr>
              <a:t>t</a:t>
            </a:r>
            <a:r>
              <a:rPr sz="2204" b="1" spc="-10" dirty="0">
                <a:solidFill>
                  <a:prstClr val="black"/>
                </a:solidFill>
                <a:latin typeface="Arial"/>
                <a:cs typeface="Arial"/>
              </a:rPr>
              <a:t>iv</a:t>
            </a:r>
            <a:r>
              <a:rPr sz="2204" b="1" dirty="0">
                <a:solidFill>
                  <a:prstClr val="black"/>
                </a:solidFill>
                <a:latin typeface="Arial"/>
                <a:cs typeface="Arial"/>
              </a:rPr>
              <a:t>i</a:t>
            </a:r>
            <a:r>
              <a:rPr sz="2204" b="1" spc="-10" dirty="0">
                <a:solidFill>
                  <a:prstClr val="black"/>
                </a:solidFill>
                <a:latin typeface="Arial"/>
                <a:cs typeface="Arial"/>
              </a:rPr>
              <a:t>t</a:t>
            </a:r>
            <a:r>
              <a:rPr sz="2204" b="1" dirty="0">
                <a:solidFill>
                  <a:prstClr val="black"/>
                </a:solidFill>
                <a:latin typeface="Arial"/>
                <a:cs typeface="Arial"/>
              </a:rPr>
              <a:t>à</a:t>
            </a:r>
            <a:r>
              <a:rPr sz="2204" b="1" spc="10" dirty="0">
                <a:solidFill>
                  <a:prstClr val="black"/>
                </a:solidFill>
                <a:latin typeface="Arial"/>
                <a:cs typeface="Arial"/>
              </a:rPr>
              <a:t> </a:t>
            </a:r>
            <a:r>
              <a:rPr sz="2204" b="1" dirty="0">
                <a:solidFill>
                  <a:prstClr val="black"/>
                </a:solidFill>
                <a:latin typeface="Arial"/>
                <a:cs typeface="Arial"/>
              </a:rPr>
              <a:t>la</a:t>
            </a:r>
            <a:r>
              <a:rPr sz="2204" b="1" spc="-10" dirty="0">
                <a:solidFill>
                  <a:prstClr val="black"/>
                </a:solidFill>
                <a:latin typeface="Arial"/>
                <a:cs typeface="Arial"/>
              </a:rPr>
              <a:t>v</a:t>
            </a:r>
            <a:r>
              <a:rPr sz="2204" b="1" dirty="0">
                <a:solidFill>
                  <a:prstClr val="black"/>
                </a:solidFill>
                <a:latin typeface="Arial"/>
                <a:cs typeface="Arial"/>
              </a:rPr>
              <a:t>orati</a:t>
            </a:r>
            <a:r>
              <a:rPr sz="2204" b="1" spc="-10" dirty="0">
                <a:solidFill>
                  <a:prstClr val="black"/>
                </a:solidFill>
                <a:latin typeface="Arial"/>
                <a:cs typeface="Arial"/>
              </a:rPr>
              <a:t>v</a:t>
            </a:r>
            <a:r>
              <a:rPr sz="2204" b="1" dirty="0">
                <a:solidFill>
                  <a:prstClr val="black"/>
                </a:solidFill>
                <a:latin typeface="Arial"/>
                <a:cs typeface="Arial"/>
              </a:rPr>
              <a:t>a</a:t>
            </a:r>
            <a:r>
              <a:rPr sz="2204" b="1" spc="-15" dirty="0">
                <a:solidFill>
                  <a:prstClr val="black"/>
                </a:solidFill>
                <a:latin typeface="Arial"/>
                <a:cs typeface="Arial"/>
              </a:rPr>
              <a:t> </a:t>
            </a:r>
            <a:r>
              <a:rPr sz="2204" b="1" dirty="0">
                <a:solidFill>
                  <a:prstClr val="black"/>
                </a:solidFill>
                <a:latin typeface="Arial"/>
                <a:cs typeface="Arial"/>
              </a:rPr>
              <a:t>e v</a:t>
            </a:r>
            <a:r>
              <a:rPr sz="2204" b="1" spc="-4" dirty="0">
                <a:solidFill>
                  <a:prstClr val="black"/>
                </a:solidFill>
                <a:latin typeface="Arial"/>
                <a:cs typeface="Arial"/>
              </a:rPr>
              <a:t>i</a:t>
            </a:r>
            <a:r>
              <a:rPr sz="2204" b="1" dirty="0">
                <a:solidFill>
                  <a:prstClr val="black"/>
                </a:solidFill>
                <a:latin typeface="Arial"/>
                <a:cs typeface="Arial"/>
              </a:rPr>
              <a:t>gilando</a:t>
            </a:r>
            <a:r>
              <a:rPr sz="2204" b="1" spc="10" dirty="0">
                <a:solidFill>
                  <a:prstClr val="black"/>
                </a:solidFill>
                <a:latin typeface="Arial"/>
                <a:cs typeface="Arial"/>
              </a:rPr>
              <a:t> </a:t>
            </a:r>
            <a:r>
              <a:rPr sz="2204" b="1" dirty="0">
                <a:solidFill>
                  <a:prstClr val="black"/>
                </a:solidFill>
                <a:latin typeface="Arial"/>
                <a:cs typeface="Arial"/>
              </a:rPr>
              <a:t>su</a:t>
            </a:r>
            <a:r>
              <a:rPr sz="2204" b="1" spc="-10" dirty="0">
                <a:solidFill>
                  <a:prstClr val="black"/>
                </a:solidFill>
                <a:latin typeface="Arial"/>
                <a:cs typeface="Arial"/>
              </a:rPr>
              <a:t> </a:t>
            </a:r>
            <a:r>
              <a:rPr sz="2204" b="1" dirty="0">
                <a:solidFill>
                  <a:prstClr val="black"/>
                </a:solidFill>
                <a:latin typeface="Arial"/>
                <a:cs typeface="Arial"/>
              </a:rPr>
              <a:t>di es</a:t>
            </a:r>
            <a:r>
              <a:rPr sz="2204" b="1" spc="10" dirty="0">
                <a:solidFill>
                  <a:prstClr val="black"/>
                </a:solidFill>
                <a:latin typeface="Arial"/>
                <a:cs typeface="Arial"/>
              </a:rPr>
              <a:t>s</a:t>
            </a:r>
            <a:r>
              <a:rPr sz="2204" b="1" dirty="0">
                <a:solidFill>
                  <a:prstClr val="black"/>
                </a:solidFill>
                <a:latin typeface="Arial"/>
                <a:cs typeface="Arial"/>
              </a:rPr>
              <a:t>a.</a:t>
            </a:r>
          </a:p>
        </p:txBody>
      </p:sp>
      <p:sp>
        <p:nvSpPr>
          <p:cNvPr id="2" name="object 2"/>
          <p:cNvSpPr txBox="1"/>
          <p:nvPr/>
        </p:nvSpPr>
        <p:spPr>
          <a:xfrm>
            <a:off x="3898900" y="-13106"/>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defTabSz="1007577">
              <a:lnSpc>
                <a:spcPct val="95825"/>
              </a:lnSpc>
            </a:pPr>
            <a:r>
              <a:rPr sz="3526" b="1" dirty="0">
                <a:latin typeface="Arial"/>
                <a:cs typeface="Arial"/>
              </a:rPr>
              <a:t>Dirig</a:t>
            </a:r>
            <a:r>
              <a:rPr sz="3526" b="1" spc="-15" dirty="0">
                <a:latin typeface="Arial"/>
                <a:cs typeface="Arial"/>
              </a:rPr>
              <a:t>e</a:t>
            </a:r>
            <a:r>
              <a:rPr sz="3526" b="1" dirty="0">
                <a:latin typeface="Arial"/>
                <a:cs typeface="Arial"/>
              </a:rPr>
              <a:t>nte</a:t>
            </a:r>
            <a:endParaRPr sz="3526" dirty="0">
              <a:latin typeface="Arial"/>
              <a:cs typeface="Arial"/>
            </a:endParaRPr>
          </a:p>
          <a:p>
            <a:pPr marL="416800" defTabSz="1007577">
              <a:lnSpc>
                <a:spcPct val="95825"/>
              </a:lnSpc>
              <a:spcBef>
                <a:spcPts val="1072"/>
              </a:spcBef>
            </a:pPr>
            <a:r>
              <a:rPr sz="2204" b="1" dirty="0">
                <a:latin typeface="Arial"/>
                <a:cs typeface="Arial"/>
              </a:rPr>
              <a:t>D</a:t>
            </a:r>
            <a:r>
              <a:rPr sz="2204" b="1" spc="4" dirty="0">
                <a:latin typeface="Arial"/>
                <a:cs typeface="Arial"/>
              </a:rPr>
              <a:t>e</a:t>
            </a:r>
            <a:r>
              <a:rPr sz="2204" b="1" dirty="0">
                <a:latin typeface="Arial"/>
                <a:cs typeface="Arial"/>
              </a:rPr>
              <a:t>finizione</a:t>
            </a:r>
            <a:endParaRPr sz="2204" dirty="0">
              <a:latin typeface="Arial"/>
              <a:cs typeface="Arial"/>
            </a:endParaRPr>
          </a:p>
        </p:txBody>
      </p:sp>
      <p:sp>
        <p:nvSpPr>
          <p:cNvPr id="15" name="Rettangolo 14">
            <a:extLst>
              <a:ext uri="{FF2B5EF4-FFF2-40B4-BE49-F238E27FC236}">
                <a16:creationId xmlns:a16="http://schemas.microsoft.com/office/drawing/2014/main" id="{F0F660EF-D04C-441B-934C-463E96FC171C}"/>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6" name="Immagine 15">
            <a:extLst>
              <a:ext uri="{FF2B5EF4-FFF2-40B4-BE49-F238E27FC236}">
                <a16:creationId xmlns:a16="http://schemas.microsoft.com/office/drawing/2014/main" id="{D9238CC7-5191-4EA4-B1E3-C77906C43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7" name="Immagine 16">
            <a:extLst>
              <a:ext uri="{FF2B5EF4-FFF2-40B4-BE49-F238E27FC236}">
                <a16:creationId xmlns:a16="http://schemas.microsoft.com/office/drawing/2014/main" id="{3CFF36A7-1D4D-4A63-A36A-A6B15A592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18" name="Rettangolo 17">
            <a:extLst>
              <a:ext uri="{FF2B5EF4-FFF2-40B4-BE49-F238E27FC236}">
                <a16:creationId xmlns:a16="http://schemas.microsoft.com/office/drawing/2014/main" id="{68E5F5A6-1194-432D-AE54-BABA84B2F959}"/>
              </a:ext>
            </a:extLst>
          </p:cNvPr>
          <p:cNvSpPr/>
          <p:nvPr/>
        </p:nvSpPr>
        <p:spPr>
          <a:xfrm>
            <a:off x="95331" y="2504263"/>
            <a:ext cx="10609802" cy="4496103"/>
          </a:xfrm>
          <a:prstGeom prst="rect">
            <a:avLst/>
          </a:prstGeom>
        </p:spPr>
        <p:txBody>
          <a:bodyPr wrap="square">
            <a:spAutoFit/>
          </a:bodyPr>
          <a:lstStyle/>
          <a:p>
            <a:r>
              <a:rPr lang="it-IT" sz="2400" b="1" dirty="0"/>
              <a:t>il dirigente dal punto di vista del diritto penale del lavoro, non è necessariamente colui che opera in base ad un contratto di lavoro subordinato con la qualifica di dirigente, ma è colui che, anche di fatto, svolge compiti prevenzionistici del tutto assimilabili a quelli spettanti, in senso proprio, ad un soggetto che ha il contratto di dirigente. ( Principio di effettività )</a:t>
            </a:r>
            <a:endParaRPr lang="it-IT" sz="2400" dirty="0"/>
          </a:p>
          <a:p>
            <a:r>
              <a:rPr lang="it-IT" sz="2400" dirty="0"/>
              <a:t>Viceversa, colui che ha il contratto di dirigente, ma non gestisce lavoratori, e non esercita effettivamente un potere dirigenziale, organizzativo in senso proprio, non è, ai fini del diritto penale del lavoro, un dirigente.</a:t>
            </a:r>
          </a:p>
          <a:p>
            <a:pPr marL="99917" marR="204586" defTabSz="1007577">
              <a:lnSpc>
                <a:spcPct val="100041"/>
              </a:lnSpc>
              <a:spcBef>
                <a:spcPts val="545"/>
              </a:spcBef>
            </a:pPr>
            <a:r>
              <a:rPr lang="it-IT" sz="2400" b="1" dirty="0">
                <a:solidFill>
                  <a:srgbClr val="FF0000"/>
                </a:solidFill>
                <a:latin typeface="Arial"/>
                <a:cs typeface="Arial"/>
              </a:rPr>
              <a:t>In Amministrazione centrale e negli Enti ed Agenzie li possiamo individuare per il principio di effettività nei Direttori Generali e nei Direttori di Servizio.</a:t>
            </a:r>
          </a:p>
          <a:p>
            <a:endParaRPr lang="it-IT"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67</a:t>
            </a:r>
            <a:endParaRPr sz="1102">
              <a:solidFill>
                <a:prstClr val="black"/>
              </a:solidFill>
              <a:latin typeface="Arial"/>
              <a:cs typeface="Arial"/>
            </a:endParaRPr>
          </a:p>
        </p:txBody>
      </p:sp>
      <p:sp>
        <p:nvSpPr>
          <p:cNvPr id="4" name="object 4"/>
          <p:cNvSpPr txBox="1"/>
          <p:nvPr/>
        </p:nvSpPr>
        <p:spPr>
          <a:xfrm>
            <a:off x="637267" y="1533505"/>
            <a:ext cx="9747100" cy="4010962"/>
          </a:xfrm>
          <a:prstGeom prst="rect">
            <a:avLst/>
          </a:prstGeom>
        </p:spPr>
        <p:txBody>
          <a:bodyPr wrap="square" lIns="0" tIns="0" rIns="0" bIns="0" rtlCol="0">
            <a:noAutofit/>
          </a:bodyPr>
          <a:lstStyle/>
          <a:p>
            <a:pPr marL="99917" marR="204586" defTabSz="1007577">
              <a:lnSpc>
                <a:spcPct val="100041"/>
              </a:lnSpc>
              <a:spcBef>
                <a:spcPts val="545"/>
              </a:spcBef>
            </a:pPr>
            <a:r>
              <a:rPr sz="2204" dirty="0">
                <a:solidFill>
                  <a:prstClr val="black"/>
                </a:solidFill>
                <a:latin typeface="Arial"/>
                <a:cs typeface="Arial"/>
              </a:rPr>
              <a:t>Per</a:t>
            </a:r>
            <a:r>
              <a:rPr sz="2204" spc="4" dirty="0">
                <a:solidFill>
                  <a:prstClr val="black"/>
                </a:solidFill>
                <a:latin typeface="Arial"/>
                <a:cs typeface="Arial"/>
              </a:rPr>
              <a:t>s</a:t>
            </a:r>
            <a:r>
              <a:rPr sz="2204" dirty="0">
                <a:solidFill>
                  <a:prstClr val="black"/>
                </a:solidFill>
                <a:latin typeface="Arial"/>
                <a:cs typeface="Arial"/>
              </a:rPr>
              <a:t>ona</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32" dirty="0">
                <a:solidFill>
                  <a:prstClr val="black"/>
                </a:solidFill>
                <a:latin typeface="Arial"/>
                <a:cs typeface="Arial"/>
              </a:rPr>
              <a:t> </a:t>
            </a:r>
            <a:r>
              <a:rPr sz="2204" dirty="0">
                <a:solidFill>
                  <a:prstClr val="black"/>
                </a:solidFill>
                <a:latin typeface="Arial"/>
                <a:cs typeface="Arial"/>
              </a:rPr>
              <a:t>in ragio</a:t>
            </a:r>
            <a:r>
              <a:rPr sz="2204" spc="4" dirty="0">
                <a:solidFill>
                  <a:prstClr val="black"/>
                </a:solidFill>
                <a:latin typeface="Arial"/>
                <a:cs typeface="Arial"/>
              </a:rPr>
              <a:t>n</a:t>
            </a:r>
            <a:r>
              <a:rPr sz="2204" dirty="0">
                <a:solidFill>
                  <a:prstClr val="black"/>
                </a:solidFill>
                <a:latin typeface="Arial"/>
                <a:cs typeface="Arial"/>
              </a:rPr>
              <a:t>e</a:t>
            </a:r>
            <a:r>
              <a:rPr sz="2204" spc="-28" dirty="0">
                <a:solidFill>
                  <a:prstClr val="black"/>
                </a:solidFill>
                <a:latin typeface="Arial"/>
                <a:cs typeface="Arial"/>
              </a:rPr>
              <a:t> </a:t>
            </a:r>
            <a:r>
              <a:rPr sz="2204" dirty="0">
                <a:solidFill>
                  <a:prstClr val="black"/>
                </a:solidFill>
                <a:latin typeface="Arial"/>
                <a:cs typeface="Arial"/>
              </a:rPr>
              <a:t>delle c</a:t>
            </a:r>
            <a:r>
              <a:rPr sz="2204" spc="4" dirty="0">
                <a:solidFill>
                  <a:prstClr val="black"/>
                </a:solidFill>
                <a:latin typeface="Arial"/>
                <a:cs typeface="Arial"/>
              </a:rPr>
              <a:t>o</a:t>
            </a:r>
            <a:r>
              <a:rPr sz="2204" dirty="0">
                <a:solidFill>
                  <a:prstClr val="black"/>
                </a:solidFill>
                <a:latin typeface="Arial"/>
                <a:cs typeface="Arial"/>
              </a:rPr>
              <a:t>mpeten</a:t>
            </a:r>
            <a:r>
              <a:rPr sz="2204" spc="4" dirty="0">
                <a:solidFill>
                  <a:prstClr val="black"/>
                </a:solidFill>
                <a:latin typeface="Arial"/>
                <a:cs typeface="Arial"/>
              </a:rPr>
              <a:t>z</a:t>
            </a:r>
            <a:r>
              <a:rPr sz="2204" dirty="0">
                <a:solidFill>
                  <a:prstClr val="black"/>
                </a:solidFill>
                <a:latin typeface="Arial"/>
                <a:cs typeface="Arial"/>
              </a:rPr>
              <a:t>e</a:t>
            </a:r>
            <a:r>
              <a:rPr sz="2204" spc="-54"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ofes</a:t>
            </a:r>
            <a:r>
              <a:rPr sz="2204" spc="10" dirty="0">
                <a:solidFill>
                  <a:prstClr val="black"/>
                </a:solidFill>
                <a:latin typeface="Arial"/>
                <a:cs typeface="Arial"/>
              </a:rPr>
              <a:t>s</a:t>
            </a:r>
            <a:r>
              <a:rPr sz="2204" dirty="0">
                <a:solidFill>
                  <a:prstClr val="black"/>
                </a:solidFill>
                <a:latin typeface="Arial"/>
                <a:cs typeface="Arial"/>
              </a:rPr>
              <a:t>ionali</a:t>
            </a:r>
            <a:r>
              <a:rPr sz="2204" spc="-37" dirty="0">
                <a:solidFill>
                  <a:prstClr val="black"/>
                </a:solidFill>
                <a:latin typeface="Arial"/>
                <a:cs typeface="Arial"/>
              </a:rPr>
              <a:t> </a:t>
            </a:r>
            <a:r>
              <a:rPr sz="2204" dirty="0">
                <a:solidFill>
                  <a:prstClr val="black"/>
                </a:solidFill>
                <a:latin typeface="Arial"/>
                <a:cs typeface="Arial"/>
              </a:rPr>
              <a:t>e nei </a:t>
            </a:r>
            <a:r>
              <a:rPr sz="2204" spc="-4" dirty="0">
                <a:solidFill>
                  <a:prstClr val="black"/>
                </a:solidFill>
                <a:latin typeface="Arial"/>
                <a:cs typeface="Arial"/>
              </a:rPr>
              <a:t>l</a:t>
            </a:r>
            <a:r>
              <a:rPr sz="2204" dirty="0">
                <a:solidFill>
                  <a:prstClr val="black"/>
                </a:solidFill>
                <a:latin typeface="Arial"/>
                <a:cs typeface="Arial"/>
              </a:rPr>
              <a:t>imi</a:t>
            </a:r>
            <a:r>
              <a:rPr sz="2204" spc="-10" dirty="0">
                <a:solidFill>
                  <a:prstClr val="black"/>
                </a:solidFill>
                <a:latin typeface="Arial"/>
                <a:cs typeface="Arial"/>
              </a:rPr>
              <a:t>t</a:t>
            </a:r>
            <a:r>
              <a:rPr sz="2204" dirty="0">
                <a:solidFill>
                  <a:prstClr val="black"/>
                </a:solidFill>
                <a:latin typeface="Arial"/>
                <a:cs typeface="Arial"/>
              </a:rPr>
              <a:t>i di poteri</a:t>
            </a:r>
            <a:r>
              <a:rPr sz="2204" spc="-15" dirty="0">
                <a:solidFill>
                  <a:prstClr val="black"/>
                </a:solidFill>
                <a:latin typeface="Arial"/>
                <a:cs typeface="Arial"/>
              </a:rPr>
              <a:t> </a:t>
            </a:r>
            <a:r>
              <a:rPr sz="2204" dirty="0">
                <a:solidFill>
                  <a:prstClr val="black"/>
                </a:solidFill>
                <a:latin typeface="Arial"/>
                <a:cs typeface="Arial"/>
              </a:rPr>
              <a:t>ge</a:t>
            </a:r>
            <a:r>
              <a:rPr sz="2204" spc="4" dirty="0">
                <a:solidFill>
                  <a:prstClr val="black"/>
                </a:solidFill>
                <a:latin typeface="Arial"/>
                <a:cs typeface="Arial"/>
              </a:rPr>
              <a:t>r</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chici</a:t>
            </a:r>
            <a:r>
              <a:rPr sz="2204" spc="-43" dirty="0">
                <a:solidFill>
                  <a:prstClr val="black"/>
                </a:solidFill>
                <a:latin typeface="Arial"/>
                <a:cs typeface="Arial"/>
              </a:rPr>
              <a:t> </a:t>
            </a:r>
            <a:r>
              <a:rPr sz="2204" dirty="0">
                <a:solidFill>
                  <a:prstClr val="black"/>
                </a:solidFill>
                <a:latin typeface="Arial"/>
                <a:cs typeface="Arial"/>
              </a:rPr>
              <a:t>e </a:t>
            </a:r>
            <a:r>
              <a:rPr sz="2204" spc="-10" dirty="0">
                <a:solidFill>
                  <a:prstClr val="black"/>
                </a:solidFill>
                <a:latin typeface="Arial"/>
                <a:cs typeface="Arial"/>
              </a:rPr>
              <a:t>f</a:t>
            </a:r>
            <a:r>
              <a:rPr sz="2204" dirty="0">
                <a:solidFill>
                  <a:prstClr val="black"/>
                </a:solidFill>
                <a:latin typeface="Arial"/>
                <a:cs typeface="Arial"/>
              </a:rPr>
              <a:t>un</a:t>
            </a:r>
            <a:r>
              <a:rPr sz="2204" spc="10" dirty="0">
                <a:solidFill>
                  <a:prstClr val="black"/>
                </a:solidFill>
                <a:latin typeface="Arial"/>
                <a:cs typeface="Arial"/>
              </a:rPr>
              <a:t>z</a:t>
            </a:r>
            <a:r>
              <a:rPr sz="2204" dirty="0">
                <a:solidFill>
                  <a:prstClr val="black"/>
                </a:solidFill>
                <a:latin typeface="Arial"/>
                <a:cs typeface="Arial"/>
              </a:rPr>
              <a:t>ionali ade</a:t>
            </a:r>
            <a:r>
              <a:rPr sz="2204" spc="4" dirty="0">
                <a:solidFill>
                  <a:prstClr val="black"/>
                </a:solidFill>
                <a:latin typeface="Arial"/>
                <a:cs typeface="Arial"/>
              </a:rPr>
              <a:t>g</a:t>
            </a:r>
            <a:r>
              <a:rPr sz="2204" dirty="0">
                <a:solidFill>
                  <a:prstClr val="black"/>
                </a:solidFill>
                <a:latin typeface="Arial"/>
                <a:cs typeface="Arial"/>
              </a:rPr>
              <a:t>uati</a:t>
            </a:r>
            <a:r>
              <a:rPr sz="2204" spc="-32" dirty="0">
                <a:solidFill>
                  <a:prstClr val="black"/>
                </a:solidFill>
                <a:latin typeface="Arial"/>
                <a:cs typeface="Arial"/>
              </a:rPr>
              <a:t> </a:t>
            </a:r>
            <a:r>
              <a:rPr sz="2204" dirty="0">
                <a:solidFill>
                  <a:prstClr val="black"/>
                </a:solidFill>
                <a:latin typeface="Arial"/>
                <a:cs typeface="Arial"/>
              </a:rPr>
              <a:t>alla</a:t>
            </a:r>
            <a:r>
              <a:rPr sz="2204" spc="10" dirty="0">
                <a:solidFill>
                  <a:prstClr val="black"/>
                </a:solidFill>
                <a:latin typeface="Arial"/>
                <a:cs typeface="Arial"/>
              </a:rPr>
              <a:t> </a:t>
            </a:r>
            <a:r>
              <a:rPr sz="2204" dirty="0">
                <a:solidFill>
                  <a:prstClr val="black"/>
                </a:solidFill>
                <a:latin typeface="Arial"/>
                <a:cs typeface="Arial"/>
              </a:rPr>
              <a:t>natura</a:t>
            </a:r>
            <a:r>
              <a:rPr sz="2204" spc="-37" dirty="0">
                <a:solidFill>
                  <a:prstClr val="black"/>
                </a:solidFill>
                <a:latin typeface="Arial"/>
                <a:cs typeface="Arial"/>
              </a:rPr>
              <a:t> </a:t>
            </a:r>
            <a:r>
              <a:rPr sz="2204" dirty="0">
                <a:solidFill>
                  <a:prstClr val="black"/>
                </a:solidFill>
                <a:latin typeface="Arial"/>
                <a:cs typeface="Arial"/>
              </a:rPr>
              <a:t>dell’in</a:t>
            </a:r>
            <a:r>
              <a:rPr sz="2204" spc="4" dirty="0">
                <a:solidFill>
                  <a:prstClr val="black"/>
                </a:solidFill>
                <a:latin typeface="Arial"/>
                <a:cs typeface="Arial"/>
              </a:rPr>
              <a:t>c</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ico c</a:t>
            </a:r>
            <a:r>
              <a:rPr sz="2204" spc="4" dirty="0">
                <a:solidFill>
                  <a:prstClr val="black"/>
                </a:solidFill>
                <a:latin typeface="Arial"/>
                <a:cs typeface="Arial"/>
              </a:rPr>
              <a:t>o</a:t>
            </a:r>
            <a:r>
              <a:rPr sz="2204" dirty="0">
                <a:solidFill>
                  <a:prstClr val="black"/>
                </a:solidFill>
                <a:latin typeface="Arial"/>
                <a:cs typeface="Arial"/>
              </a:rPr>
              <a:t>nferitogli,</a:t>
            </a:r>
            <a:r>
              <a:rPr sz="2204" spc="-37"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o</a:t>
            </a:r>
            <a:r>
              <a:rPr sz="2204" dirty="0">
                <a:solidFill>
                  <a:prstClr val="black"/>
                </a:solidFill>
                <a:latin typeface="Arial"/>
                <a:cs typeface="Arial"/>
              </a:rPr>
              <a:t>vrintende</a:t>
            </a:r>
            <a:r>
              <a:rPr sz="2204" spc="-37" dirty="0">
                <a:solidFill>
                  <a:prstClr val="black"/>
                </a:solidFill>
                <a:latin typeface="Arial"/>
                <a:cs typeface="Arial"/>
              </a:rPr>
              <a:t> </a:t>
            </a:r>
            <a:r>
              <a:rPr sz="2204" dirty="0">
                <a:solidFill>
                  <a:prstClr val="black"/>
                </a:solidFill>
                <a:latin typeface="Arial"/>
                <a:cs typeface="Arial"/>
              </a:rPr>
              <a:t>alla a</a:t>
            </a:r>
            <a:r>
              <a:rPr sz="2204" spc="-4" dirty="0">
                <a:solidFill>
                  <a:prstClr val="black"/>
                </a:solidFill>
                <a:latin typeface="Arial"/>
                <a:cs typeface="Arial"/>
              </a:rPr>
              <a:t>t</a:t>
            </a:r>
            <a:r>
              <a:rPr sz="2204" dirty="0">
                <a:solidFill>
                  <a:prstClr val="black"/>
                </a:solidFill>
                <a:latin typeface="Arial"/>
                <a:cs typeface="Arial"/>
              </a:rPr>
              <a:t>ti</a:t>
            </a:r>
            <a:r>
              <a:rPr sz="2204" spc="-10" dirty="0">
                <a:solidFill>
                  <a:prstClr val="black"/>
                </a:solidFill>
                <a:latin typeface="Arial"/>
                <a:cs typeface="Arial"/>
              </a:rPr>
              <a:t>v</a:t>
            </a:r>
            <a:r>
              <a:rPr sz="2204" dirty="0">
                <a:solidFill>
                  <a:prstClr val="black"/>
                </a:solidFill>
                <a:latin typeface="Arial"/>
                <a:cs typeface="Arial"/>
              </a:rPr>
              <a:t>ità la</a:t>
            </a:r>
            <a:r>
              <a:rPr sz="2204" spc="-10" dirty="0">
                <a:solidFill>
                  <a:prstClr val="black"/>
                </a:solidFill>
                <a:latin typeface="Arial"/>
                <a:cs typeface="Arial"/>
              </a:rPr>
              <a:t>v</a:t>
            </a:r>
            <a:r>
              <a:rPr sz="2204" dirty="0">
                <a:solidFill>
                  <a:prstClr val="black"/>
                </a:solidFill>
                <a:latin typeface="Arial"/>
                <a:cs typeface="Arial"/>
              </a:rPr>
              <a:t>orati</a:t>
            </a:r>
            <a:r>
              <a:rPr sz="2204" spc="-10" dirty="0">
                <a:solidFill>
                  <a:prstClr val="black"/>
                </a:solidFill>
                <a:latin typeface="Arial"/>
                <a:cs typeface="Arial"/>
              </a:rPr>
              <a:t>v</a:t>
            </a:r>
            <a:r>
              <a:rPr sz="2204" dirty="0">
                <a:solidFill>
                  <a:prstClr val="black"/>
                </a:solidFill>
                <a:latin typeface="Arial"/>
                <a:cs typeface="Arial"/>
              </a:rPr>
              <a:t>a</a:t>
            </a:r>
            <a:r>
              <a:rPr sz="2204" spc="-15" dirty="0">
                <a:solidFill>
                  <a:prstClr val="black"/>
                </a:solidFill>
                <a:latin typeface="Arial"/>
                <a:cs typeface="Arial"/>
              </a:rPr>
              <a:t> </a:t>
            </a:r>
            <a:r>
              <a:rPr sz="2204" dirty="0">
                <a:solidFill>
                  <a:prstClr val="black"/>
                </a:solidFill>
                <a:latin typeface="Arial"/>
                <a:cs typeface="Arial"/>
              </a:rPr>
              <a:t>e garant</a:t>
            </a:r>
            <a:r>
              <a:rPr sz="2204" spc="-4" dirty="0">
                <a:solidFill>
                  <a:prstClr val="black"/>
                </a:solidFill>
                <a:latin typeface="Arial"/>
                <a:cs typeface="Arial"/>
              </a:rPr>
              <a:t>i</a:t>
            </a:r>
            <a:r>
              <a:rPr sz="2204" dirty="0">
                <a:solidFill>
                  <a:prstClr val="black"/>
                </a:solidFill>
                <a:latin typeface="Arial"/>
                <a:cs typeface="Arial"/>
              </a:rPr>
              <a:t>s</a:t>
            </a:r>
            <a:r>
              <a:rPr sz="2204" spc="10" dirty="0">
                <a:solidFill>
                  <a:prstClr val="black"/>
                </a:solidFill>
                <a:latin typeface="Arial"/>
                <a:cs typeface="Arial"/>
              </a:rPr>
              <a:t>c</a:t>
            </a:r>
            <a:r>
              <a:rPr sz="2204" dirty="0">
                <a:solidFill>
                  <a:prstClr val="black"/>
                </a:solidFill>
                <a:latin typeface="Arial"/>
                <a:cs typeface="Arial"/>
              </a:rPr>
              <a:t>e</a:t>
            </a:r>
            <a:r>
              <a:rPr sz="2204" spc="-43" dirty="0">
                <a:solidFill>
                  <a:prstClr val="black"/>
                </a:solidFill>
                <a:latin typeface="Arial"/>
                <a:cs typeface="Arial"/>
              </a:rPr>
              <a:t> </a:t>
            </a:r>
            <a:r>
              <a:rPr sz="2204" dirty="0">
                <a:solidFill>
                  <a:prstClr val="black"/>
                </a:solidFill>
                <a:latin typeface="Arial"/>
                <a:cs typeface="Arial"/>
              </a:rPr>
              <a:t>l’a</a:t>
            </a:r>
            <a:r>
              <a:rPr sz="2204" spc="-10" dirty="0">
                <a:solidFill>
                  <a:prstClr val="black"/>
                </a:solidFill>
                <a:latin typeface="Arial"/>
                <a:cs typeface="Arial"/>
              </a:rPr>
              <a:t>t</a:t>
            </a:r>
            <a:r>
              <a:rPr sz="2204" dirty="0">
                <a:solidFill>
                  <a:prstClr val="black"/>
                </a:solidFill>
                <a:latin typeface="Arial"/>
                <a:cs typeface="Arial"/>
              </a:rPr>
              <a:t>tuazione delle diretti</a:t>
            </a:r>
            <a:r>
              <a:rPr sz="2204" spc="-10" dirty="0">
                <a:solidFill>
                  <a:prstClr val="black"/>
                </a:solidFill>
                <a:latin typeface="Arial"/>
                <a:cs typeface="Arial"/>
              </a:rPr>
              <a:t>v</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c</a:t>
            </a:r>
            <a:r>
              <a:rPr sz="2204" dirty="0">
                <a:solidFill>
                  <a:prstClr val="black"/>
                </a:solidFill>
                <a:latin typeface="Arial"/>
                <a:cs typeface="Arial"/>
              </a:rPr>
              <a:t>evu</a:t>
            </a:r>
            <a:r>
              <a:rPr sz="2204" spc="-10" dirty="0">
                <a:solidFill>
                  <a:prstClr val="black"/>
                </a:solidFill>
                <a:latin typeface="Arial"/>
                <a:cs typeface="Arial"/>
              </a:rPr>
              <a:t>t</a:t>
            </a:r>
            <a:r>
              <a:rPr sz="2204" dirty="0">
                <a:solidFill>
                  <a:prstClr val="black"/>
                </a:solidFill>
                <a:latin typeface="Arial"/>
                <a:cs typeface="Arial"/>
              </a:rPr>
              <a:t>e, c</a:t>
            </a:r>
            <a:r>
              <a:rPr sz="2204" spc="4" dirty="0">
                <a:solidFill>
                  <a:prstClr val="black"/>
                </a:solidFill>
                <a:latin typeface="Arial"/>
                <a:cs typeface="Arial"/>
              </a:rPr>
              <a:t>o</a:t>
            </a:r>
            <a:r>
              <a:rPr sz="2204" dirty="0">
                <a:solidFill>
                  <a:prstClr val="black"/>
                </a:solidFill>
                <a:latin typeface="Arial"/>
                <a:cs typeface="Arial"/>
              </a:rPr>
              <a:t>ntrollan</a:t>
            </a:r>
            <a:r>
              <a:rPr sz="2204" spc="4" dirty="0">
                <a:solidFill>
                  <a:prstClr val="black"/>
                </a:solidFill>
                <a:latin typeface="Arial"/>
                <a:cs typeface="Arial"/>
              </a:rPr>
              <a:t>d</a:t>
            </a:r>
            <a:r>
              <a:rPr sz="2204" dirty="0">
                <a:solidFill>
                  <a:prstClr val="black"/>
                </a:solidFill>
                <a:latin typeface="Arial"/>
                <a:cs typeface="Arial"/>
              </a:rPr>
              <a:t>one</a:t>
            </a:r>
            <a:r>
              <a:rPr sz="2204" spc="-37" dirty="0">
                <a:solidFill>
                  <a:prstClr val="black"/>
                </a:solidFill>
                <a:latin typeface="Arial"/>
                <a:cs typeface="Arial"/>
              </a:rPr>
              <a:t> </a:t>
            </a:r>
            <a:r>
              <a:rPr sz="2204" dirty="0">
                <a:solidFill>
                  <a:prstClr val="black"/>
                </a:solidFill>
                <a:latin typeface="Arial"/>
                <a:cs typeface="Arial"/>
              </a:rPr>
              <a:t>la </a:t>
            </a:r>
            <a:r>
              <a:rPr sz="2204" dirty="0" err="1">
                <a:solidFill>
                  <a:prstClr val="black"/>
                </a:solidFill>
                <a:latin typeface="Arial"/>
                <a:cs typeface="Arial"/>
              </a:rPr>
              <a:t>co</a:t>
            </a:r>
            <a:r>
              <a:rPr sz="2204" spc="4" dirty="0" err="1">
                <a:solidFill>
                  <a:prstClr val="black"/>
                </a:solidFill>
                <a:latin typeface="Arial"/>
                <a:cs typeface="Arial"/>
              </a:rPr>
              <a:t>r</a:t>
            </a:r>
            <a:r>
              <a:rPr sz="2204" dirty="0" err="1">
                <a:solidFill>
                  <a:prstClr val="black"/>
                </a:solidFill>
                <a:latin typeface="Arial"/>
                <a:cs typeface="Arial"/>
              </a:rPr>
              <a:t>r</a:t>
            </a:r>
            <a:r>
              <a:rPr sz="2204" spc="4" dirty="0" err="1">
                <a:solidFill>
                  <a:prstClr val="black"/>
                </a:solidFill>
                <a:latin typeface="Arial"/>
                <a:cs typeface="Arial"/>
              </a:rPr>
              <a:t>e</a:t>
            </a:r>
            <a:r>
              <a:rPr sz="2204" dirty="0" err="1">
                <a:solidFill>
                  <a:prstClr val="black"/>
                </a:solidFill>
                <a:latin typeface="Arial"/>
                <a:cs typeface="Arial"/>
              </a:rPr>
              <a:t>t</a:t>
            </a:r>
            <a:r>
              <a:rPr sz="2204" spc="-21" dirty="0" err="1">
                <a:solidFill>
                  <a:prstClr val="black"/>
                </a:solidFill>
                <a:latin typeface="Arial"/>
                <a:cs typeface="Arial"/>
              </a:rPr>
              <a:t>t</a:t>
            </a:r>
            <a:r>
              <a:rPr sz="2204" dirty="0" err="1">
                <a:solidFill>
                  <a:prstClr val="black"/>
                </a:solidFill>
                <a:latin typeface="Arial"/>
                <a:cs typeface="Arial"/>
              </a:rPr>
              <a:t>a</a:t>
            </a:r>
            <a:r>
              <a:rPr lang="it-IT" sz="2204" dirty="0">
                <a:solidFill>
                  <a:prstClr val="black"/>
                </a:solidFill>
                <a:latin typeface="Arial"/>
                <a:cs typeface="Arial"/>
              </a:rPr>
              <a:t> </a:t>
            </a:r>
            <a:r>
              <a:rPr sz="2204" dirty="0" err="1">
                <a:solidFill>
                  <a:prstClr val="black"/>
                </a:solidFill>
                <a:latin typeface="Arial"/>
                <a:cs typeface="Arial"/>
              </a:rPr>
              <a:t>e</a:t>
            </a:r>
            <a:r>
              <a:rPr sz="2204" spc="4" dirty="0" err="1">
                <a:solidFill>
                  <a:prstClr val="black"/>
                </a:solidFill>
                <a:latin typeface="Arial"/>
                <a:cs typeface="Arial"/>
              </a:rPr>
              <a:t>s</a:t>
            </a:r>
            <a:r>
              <a:rPr sz="2204" dirty="0" err="1">
                <a:solidFill>
                  <a:prstClr val="black"/>
                </a:solidFill>
                <a:latin typeface="Arial"/>
                <a:cs typeface="Arial"/>
              </a:rPr>
              <a:t>e</a:t>
            </a:r>
            <a:r>
              <a:rPr sz="2204" spc="4" dirty="0" err="1">
                <a:solidFill>
                  <a:prstClr val="black"/>
                </a:solidFill>
                <a:latin typeface="Arial"/>
                <a:cs typeface="Arial"/>
              </a:rPr>
              <a:t>c</a:t>
            </a:r>
            <a:r>
              <a:rPr sz="2204" dirty="0" err="1">
                <a:solidFill>
                  <a:prstClr val="black"/>
                </a:solidFill>
                <a:latin typeface="Arial"/>
                <a:cs typeface="Arial"/>
              </a:rPr>
              <a:t>u</a:t>
            </a:r>
            <a:r>
              <a:rPr sz="2204" spc="4" dirty="0" err="1">
                <a:solidFill>
                  <a:prstClr val="black"/>
                </a:solidFill>
                <a:latin typeface="Arial"/>
                <a:cs typeface="Arial"/>
              </a:rPr>
              <a:t>z</a:t>
            </a:r>
            <a:r>
              <a:rPr sz="2204" dirty="0" err="1">
                <a:solidFill>
                  <a:prstClr val="black"/>
                </a:solidFill>
                <a:latin typeface="Arial"/>
                <a:cs typeface="Arial"/>
              </a:rPr>
              <a:t>ione</a:t>
            </a:r>
            <a:r>
              <a:rPr sz="2204" spc="-37" dirty="0">
                <a:solidFill>
                  <a:prstClr val="black"/>
                </a:solidFill>
                <a:latin typeface="Arial"/>
                <a:cs typeface="Arial"/>
              </a:rPr>
              <a:t> </a:t>
            </a:r>
            <a:r>
              <a:rPr sz="2204" dirty="0">
                <a:solidFill>
                  <a:prstClr val="black"/>
                </a:solidFill>
                <a:latin typeface="Arial"/>
                <a:cs typeface="Arial"/>
              </a:rPr>
              <a:t>da</a:t>
            </a:r>
            <a:r>
              <a:rPr sz="2204" spc="-10" dirty="0">
                <a:solidFill>
                  <a:prstClr val="black"/>
                </a:solidFill>
                <a:latin typeface="Arial"/>
                <a:cs typeface="Arial"/>
              </a:rPr>
              <a:t> </a:t>
            </a:r>
            <a:r>
              <a:rPr sz="2204" dirty="0">
                <a:solidFill>
                  <a:prstClr val="black"/>
                </a:solidFill>
                <a:latin typeface="Arial"/>
                <a:cs typeface="Arial"/>
              </a:rPr>
              <a:t>pa</a:t>
            </a:r>
            <a:r>
              <a:rPr sz="2204" spc="4" dirty="0">
                <a:solidFill>
                  <a:prstClr val="black"/>
                </a:solidFill>
                <a:latin typeface="Arial"/>
                <a:cs typeface="Arial"/>
              </a:rPr>
              <a:t>r</a:t>
            </a:r>
            <a:r>
              <a:rPr sz="2204" dirty="0">
                <a:solidFill>
                  <a:prstClr val="black"/>
                </a:solidFill>
                <a:latin typeface="Arial"/>
                <a:cs typeface="Arial"/>
              </a:rPr>
              <a:t>te</a:t>
            </a:r>
            <a:r>
              <a:rPr sz="2204" spc="-32" dirty="0">
                <a:solidFill>
                  <a:prstClr val="black"/>
                </a:solidFill>
                <a:latin typeface="Arial"/>
                <a:cs typeface="Arial"/>
              </a:rPr>
              <a:t> </a:t>
            </a:r>
            <a:r>
              <a:rPr sz="2204" dirty="0">
                <a:solidFill>
                  <a:prstClr val="black"/>
                </a:solidFill>
                <a:latin typeface="Arial"/>
                <a:cs typeface="Arial"/>
              </a:rPr>
              <a:t>dei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atori</a:t>
            </a:r>
            <a:r>
              <a:rPr sz="2204" spc="-26" dirty="0">
                <a:solidFill>
                  <a:prstClr val="black"/>
                </a:solidFill>
                <a:latin typeface="Arial"/>
                <a:cs typeface="Arial"/>
              </a:rPr>
              <a:t> </a:t>
            </a:r>
            <a:r>
              <a:rPr sz="2204" dirty="0">
                <a:solidFill>
                  <a:prstClr val="black"/>
                </a:solidFill>
                <a:latin typeface="Arial"/>
                <a:cs typeface="Arial"/>
              </a:rPr>
              <a:t>ed ese</a:t>
            </a:r>
            <a:r>
              <a:rPr sz="2204" spc="10" dirty="0">
                <a:solidFill>
                  <a:prstClr val="black"/>
                </a:solidFill>
                <a:latin typeface="Arial"/>
                <a:cs typeface="Arial"/>
              </a:rPr>
              <a:t>r</a:t>
            </a:r>
            <a:r>
              <a:rPr sz="2204" dirty="0">
                <a:solidFill>
                  <a:prstClr val="black"/>
                </a:solidFill>
                <a:latin typeface="Arial"/>
                <a:cs typeface="Arial"/>
              </a:rPr>
              <a:t>citando</a:t>
            </a:r>
            <a:r>
              <a:rPr sz="2204" spc="-54" dirty="0">
                <a:solidFill>
                  <a:prstClr val="black"/>
                </a:solidFill>
                <a:latin typeface="Arial"/>
                <a:cs typeface="Arial"/>
              </a:rPr>
              <a:t> </a:t>
            </a:r>
            <a:r>
              <a:rPr sz="2204" dirty="0">
                <a:solidFill>
                  <a:prstClr val="black"/>
                </a:solidFill>
                <a:latin typeface="Arial"/>
                <a:cs typeface="Arial"/>
              </a:rPr>
              <a:t>un </a:t>
            </a:r>
            <a:r>
              <a:rPr sz="2204" spc="-10" dirty="0">
                <a:solidFill>
                  <a:prstClr val="black"/>
                </a:solidFill>
                <a:latin typeface="Arial"/>
                <a:cs typeface="Arial"/>
              </a:rPr>
              <a:t>f</a:t>
            </a:r>
            <a:r>
              <a:rPr sz="2204" dirty="0">
                <a:solidFill>
                  <a:prstClr val="black"/>
                </a:solidFill>
                <a:latin typeface="Arial"/>
                <a:cs typeface="Arial"/>
              </a:rPr>
              <a:t>unzionale</a:t>
            </a:r>
            <a:r>
              <a:rPr sz="2204" spc="-21" dirty="0">
                <a:solidFill>
                  <a:prstClr val="black"/>
                </a:solidFill>
                <a:latin typeface="Arial"/>
                <a:cs typeface="Arial"/>
              </a:rPr>
              <a:t> </a:t>
            </a:r>
            <a:r>
              <a:rPr sz="2204" dirty="0">
                <a:solidFill>
                  <a:prstClr val="black"/>
                </a:solidFill>
                <a:latin typeface="Arial"/>
                <a:cs typeface="Arial"/>
              </a:rPr>
              <a:t>potere</a:t>
            </a:r>
            <a:r>
              <a:rPr sz="2204" spc="-26" dirty="0">
                <a:solidFill>
                  <a:prstClr val="black"/>
                </a:solidFill>
                <a:latin typeface="Arial"/>
                <a:cs typeface="Arial"/>
              </a:rPr>
              <a:t> </a:t>
            </a:r>
            <a:r>
              <a:rPr sz="2204" dirty="0">
                <a:solidFill>
                  <a:prstClr val="black"/>
                </a:solidFill>
                <a:latin typeface="Arial"/>
                <a:cs typeface="Arial"/>
              </a:rPr>
              <a:t>di </a:t>
            </a:r>
            <a:r>
              <a:rPr sz="2204" dirty="0" err="1">
                <a:solidFill>
                  <a:prstClr val="black"/>
                </a:solidFill>
                <a:latin typeface="Arial"/>
                <a:cs typeface="Arial"/>
              </a:rPr>
              <a:t>inizi</a:t>
            </a:r>
            <a:r>
              <a:rPr sz="2204" spc="4" dirty="0" err="1">
                <a:solidFill>
                  <a:prstClr val="black"/>
                </a:solidFill>
                <a:latin typeface="Arial"/>
                <a:cs typeface="Arial"/>
              </a:rPr>
              <a:t>a</a:t>
            </a:r>
            <a:r>
              <a:rPr sz="2204" dirty="0" err="1">
                <a:solidFill>
                  <a:prstClr val="black"/>
                </a:solidFill>
                <a:latin typeface="Arial"/>
                <a:cs typeface="Arial"/>
              </a:rPr>
              <a:t>ti</a:t>
            </a:r>
            <a:r>
              <a:rPr sz="2204" spc="-10" dirty="0" err="1">
                <a:solidFill>
                  <a:prstClr val="black"/>
                </a:solidFill>
                <a:latin typeface="Arial"/>
                <a:cs typeface="Arial"/>
              </a:rPr>
              <a:t>v</a:t>
            </a:r>
            <a:r>
              <a:rPr sz="2204" dirty="0" err="1">
                <a:solidFill>
                  <a:prstClr val="black"/>
                </a:solidFill>
                <a:latin typeface="Arial"/>
                <a:cs typeface="Arial"/>
              </a:rPr>
              <a:t>a</a:t>
            </a:r>
            <a:r>
              <a:rPr sz="2204" dirty="0">
                <a:solidFill>
                  <a:prstClr val="black"/>
                </a:solidFill>
                <a:latin typeface="Arial"/>
                <a:cs typeface="Arial"/>
              </a:rPr>
              <a:t>.</a:t>
            </a:r>
            <a:endParaRPr lang="it-IT" sz="2204" dirty="0">
              <a:solidFill>
                <a:prstClr val="black"/>
              </a:solidFill>
              <a:latin typeface="Arial"/>
              <a:cs typeface="Arial"/>
            </a:endParaRPr>
          </a:p>
          <a:p>
            <a:pPr marL="99917" marR="204586" defTabSz="1007577">
              <a:lnSpc>
                <a:spcPct val="100041"/>
              </a:lnSpc>
              <a:spcBef>
                <a:spcPts val="545"/>
              </a:spcBef>
            </a:pPr>
            <a:endParaRPr lang="it-IT" sz="2204" b="1" dirty="0">
              <a:solidFill>
                <a:prstClr val="black"/>
              </a:solidFill>
              <a:latin typeface="Arial"/>
              <a:cs typeface="Arial"/>
            </a:endParaRPr>
          </a:p>
          <a:p>
            <a:pPr marL="99917" marR="204586" defTabSz="1007577">
              <a:lnSpc>
                <a:spcPct val="100041"/>
              </a:lnSpc>
              <a:spcBef>
                <a:spcPts val="545"/>
              </a:spcBef>
            </a:pPr>
            <a:endParaRPr lang="it-IT" sz="2000" b="1" dirty="0">
              <a:solidFill>
                <a:srgbClr val="FF0000"/>
              </a:solidFill>
              <a:latin typeface="Arial"/>
              <a:cs typeface="Arial"/>
            </a:endParaRPr>
          </a:p>
          <a:p>
            <a:pPr marL="99917" marR="204586" defTabSz="1007577">
              <a:lnSpc>
                <a:spcPct val="100041"/>
              </a:lnSpc>
              <a:spcBef>
                <a:spcPts val="545"/>
              </a:spcBef>
            </a:pPr>
            <a:r>
              <a:rPr lang="it-IT" sz="2400" b="1" dirty="0">
                <a:solidFill>
                  <a:srgbClr val="FF0000"/>
                </a:solidFill>
                <a:latin typeface="Arial"/>
                <a:cs typeface="Arial"/>
              </a:rPr>
              <a:t>Nell’Amministrazione Centrale non vengono individuati con delega specifica ma per il principio di effettività possono essere individuati nei Direttori di Servizio e nei Responsabili dei Settori.</a:t>
            </a:r>
          </a:p>
          <a:p>
            <a:pPr marL="99917" marR="204586" defTabSz="1007577">
              <a:lnSpc>
                <a:spcPct val="100041"/>
              </a:lnSpc>
              <a:spcBef>
                <a:spcPts val="545"/>
              </a:spcBef>
            </a:pPr>
            <a:r>
              <a:rPr lang="it-IT" sz="2400" b="1" dirty="0">
                <a:solidFill>
                  <a:srgbClr val="FF0000"/>
                </a:solidFill>
                <a:latin typeface="Arial"/>
                <a:cs typeface="Arial"/>
              </a:rPr>
              <a:t>Negli Enti si va in ordine sparso. </a:t>
            </a:r>
          </a:p>
        </p:txBody>
      </p:sp>
      <p:sp>
        <p:nvSpPr>
          <p:cNvPr id="2" name="object 2"/>
          <p:cNvSpPr txBox="1"/>
          <p:nvPr/>
        </p:nvSpPr>
        <p:spPr>
          <a:xfrm>
            <a:off x="309034" y="0"/>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a:latin typeface="Arial"/>
                <a:cs typeface="Arial"/>
              </a:rPr>
              <a:t>Pre</a:t>
            </a:r>
            <a:r>
              <a:rPr sz="3526" b="1" spc="-15" dirty="0">
                <a:latin typeface="Arial"/>
                <a:cs typeface="Arial"/>
              </a:rPr>
              <a:t>p</a:t>
            </a:r>
            <a:r>
              <a:rPr sz="3526" b="1" dirty="0">
                <a:latin typeface="Arial"/>
                <a:cs typeface="Arial"/>
              </a:rPr>
              <a:t>o</a:t>
            </a:r>
            <a:r>
              <a:rPr sz="3526" b="1" spc="-10" dirty="0">
                <a:latin typeface="Arial"/>
                <a:cs typeface="Arial"/>
              </a:rPr>
              <a:t>s</a:t>
            </a:r>
            <a:r>
              <a:rPr sz="3526" b="1" dirty="0">
                <a:latin typeface="Arial"/>
                <a:cs typeface="Arial"/>
              </a:rPr>
              <a:t>ti</a:t>
            </a:r>
            <a:endParaRPr sz="3526" dirty="0">
              <a:latin typeface="Arial"/>
              <a:cs typeface="Arial"/>
            </a:endParaRPr>
          </a:p>
          <a:p>
            <a:pPr marL="416800" algn="ctr" defTabSz="1007577">
              <a:lnSpc>
                <a:spcPct val="95825"/>
              </a:lnSpc>
              <a:spcBef>
                <a:spcPts val="1072"/>
              </a:spcBef>
            </a:pPr>
            <a:r>
              <a:rPr sz="2204" b="1" dirty="0">
                <a:latin typeface="Arial"/>
                <a:cs typeface="Arial"/>
              </a:rPr>
              <a:t>D</a:t>
            </a:r>
            <a:r>
              <a:rPr sz="2204" b="1" spc="4" dirty="0">
                <a:latin typeface="Arial"/>
                <a:cs typeface="Arial"/>
              </a:rPr>
              <a:t>e</a:t>
            </a:r>
            <a:r>
              <a:rPr sz="2204" b="1" dirty="0">
                <a:latin typeface="Arial"/>
                <a:cs typeface="Arial"/>
              </a:rPr>
              <a:t>finizione</a:t>
            </a:r>
            <a:endParaRPr sz="2204" dirty="0">
              <a:latin typeface="Arial"/>
              <a:cs typeface="Arial"/>
            </a:endParaRPr>
          </a:p>
        </p:txBody>
      </p:sp>
      <p:sp>
        <p:nvSpPr>
          <p:cNvPr id="14" name="Rettangolo 13">
            <a:extLst>
              <a:ext uri="{FF2B5EF4-FFF2-40B4-BE49-F238E27FC236}">
                <a16:creationId xmlns:a16="http://schemas.microsoft.com/office/drawing/2014/main" id="{1CD39F0A-745C-4F85-A03F-00C99499A2AD}"/>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5" name="Immagine 14">
            <a:extLst>
              <a:ext uri="{FF2B5EF4-FFF2-40B4-BE49-F238E27FC236}">
                <a16:creationId xmlns:a16="http://schemas.microsoft.com/office/drawing/2014/main" id="{D133ECB4-66F4-4501-B489-3B5119739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6" name="Immagine 15">
            <a:extLst>
              <a:ext uri="{FF2B5EF4-FFF2-40B4-BE49-F238E27FC236}">
                <a16:creationId xmlns:a16="http://schemas.microsoft.com/office/drawing/2014/main" id="{2AD86D2C-2D46-4E93-8B72-DDAB1014A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7" name="Picture 5" descr="logo nuovo-2">
            <a:extLst>
              <a:ext uri="{FF2B5EF4-FFF2-40B4-BE49-F238E27FC236}">
                <a16:creationId xmlns:a16="http://schemas.microsoft.com/office/drawing/2014/main" id="{D9F71C0E-EEEB-45D3-A233-DE1BC0C64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309033" y="-75721"/>
            <a:ext cx="10075333" cy="1361849"/>
          </a:xfrm>
          <a:prstGeom prst="rect">
            <a:avLst/>
          </a:prstGeom>
          <a:blipFill>
            <a:blip r:embed="rId2" cstate="print"/>
            <a:stretch>
              <a:fillRect/>
            </a:stretch>
          </a:blipFill>
        </p:spPr>
        <p:txBody>
          <a:bodyPr wrap="square" lIns="0" tIns="0" rIns="0" bIns="0" rtlCol="0">
            <a:noAutofit/>
          </a:bodyPr>
          <a:lstStyle/>
          <a:p>
            <a:pPr marL="414114" defTabSz="1007577">
              <a:lnSpc>
                <a:spcPct val="95825"/>
              </a:lnSpc>
            </a:pPr>
            <a:endParaRPr lang="it-IT" sz="2800" b="1" dirty="0">
              <a:latin typeface="Arial"/>
              <a:cs typeface="Arial"/>
            </a:endParaRPr>
          </a:p>
          <a:p>
            <a:pPr marL="414114" defTabSz="1007577">
              <a:lnSpc>
                <a:spcPct val="95825"/>
              </a:lnSpc>
            </a:pPr>
            <a:r>
              <a:rPr lang="it-IT" sz="2800" b="1" dirty="0">
                <a:latin typeface="Arial"/>
                <a:cs typeface="Arial"/>
              </a:rPr>
              <a:t>Datore</a:t>
            </a:r>
            <a:r>
              <a:rPr lang="it-IT" sz="2800" b="1" spc="-26" dirty="0">
                <a:latin typeface="Arial"/>
                <a:cs typeface="Arial"/>
              </a:rPr>
              <a:t> </a:t>
            </a:r>
            <a:r>
              <a:rPr lang="it-IT" sz="2800" b="1" dirty="0">
                <a:latin typeface="Arial"/>
                <a:cs typeface="Arial"/>
              </a:rPr>
              <a:t>di</a:t>
            </a:r>
            <a:r>
              <a:rPr lang="it-IT" sz="2800" b="1" spc="-15" dirty="0">
                <a:latin typeface="Arial"/>
                <a:cs typeface="Arial"/>
              </a:rPr>
              <a:t> </a:t>
            </a:r>
            <a:r>
              <a:rPr lang="it-IT" sz="2800" b="1" dirty="0">
                <a:latin typeface="Arial"/>
                <a:cs typeface="Arial"/>
              </a:rPr>
              <a:t>l</a:t>
            </a:r>
            <a:r>
              <a:rPr lang="it-IT" sz="2800" b="1" spc="-10" dirty="0">
                <a:latin typeface="Arial"/>
                <a:cs typeface="Arial"/>
              </a:rPr>
              <a:t>a</a:t>
            </a:r>
            <a:r>
              <a:rPr lang="it-IT" sz="2800" b="1" dirty="0">
                <a:latin typeface="Arial"/>
                <a:cs typeface="Arial"/>
              </a:rPr>
              <a:t>v</a:t>
            </a:r>
            <a:r>
              <a:rPr lang="it-IT" sz="2800" b="1" spc="-10" dirty="0">
                <a:latin typeface="Arial"/>
                <a:cs typeface="Arial"/>
              </a:rPr>
              <a:t>o</a:t>
            </a:r>
            <a:r>
              <a:rPr lang="it-IT" sz="2800" b="1" dirty="0">
                <a:latin typeface="Arial"/>
                <a:cs typeface="Arial"/>
              </a:rPr>
              <a:t>ro</a:t>
            </a:r>
            <a:endParaRPr lang="it-IT" sz="2800" dirty="0">
              <a:latin typeface="Arial"/>
              <a:cs typeface="Arial"/>
            </a:endParaRPr>
          </a:p>
          <a:p>
            <a:pPr marL="416800" defTabSz="1007577">
              <a:lnSpc>
                <a:spcPct val="95825"/>
              </a:lnSpc>
              <a:spcBef>
                <a:spcPts val="1072"/>
              </a:spcBef>
            </a:pPr>
            <a:r>
              <a:rPr lang="it-IT" b="1" dirty="0">
                <a:latin typeface="Arial"/>
                <a:cs typeface="Arial"/>
              </a:rPr>
              <a:t>Ar</a:t>
            </a:r>
            <a:r>
              <a:rPr lang="it-IT" b="1" spc="10" dirty="0">
                <a:latin typeface="Arial"/>
                <a:cs typeface="Arial"/>
              </a:rPr>
              <a:t>t</a:t>
            </a:r>
            <a:r>
              <a:rPr lang="it-IT" b="1" dirty="0">
                <a:latin typeface="Arial"/>
                <a:cs typeface="Arial"/>
              </a:rPr>
              <a:t>.</a:t>
            </a:r>
            <a:r>
              <a:rPr lang="it-IT" b="1" spc="-32" dirty="0">
                <a:latin typeface="Arial"/>
                <a:cs typeface="Arial"/>
              </a:rPr>
              <a:t> </a:t>
            </a:r>
            <a:r>
              <a:rPr lang="it-IT" b="1" dirty="0">
                <a:latin typeface="Arial"/>
                <a:cs typeface="Arial"/>
              </a:rPr>
              <a:t>17</a:t>
            </a:r>
            <a:r>
              <a:rPr lang="it-IT" b="1" spc="598" dirty="0">
                <a:latin typeface="Arial"/>
                <a:cs typeface="Arial"/>
              </a:rPr>
              <a:t> </a:t>
            </a:r>
            <a:r>
              <a:rPr lang="it-IT" b="1" dirty="0" err="1">
                <a:latin typeface="Arial"/>
                <a:cs typeface="Arial"/>
              </a:rPr>
              <a:t>D.Lgs.</a:t>
            </a:r>
            <a:r>
              <a:rPr lang="it-IT" b="1" spc="-4" dirty="0">
                <a:latin typeface="Arial"/>
                <a:cs typeface="Arial"/>
              </a:rPr>
              <a:t> </a:t>
            </a:r>
            <a:r>
              <a:rPr lang="it-IT" b="1" dirty="0">
                <a:latin typeface="Arial"/>
                <a:cs typeface="Arial"/>
              </a:rPr>
              <a:t>81/08</a:t>
            </a:r>
            <a:endParaRPr lang="it-IT" dirty="0">
              <a:latin typeface="Arial"/>
              <a:cs typeface="Arial"/>
            </a:endParaRPr>
          </a:p>
        </p:txBody>
      </p:sp>
      <p:sp>
        <p:nvSpPr>
          <p:cNvPr id="5" name="object 5"/>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59</a:t>
            </a:r>
            <a:endParaRPr sz="1102">
              <a:solidFill>
                <a:prstClr val="black"/>
              </a:solidFill>
              <a:latin typeface="Arial"/>
              <a:cs typeface="Arial"/>
            </a:endParaRPr>
          </a:p>
        </p:txBody>
      </p:sp>
      <p:sp>
        <p:nvSpPr>
          <p:cNvPr id="4" name="object 4"/>
          <p:cNvSpPr txBox="1"/>
          <p:nvPr/>
        </p:nvSpPr>
        <p:spPr>
          <a:xfrm>
            <a:off x="3213100" y="1286128"/>
            <a:ext cx="6115168" cy="404062"/>
          </a:xfrm>
          <a:prstGeom prst="rect">
            <a:avLst/>
          </a:prstGeom>
        </p:spPr>
        <p:txBody>
          <a:bodyPr wrap="square" lIns="0" tIns="0" rIns="0" bIns="0" rtlCol="0">
            <a:noAutofit/>
          </a:bodyPr>
          <a:lstStyle/>
          <a:p>
            <a:pPr marL="101596" defTabSz="1007577">
              <a:lnSpc>
                <a:spcPct val="95825"/>
              </a:lnSpc>
              <a:spcBef>
                <a:spcPts val="309"/>
              </a:spcBef>
            </a:pPr>
            <a:r>
              <a:rPr sz="2204" b="1" dirty="0">
                <a:solidFill>
                  <a:srgbClr val="F3F3F3"/>
                </a:solidFill>
                <a:latin typeface="Arial"/>
                <a:cs typeface="Arial"/>
              </a:rPr>
              <a:t>OB</a:t>
            </a:r>
            <a:r>
              <a:rPr sz="2204" b="1" spc="10" dirty="0">
                <a:solidFill>
                  <a:srgbClr val="F3F3F3"/>
                </a:solidFill>
                <a:latin typeface="Arial"/>
                <a:cs typeface="Arial"/>
              </a:rPr>
              <a:t>B</a:t>
            </a:r>
            <a:r>
              <a:rPr sz="2204" b="1" dirty="0">
                <a:solidFill>
                  <a:srgbClr val="F3F3F3"/>
                </a:solidFill>
                <a:latin typeface="Arial"/>
                <a:cs typeface="Arial"/>
              </a:rPr>
              <a:t>LIGHI</a:t>
            </a:r>
            <a:r>
              <a:rPr sz="2204" b="1" spc="-48" dirty="0">
                <a:solidFill>
                  <a:srgbClr val="F3F3F3"/>
                </a:solidFill>
                <a:latin typeface="Arial"/>
                <a:cs typeface="Arial"/>
              </a:rPr>
              <a:t> </a:t>
            </a:r>
            <a:r>
              <a:rPr sz="2204" b="1" dirty="0">
                <a:solidFill>
                  <a:srgbClr val="F3F3F3"/>
                </a:solidFill>
                <a:latin typeface="Arial"/>
                <a:cs typeface="Arial"/>
              </a:rPr>
              <a:t>NON DELEGA</a:t>
            </a:r>
            <a:r>
              <a:rPr sz="2204" b="1" spc="4" dirty="0">
                <a:solidFill>
                  <a:srgbClr val="F3F3F3"/>
                </a:solidFill>
                <a:latin typeface="Arial"/>
                <a:cs typeface="Arial"/>
              </a:rPr>
              <a:t>B</a:t>
            </a:r>
            <a:r>
              <a:rPr sz="2204" b="1" dirty="0">
                <a:solidFill>
                  <a:srgbClr val="F3F3F3"/>
                </a:solidFill>
                <a:latin typeface="Arial"/>
                <a:cs typeface="Arial"/>
              </a:rPr>
              <a:t>ILI</a:t>
            </a:r>
            <a:endParaRPr sz="2204" dirty="0">
              <a:solidFill>
                <a:prstClr val="black"/>
              </a:solidFill>
              <a:latin typeface="Arial"/>
              <a:cs typeface="Arial"/>
            </a:endParaRPr>
          </a:p>
        </p:txBody>
      </p:sp>
      <p:sp>
        <p:nvSpPr>
          <p:cNvPr id="3" name="object 3"/>
          <p:cNvSpPr txBox="1"/>
          <p:nvPr/>
        </p:nvSpPr>
        <p:spPr>
          <a:xfrm>
            <a:off x="309033" y="1317999"/>
            <a:ext cx="9533467" cy="5149544"/>
          </a:xfrm>
          <a:prstGeom prst="rect">
            <a:avLst/>
          </a:prstGeom>
        </p:spPr>
        <p:txBody>
          <a:bodyPr wrap="square" lIns="0" tIns="0" rIns="0" bIns="0" rtlCol="0">
            <a:noAutofit/>
          </a:bodyPr>
          <a:lstStyle/>
          <a:p>
            <a:pPr defTabSz="1007577">
              <a:lnSpc>
                <a:spcPts val="606"/>
              </a:lnSpc>
              <a:spcBef>
                <a:spcPts val="9"/>
              </a:spcBef>
            </a:pPr>
            <a:endParaRPr sz="606" dirty="0">
              <a:solidFill>
                <a:prstClr val="black"/>
              </a:solidFill>
              <a:latin typeface="Calibri"/>
            </a:endParaRPr>
          </a:p>
          <a:p>
            <a:pPr marL="99917" marR="135161" algn="just" defTabSz="1007577">
              <a:lnSpc>
                <a:spcPct val="100041"/>
              </a:lnSpc>
            </a:pP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datore</a:t>
            </a:r>
            <a:r>
              <a:rPr sz="2204" spc="-26"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non</a:t>
            </a:r>
            <a:r>
              <a:rPr sz="2204" spc="-10" dirty="0">
                <a:solidFill>
                  <a:prstClr val="black"/>
                </a:solidFill>
                <a:latin typeface="Arial"/>
                <a:cs typeface="Arial"/>
              </a:rPr>
              <a:t> </a:t>
            </a:r>
            <a:r>
              <a:rPr sz="2204" dirty="0">
                <a:solidFill>
                  <a:prstClr val="black"/>
                </a:solidFill>
                <a:latin typeface="Arial"/>
                <a:cs typeface="Arial"/>
              </a:rPr>
              <a:t>può</a:t>
            </a:r>
            <a:r>
              <a:rPr sz="2204" spc="-10" dirty="0">
                <a:solidFill>
                  <a:prstClr val="black"/>
                </a:solidFill>
                <a:latin typeface="Arial"/>
                <a:cs typeface="Arial"/>
              </a:rPr>
              <a:t> </a:t>
            </a:r>
            <a:r>
              <a:rPr sz="2204" dirty="0">
                <a:solidFill>
                  <a:prstClr val="black"/>
                </a:solidFill>
                <a:latin typeface="Arial"/>
                <a:cs typeface="Arial"/>
              </a:rPr>
              <a:t>dele</a:t>
            </a:r>
            <a:r>
              <a:rPr sz="2204" spc="4" dirty="0">
                <a:solidFill>
                  <a:prstClr val="black"/>
                </a:solidFill>
                <a:latin typeface="Arial"/>
                <a:cs typeface="Arial"/>
              </a:rPr>
              <a:t>g</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e</a:t>
            </a:r>
            <a:r>
              <a:rPr sz="2204" spc="-26" dirty="0">
                <a:solidFill>
                  <a:prstClr val="black"/>
                </a:solidFill>
                <a:latin typeface="Arial"/>
                <a:cs typeface="Arial"/>
              </a:rPr>
              <a:t> </a:t>
            </a:r>
            <a:r>
              <a:rPr sz="2204" dirty="0">
                <a:solidFill>
                  <a:prstClr val="black"/>
                </a:solidFill>
                <a:latin typeface="Arial"/>
                <a:cs typeface="Arial"/>
              </a:rPr>
              <a:t>le seg</a:t>
            </a:r>
            <a:r>
              <a:rPr sz="2204" spc="4" dirty="0">
                <a:solidFill>
                  <a:prstClr val="black"/>
                </a:solidFill>
                <a:latin typeface="Arial"/>
                <a:cs typeface="Arial"/>
              </a:rPr>
              <a:t>u</a:t>
            </a:r>
            <a:r>
              <a:rPr sz="2204" dirty="0">
                <a:solidFill>
                  <a:prstClr val="black"/>
                </a:solidFill>
                <a:latin typeface="Arial"/>
                <a:cs typeface="Arial"/>
              </a:rPr>
              <a:t>enti at</a:t>
            </a:r>
            <a:r>
              <a:rPr sz="2204" spc="-10" dirty="0">
                <a:solidFill>
                  <a:prstClr val="black"/>
                </a:solidFill>
                <a:latin typeface="Arial"/>
                <a:cs typeface="Arial"/>
              </a:rPr>
              <a:t>t</a:t>
            </a:r>
            <a:r>
              <a:rPr sz="2204" dirty="0">
                <a:solidFill>
                  <a:prstClr val="black"/>
                </a:solidFill>
                <a:latin typeface="Arial"/>
                <a:cs typeface="Arial"/>
              </a:rPr>
              <a:t>i</a:t>
            </a:r>
            <a:r>
              <a:rPr sz="2204" spc="-4" dirty="0">
                <a:solidFill>
                  <a:prstClr val="black"/>
                </a:solidFill>
                <a:latin typeface="Arial"/>
                <a:cs typeface="Arial"/>
              </a:rPr>
              <a:t>v</a:t>
            </a:r>
            <a:r>
              <a:rPr sz="2204" dirty="0">
                <a:solidFill>
                  <a:prstClr val="black"/>
                </a:solidFill>
                <a:latin typeface="Arial"/>
                <a:cs typeface="Arial"/>
              </a:rPr>
              <a:t>ità:</a:t>
            </a:r>
          </a:p>
          <a:p>
            <a:pPr marL="407229" marR="458758" indent="-307311" defTabSz="1007577">
              <a:lnSpc>
                <a:spcPct val="100041"/>
              </a:lnSpc>
              <a:spcBef>
                <a:spcPts val="2646"/>
              </a:spcBef>
            </a:pPr>
            <a:r>
              <a:rPr sz="2204" dirty="0">
                <a:solidFill>
                  <a:prstClr val="black"/>
                </a:solidFill>
                <a:latin typeface="Arial"/>
                <a:cs typeface="Arial"/>
              </a:rPr>
              <a:t>a)</a:t>
            </a:r>
            <a:r>
              <a:rPr sz="2204" spc="-10" dirty="0">
                <a:solidFill>
                  <a:prstClr val="black"/>
                </a:solidFill>
                <a:latin typeface="Arial"/>
                <a:cs typeface="Arial"/>
              </a:rPr>
              <a:t> </a:t>
            </a:r>
            <a:r>
              <a:rPr sz="2204" dirty="0">
                <a:solidFill>
                  <a:prstClr val="black"/>
                </a:solidFill>
                <a:latin typeface="Arial"/>
                <a:cs typeface="Arial"/>
              </a:rPr>
              <a:t>La</a:t>
            </a:r>
            <a:r>
              <a:rPr sz="2204" spc="-10" dirty="0">
                <a:solidFill>
                  <a:prstClr val="black"/>
                </a:solidFill>
                <a:latin typeface="Arial"/>
                <a:cs typeface="Arial"/>
              </a:rPr>
              <a:t> </a:t>
            </a:r>
            <a:r>
              <a:rPr sz="2204" dirty="0">
                <a:solidFill>
                  <a:prstClr val="black"/>
                </a:solidFill>
                <a:latin typeface="Arial"/>
                <a:cs typeface="Arial"/>
              </a:rPr>
              <a:t>valu</a:t>
            </a:r>
            <a:r>
              <a:rPr sz="2204" spc="-10" dirty="0">
                <a:solidFill>
                  <a:prstClr val="black"/>
                </a:solidFill>
                <a:latin typeface="Arial"/>
                <a:cs typeface="Arial"/>
              </a:rPr>
              <a:t>t</a:t>
            </a:r>
            <a:r>
              <a:rPr sz="2204" dirty="0">
                <a:solidFill>
                  <a:prstClr val="black"/>
                </a:solidFill>
                <a:latin typeface="Arial"/>
                <a:cs typeface="Arial"/>
              </a:rPr>
              <a:t>a</a:t>
            </a:r>
            <a:r>
              <a:rPr sz="2204" spc="4" dirty="0">
                <a:solidFill>
                  <a:prstClr val="black"/>
                </a:solidFill>
                <a:latin typeface="Arial"/>
                <a:cs typeface="Arial"/>
              </a:rPr>
              <a:t>z</a:t>
            </a:r>
            <a:r>
              <a:rPr sz="2204" dirty="0">
                <a:solidFill>
                  <a:prstClr val="black"/>
                </a:solidFill>
                <a:latin typeface="Arial"/>
                <a:cs typeface="Arial"/>
              </a:rPr>
              <a:t>ione</a:t>
            </a:r>
            <a:r>
              <a:rPr sz="2204" spc="-4" dirty="0">
                <a:solidFill>
                  <a:prstClr val="black"/>
                </a:solidFill>
                <a:latin typeface="Arial"/>
                <a:cs typeface="Arial"/>
              </a:rPr>
              <a:t> </a:t>
            </a:r>
            <a:r>
              <a:rPr sz="2204" dirty="0">
                <a:solidFill>
                  <a:prstClr val="black"/>
                </a:solidFill>
                <a:latin typeface="Arial"/>
                <a:cs typeface="Arial"/>
              </a:rPr>
              <a:t>di tu</a:t>
            </a:r>
            <a:r>
              <a:rPr sz="2204" spc="-10" dirty="0">
                <a:solidFill>
                  <a:prstClr val="black"/>
                </a:solidFill>
                <a:latin typeface="Arial"/>
                <a:cs typeface="Arial"/>
              </a:rPr>
              <a:t>t</a:t>
            </a:r>
            <a:r>
              <a:rPr sz="2204" dirty="0">
                <a:solidFill>
                  <a:prstClr val="black"/>
                </a:solidFill>
                <a:latin typeface="Arial"/>
                <a:cs typeface="Arial"/>
              </a:rPr>
              <a:t>ti</a:t>
            </a:r>
            <a:r>
              <a:rPr sz="2204" spc="-21" dirty="0">
                <a:solidFill>
                  <a:prstClr val="black"/>
                </a:solidFill>
                <a:latin typeface="Arial"/>
                <a:cs typeface="Arial"/>
              </a:rPr>
              <a:t> </a:t>
            </a:r>
            <a:r>
              <a:rPr sz="2204" dirty="0">
                <a:solidFill>
                  <a:prstClr val="black"/>
                </a:solidFill>
                <a:latin typeface="Arial"/>
                <a:cs typeface="Arial"/>
              </a:rPr>
              <a:t>i</a:t>
            </a:r>
            <a:r>
              <a:rPr sz="2204" spc="10"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a:t>
            </a:r>
            <a:r>
              <a:rPr sz="2204" spc="-28"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n</a:t>
            </a:r>
            <a:r>
              <a:rPr sz="2204" spc="-10" dirty="0">
                <a:solidFill>
                  <a:prstClr val="black"/>
                </a:solidFill>
                <a:latin typeface="Arial"/>
                <a:cs typeface="Arial"/>
              </a:rPr>
              <a:t> </a:t>
            </a:r>
            <a:r>
              <a:rPr sz="2204" dirty="0">
                <a:solidFill>
                  <a:prstClr val="black"/>
                </a:solidFill>
                <a:latin typeface="Arial"/>
                <a:cs typeface="Arial"/>
              </a:rPr>
              <a:t>la c</a:t>
            </a:r>
            <a:r>
              <a:rPr sz="2204" spc="4" dirty="0">
                <a:solidFill>
                  <a:prstClr val="black"/>
                </a:solidFill>
                <a:latin typeface="Arial"/>
                <a:cs typeface="Arial"/>
              </a:rPr>
              <a:t>o</a:t>
            </a:r>
            <a:r>
              <a:rPr sz="2204" dirty="0">
                <a:solidFill>
                  <a:prstClr val="black"/>
                </a:solidFill>
                <a:latin typeface="Arial"/>
                <a:cs typeface="Arial"/>
              </a:rPr>
              <a:t>n</a:t>
            </a:r>
            <a:r>
              <a:rPr sz="2204" spc="4" dirty="0">
                <a:solidFill>
                  <a:prstClr val="black"/>
                </a:solidFill>
                <a:latin typeface="Arial"/>
                <a:cs typeface="Arial"/>
              </a:rPr>
              <a:t>s</a:t>
            </a:r>
            <a:r>
              <a:rPr sz="2204" dirty="0">
                <a:solidFill>
                  <a:prstClr val="black"/>
                </a:solidFill>
                <a:latin typeface="Arial"/>
                <a:cs typeface="Arial"/>
              </a:rPr>
              <a:t>egu</a:t>
            </a:r>
            <a:r>
              <a:rPr sz="2204" spc="4" dirty="0">
                <a:solidFill>
                  <a:prstClr val="black"/>
                </a:solidFill>
                <a:latin typeface="Arial"/>
                <a:cs typeface="Arial"/>
              </a:rPr>
              <a:t>e</a:t>
            </a:r>
            <a:r>
              <a:rPr sz="2204" dirty="0">
                <a:solidFill>
                  <a:prstClr val="black"/>
                </a:solidFill>
                <a:latin typeface="Arial"/>
                <a:cs typeface="Arial"/>
              </a:rPr>
              <a:t>nte</a:t>
            </a:r>
            <a:r>
              <a:rPr sz="2204" spc="-48" dirty="0">
                <a:solidFill>
                  <a:prstClr val="black"/>
                </a:solidFill>
                <a:latin typeface="Arial"/>
                <a:cs typeface="Arial"/>
              </a:rPr>
              <a:t> </a:t>
            </a:r>
            <a:r>
              <a:rPr sz="2204" dirty="0">
                <a:solidFill>
                  <a:prstClr val="black"/>
                </a:solidFill>
                <a:latin typeface="Arial"/>
                <a:cs typeface="Arial"/>
              </a:rPr>
              <a:t>elab</a:t>
            </a:r>
            <a:r>
              <a:rPr sz="2204" spc="4" dirty="0">
                <a:solidFill>
                  <a:prstClr val="black"/>
                </a:solidFill>
                <a:latin typeface="Arial"/>
                <a:cs typeface="Arial"/>
              </a:rPr>
              <a:t>o</a:t>
            </a:r>
            <a:r>
              <a:rPr sz="2204" dirty="0">
                <a:solidFill>
                  <a:prstClr val="black"/>
                </a:solidFill>
                <a:latin typeface="Arial"/>
                <a:cs typeface="Arial"/>
              </a:rPr>
              <a:t>r</a:t>
            </a:r>
            <a:r>
              <a:rPr sz="2204" spc="4" dirty="0">
                <a:solidFill>
                  <a:prstClr val="black"/>
                </a:solidFill>
                <a:latin typeface="Arial"/>
                <a:cs typeface="Arial"/>
              </a:rPr>
              <a:t>a</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ne</a:t>
            </a:r>
            <a:r>
              <a:rPr sz="2204" spc="-28" dirty="0">
                <a:solidFill>
                  <a:prstClr val="black"/>
                </a:solidFill>
                <a:latin typeface="Arial"/>
                <a:cs typeface="Arial"/>
              </a:rPr>
              <a:t> </a:t>
            </a:r>
            <a:r>
              <a:rPr sz="2204" dirty="0">
                <a:solidFill>
                  <a:prstClr val="black"/>
                </a:solidFill>
                <a:latin typeface="Arial"/>
                <a:cs typeface="Arial"/>
              </a:rPr>
              <a:t>del do</a:t>
            </a:r>
            <a:r>
              <a:rPr sz="2204" spc="10" dirty="0">
                <a:solidFill>
                  <a:prstClr val="black"/>
                </a:solidFill>
                <a:latin typeface="Arial"/>
                <a:cs typeface="Arial"/>
              </a:rPr>
              <a:t>c</a:t>
            </a:r>
            <a:r>
              <a:rPr sz="2204" dirty="0">
                <a:solidFill>
                  <a:prstClr val="black"/>
                </a:solidFill>
                <a:latin typeface="Arial"/>
                <a:cs typeface="Arial"/>
              </a:rPr>
              <a:t>umento della </a:t>
            </a:r>
            <a:r>
              <a:rPr sz="2204" spc="-165" dirty="0">
                <a:solidFill>
                  <a:prstClr val="black"/>
                </a:solidFill>
                <a:latin typeface="Arial"/>
                <a:cs typeface="Arial"/>
              </a:rPr>
              <a:t>V</a:t>
            </a:r>
            <a:r>
              <a:rPr sz="2204" dirty="0">
                <a:solidFill>
                  <a:prstClr val="black"/>
                </a:solidFill>
                <a:latin typeface="Arial"/>
                <a:cs typeface="Arial"/>
              </a:rPr>
              <a:t>alu</a:t>
            </a:r>
            <a:r>
              <a:rPr sz="2204" spc="-4" dirty="0">
                <a:solidFill>
                  <a:prstClr val="black"/>
                </a:solidFill>
                <a:latin typeface="Arial"/>
                <a:cs typeface="Arial"/>
              </a:rPr>
              <a:t>t</a:t>
            </a:r>
            <a:r>
              <a:rPr sz="2204" dirty="0">
                <a:solidFill>
                  <a:prstClr val="black"/>
                </a:solidFill>
                <a:latin typeface="Arial"/>
                <a:cs typeface="Arial"/>
              </a:rPr>
              <a:t>azione</a:t>
            </a:r>
            <a:r>
              <a:rPr sz="2204" spc="-4" dirty="0">
                <a:solidFill>
                  <a:prstClr val="black"/>
                </a:solidFill>
                <a:latin typeface="Arial"/>
                <a:cs typeface="Arial"/>
              </a:rPr>
              <a:t> </a:t>
            </a:r>
            <a:r>
              <a:rPr sz="2204" dirty="0">
                <a:solidFill>
                  <a:prstClr val="black"/>
                </a:solidFill>
                <a:latin typeface="Arial"/>
                <a:cs typeface="Arial"/>
              </a:rPr>
              <a:t>dei</a:t>
            </a:r>
            <a:r>
              <a:rPr sz="2204" spc="-15" dirty="0">
                <a:solidFill>
                  <a:prstClr val="black"/>
                </a:solidFill>
                <a:latin typeface="Arial"/>
                <a:cs typeface="Arial"/>
              </a:rPr>
              <a:t> </a:t>
            </a:r>
            <a:r>
              <a:rPr sz="2204" dirty="0">
                <a:solidFill>
                  <a:prstClr val="black"/>
                </a:solidFill>
                <a:latin typeface="Arial"/>
                <a:cs typeface="Arial"/>
              </a:rPr>
              <a:t>Ri</a:t>
            </a:r>
            <a:r>
              <a:rPr sz="2204" spc="4" dirty="0">
                <a:solidFill>
                  <a:prstClr val="black"/>
                </a:solidFill>
                <a:latin typeface="Arial"/>
                <a:cs typeface="Arial"/>
              </a:rPr>
              <a:t>s</a:t>
            </a:r>
            <a:r>
              <a:rPr sz="2204" dirty="0">
                <a:solidFill>
                  <a:prstClr val="black"/>
                </a:solidFill>
                <a:latin typeface="Arial"/>
                <a:cs typeface="Arial"/>
              </a:rPr>
              <a:t>chi</a:t>
            </a:r>
          </a:p>
          <a:p>
            <a:pPr marL="407229" marR="925819" indent="-307311" defTabSz="1007577">
              <a:lnSpc>
                <a:spcPct val="100041"/>
              </a:lnSpc>
              <a:spcBef>
                <a:spcPts val="2646"/>
              </a:spcBef>
            </a:pPr>
            <a:r>
              <a:rPr sz="2204" dirty="0">
                <a:solidFill>
                  <a:prstClr val="black"/>
                </a:solidFill>
                <a:latin typeface="Arial"/>
                <a:cs typeface="Arial"/>
              </a:rPr>
              <a:t>b</a:t>
            </a:r>
            <a:r>
              <a:rPr sz="2204" i="1" dirty="0">
                <a:solidFill>
                  <a:prstClr val="black"/>
                </a:solidFill>
                <a:latin typeface="Arial"/>
                <a:cs typeface="Arial"/>
              </a:rPr>
              <a:t>)</a:t>
            </a:r>
            <a:r>
              <a:rPr sz="2204" i="1" spc="-10" dirty="0">
                <a:solidFill>
                  <a:prstClr val="black"/>
                </a:solidFill>
                <a:latin typeface="Arial"/>
                <a:cs typeface="Arial"/>
              </a:rPr>
              <a:t> </a:t>
            </a:r>
            <a:r>
              <a:rPr sz="2204" dirty="0">
                <a:solidFill>
                  <a:prstClr val="black"/>
                </a:solidFill>
                <a:latin typeface="Arial"/>
                <a:cs typeface="Arial"/>
              </a:rPr>
              <a:t>La</a:t>
            </a:r>
            <a:r>
              <a:rPr sz="2204" spc="-10" dirty="0">
                <a:solidFill>
                  <a:prstClr val="black"/>
                </a:solidFill>
                <a:latin typeface="Arial"/>
                <a:cs typeface="Arial"/>
              </a:rPr>
              <a:t> </a:t>
            </a:r>
            <a:r>
              <a:rPr sz="2204" dirty="0">
                <a:solidFill>
                  <a:prstClr val="black"/>
                </a:solidFill>
                <a:latin typeface="Arial"/>
                <a:cs typeface="Arial"/>
              </a:rPr>
              <a:t>de</a:t>
            </a:r>
            <a:r>
              <a:rPr sz="2204" spc="10" dirty="0">
                <a:solidFill>
                  <a:prstClr val="black"/>
                </a:solidFill>
                <a:latin typeface="Arial"/>
                <a:cs typeface="Arial"/>
              </a:rPr>
              <a:t>s</a:t>
            </a:r>
            <a:r>
              <a:rPr sz="2204" dirty="0">
                <a:solidFill>
                  <a:prstClr val="black"/>
                </a:solidFill>
                <a:latin typeface="Arial"/>
                <a:cs typeface="Arial"/>
              </a:rPr>
              <a:t>igna</a:t>
            </a:r>
            <a:r>
              <a:rPr sz="2204" spc="10" dirty="0">
                <a:solidFill>
                  <a:prstClr val="black"/>
                </a:solidFill>
                <a:latin typeface="Arial"/>
                <a:cs typeface="Arial"/>
              </a:rPr>
              <a:t>z</a:t>
            </a:r>
            <a:r>
              <a:rPr sz="2204" dirty="0">
                <a:solidFill>
                  <a:prstClr val="black"/>
                </a:solidFill>
                <a:latin typeface="Arial"/>
                <a:cs typeface="Arial"/>
              </a:rPr>
              <a:t>ione</a:t>
            </a:r>
            <a:r>
              <a:rPr sz="2204" spc="-37" dirty="0">
                <a:solidFill>
                  <a:prstClr val="black"/>
                </a:solidFill>
                <a:latin typeface="Arial"/>
                <a:cs typeface="Arial"/>
              </a:rPr>
              <a:t> </a:t>
            </a:r>
            <a:r>
              <a:rPr sz="2204" dirty="0">
                <a:solidFill>
                  <a:prstClr val="black"/>
                </a:solidFill>
                <a:latin typeface="Arial"/>
                <a:cs typeface="Arial"/>
              </a:rPr>
              <a:t>del Re</a:t>
            </a:r>
            <a:r>
              <a:rPr sz="2204" spc="10" dirty="0">
                <a:solidFill>
                  <a:prstClr val="black"/>
                </a:solidFill>
                <a:latin typeface="Arial"/>
                <a:cs typeface="Arial"/>
              </a:rPr>
              <a:t>s</a:t>
            </a:r>
            <a:r>
              <a:rPr sz="2204" dirty="0">
                <a:solidFill>
                  <a:prstClr val="black"/>
                </a:solidFill>
                <a:latin typeface="Arial"/>
                <a:cs typeface="Arial"/>
              </a:rPr>
              <a:t>pon</a:t>
            </a:r>
            <a:r>
              <a:rPr sz="2204" spc="10" dirty="0">
                <a:solidFill>
                  <a:prstClr val="black"/>
                </a:solidFill>
                <a:latin typeface="Arial"/>
                <a:cs typeface="Arial"/>
              </a:rPr>
              <a:t>s</a:t>
            </a:r>
            <a:r>
              <a:rPr sz="2204" dirty="0">
                <a:solidFill>
                  <a:prstClr val="black"/>
                </a:solidFill>
                <a:latin typeface="Arial"/>
                <a:cs typeface="Arial"/>
              </a:rPr>
              <a:t>abile</a:t>
            </a:r>
            <a:r>
              <a:rPr sz="2204" spc="-37" dirty="0">
                <a:solidFill>
                  <a:prstClr val="black"/>
                </a:solidFill>
                <a:latin typeface="Arial"/>
                <a:cs typeface="Arial"/>
              </a:rPr>
              <a:t> </a:t>
            </a:r>
            <a:r>
              <a:rPr sz="2204" dirty="0">
                <a:solidFill>
                  <a:prstClr val="black"/>
                </a:solidFill>
                <a:latin typeface="Arial"/>
                <a:cs typeface="Arial"/>
              </a:rPr>
              <a:t>del s</a:t>
            </a:r>
            <a:r>
              <a:rPr sz="2204" spc="4" dirty="0">
                <a:solidFill>
                  <a:prstClr val="black"/>
                </a:solidFill>
                <a:latin typeface="Arial"/>
                <a:cs typeface="Arial"/>
              </a:rPr>
              <a:t>e</a:t>
            </a:r>
            <a:r>
              <a:rPr sz="2204" dirty="0">
                <a:solidFill>
                  <a:prstClr val="black"/>
                </a:solidFill>
                <a:latin typeface="Arial"/>
                <a:cs typeface="Arial"/>
              </a:rPr>
              <a:t>rvizio</a:t>
            </a:r>
            <a:r>
              <a:rPr sz="2204" spc="-10" dirty="0">
                <a:solidFill>
                  <a:prstClr val="black"/>
                </a:solidFill>
                <a:latin typeface="Arial"/>
                <a:cs typeface="Arial"/>
              </a:rPr>
              <a:t> </a:t>
            </a:r>
            <a:r>
              <a:rPr sz="2204" dirty="0">
                <a:solidFill>
                  <a:prstClr val="black"/>
                </a:solidFill>
                <a:latin typeface="Arial"/>
                <a:cs typeface="Arial"/>
              </a:rPr>
              <a:t>di preven</a:t>
            </a:r>
            <a:r>
              <a:rPr sz="2204" spc="4" dirty="0">
                <a:solidFill>
                  <a:prstClr val="black"/>
                </a:solidFill>
                <a:latin typeface="Arial"/>
                <a:cs typeface="Arial"/>
              </a:rPr>
              <a:t>z</a:t>
            </a:r>
            <a:r>
              <a:rPr sz="2204" dirty="0">
                <a:solidFill>
                  <a:prstClr val="black"/>
                </a:solidFill>
                <a:latin typeface="Arial"/>
                <a:cs typeface="Arial"/>
              </a:rPr>
              <a:t>ione</a:t>
            </a:r>
            <a:r>
              <a:rPr sz="2204" spc="-37" dirty="0">
                <a:solidFill>
                  <a:prstClr val="black"/>
                </a:solidFill>
                <a:latin typeface="Arial"/>
                <a:cs typeface="Arial"/>
              </a:rPr>
              <a:t> </a:t>
            </a:r>
            <a:r>
              <a:rPr sz="2204" dirty="0">
                <a:solidFill>
                  <a:prstClr val="black"/>
                </a:solidFill>
                <a:latin typeface="Arial"/>
                <a:cs typeface="Arial"/>
              </a:rPr>
              <a:t>e prote</a:t>
            </a:r>
            <a:r>
              <a:rPr sz="2204" spc="4" dirty="0">
                <a:solidFill>
                  <a:prstClr val="black"/>
                </a:solidFill>
                <a:latin typeface="Arial"/>
                <a:cs typeface="Arial"/>
              </a:rPr>
              <a:t>z</a:t>
            </a:r>
            <a:r>
              <a:rPr sz="2204" dirty="0">
                <a:solidFill>
                  <a:prstClr val="black"/>
                </a:solidFill>
                <a:latin typeface="Arial"/>
                <a:cs typeface="Arial"/>
              </a:rPr>
              <a:t>ione dai ri</a:t>
            </a:r>
            <a:r>
              <a:rPr sz="2204" spc="4" dirty="0">
                <a:solidFill>
                  <a:prstClr val="black"/>
                </a:solidFill>
                <a:latin typeface="Arial"/>
                <a:cs typeface="Arial"/>
              </a:rPr>
              <a:t>s</a:t>
            </a:r>
            <a:r>
              <a:rPr sz="2204" dirty="0">
                <a:solidFill>
                  <a:prstClr val="black"/>
                </a:solidFill>
                <a:latin typeface="Arial"/>
                <a:cs typeface="Arial"/>
              </a:rPr>
              <a:t>chi</a:t>
            </a:r>
          </a:p>
          <a:p>
            <a:pPr marL="99917" marR="117038" algn="just" defTabSz="1007577">
              <a:lnSpc>
                <a:spcPct val="99945"/>
              </a:lnSpc>
              <a:spcBef>
                <a:spcPts val="2646"/>
              </a:spcBef>
            </a:pPr>
            <a:r>
              <a:rPr sz="2204" dirty="0">
                <a:solidFill>
                  <a:prstClr val="black"/>
                </a:solidFill>
                <a:latin typeface="Arial"/>
                <a:cs typeface="Arial"/>
              </a:rPr>
              <a:t>Que</a:t>
            </a:r>
            <a:r>
              <a:rPr sz="2204" spc="10" dirty="0">
                <a:solidFill>
                  <a:prstClr val="black"/>
                </a:solidFill>
                <a:latin typeface="Arial"/>
                <a:cs typeface="Arial"/>
              </a:rPr>
              <a:t>s</a:t>
            </a:r>
            <a:r>
              <a:rPr sz="2204" dirty="0">
                <a:solidFill>
                  <a:prstClr val="black"/>
                </a:solidFill>
                <a:latin typeface="Arial"/>
                <a:cs typeface="Arial"/>
              </a:rPr>
              <a:t>ti</a:t>
            </a:r>
            <a:r>
              <a:rPr sz="2204" spc="-37" dirty="0">
                <a:solidFill>
                  <a:prstClr val="black"/>
                </a:solidFill>
                <a:latin typeface="Arial"/>
                <a:cs typeface="Arial"/>
              </a:rPr>
              <a:t> </a:t>
            </a:r>
            <a:r>
              <a:rPr sz="2204" dirty="0">
                <a:solidFill>
                  <a:prstClr val="black"/>
                </a:solidFill>
                <a:latin typeface="Arial"/>
                <a:cs typeface="Arial"/>
              </a:rPr>
              <a:t>obblig</a:t>
            </a:r>
            <a:r>
              <a:rPr sz="2204" spc="4" dirty="0">
                <a:solidFill>
                  <a:prstClr val="black"/>
                </a:solidFill>
                <a:latin typeface="Arial"/>
                <a:cs typeface="Arial"/>
              </a:rPr>
              <a:t>h</a:t>
            </a:r>
            <a:r>
              <a:rPr sz="2204" dirty="0">
                <a:solidFill>
                  <a:prstClr val="black"/>
                </a:solidFill>
                <a:latin typeface="Arial"/>
                <a:cs typeface="Arial"/>
              </a:rPr>
              <a:t>i sono</a:t>
            </a:r>
            <a:r>
              <a:rPr sz="2204" spc="-21" dirty="0">
                <a:solidFill>
                  <a:prstClr val="black"/>
                </a:solidFill>
                <a:latin typeface="Arial"/>
                <a:cs typeface="Arial"/>
              </a:rPr>
              <a:t> </a:t>
            </a:r>
            <a:r>
              <a:rPr sz="2204" dirty="0">
                <a:solidFill>
                  <a:prstClr val="black"/>
                </a:solidFill>
                <a:latin typeface="Arial"/>
                <a:cs typeface="Arial"/>
              </a:rPr>
              <a:t>stabiliti a</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a</a:t>
            </a:r>
            <a:r>
              <a:rPr sz="2204" dirty="0">
                <a:solidFill>
                  <a:prstClr val="black"/>
                </a:solidFill>
                <a:latin typeface="Arial"/>
                <a:cs typeface="Arial"/>
              </a:rPr>
              <a:t>ri</a:t>
            </a:r>
            <a:r>
              <a:rPr sz="2204" spc="10" dirty="0">
                <a:solidFill>
                  <a:prstClr val="black"/>
                </a:solidFill>
                <a:latin typeface="Arial"/>
                <a:cs typeface="Arial"/>
              </a:rPr>
              <a:t>c</a:t>
            </a:r>
            <a:r>
              <a:rPr sz="2204" dirty="0">
                <a:solidFill>
                  <a:prstClr val="black"/>
                </a:solidFill>
                <a:latin typeface="Arial"/>
                <a:cs typeface="Arial"/>
              </a:rPr>
              <a:t>o</a:t>
            </a:r>
            <a:r>
              <a:rPr sz="2204" spc="-26" dirty="0">
                <a:solidFill>
                  <a:prstClr val="black"/>
                </a:solidFill>
                <a:latin typeface="Arial"/>
                <a:cs typeface="Arial"/>
              </a:rPr>
              <a:t> </a:t>
            </a:r>
            <a:r>
              <a:rPr sz="2204" dirty="0">
                <a:solidFill>
                  <a:prstClr val="black"/>
                </a:solidFill>
                <a:latin typeface="Arial"/>
                <a:cs typeface="Arial"/>
              </a:rPr>
              <a:t>del</a:t>
            </a:r>
            <a:r>
              <a:rPr sz="2204" spc="-10" dirty="0">
                <a:solidFill>
                  <a:prstClr val="black"/>
                </a:solidFill>
                <a:latin typeface="Arial"/>
                <a:cs typeface="Arial"/>
              </a:rPr>
              <a:t> </a:t>
            </a:r>
            <a:r>
              <a:rPr sz="2204" dirty="0">
                <a:solidFill>
                  <a:prstClr val="black"/>
                </a:solidFill>
                <a:latin typeface="Arial"/>
                <a:cs typeface="Arial"/>
              </a:rPr>
              <a:t>datore di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pena</a:t>
            </a:r>
            <a:r>
              <a:rPr sz="2204" spc="-10" dirty="0">
                <a:solidFill>
                  <a:prstClr val="black"/>
                </a:solidFill>
                <a:latin typeface="Arial"/>
                <a:cs typeface="Arial"/>
              </a:rPr>
              <a:t> </a:t>
            </a:r>
            <a:r>
              <a:rPr sz="2204" dirty="0">
                <a:solidFill>
                  <a:prstClr val="black"/>
                </a:solidFill>
                <a:latin typeface="Arial"/>
                <a:cs typeface="Arial"/>
              </a:rPr>
              <a:t>una</a:t>
            </a:r>
            <a:r>
              <a:rPr sz="2204" spc="-10"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u</a:t>
            </a:r>
            <a:r>
              <a:rPr sz="2204" dirty="0">
                <a:solidFill>
                  <a:prstClr val="black"/>
                </a:solidFill>
                <a:latin typeface="Arial"/>
                <a:cs typeface="Arial"/>
              </a:rPr>
              <a:t>a</a:t>
            </a:r>
            <a:r>
              <a:rPr sz="2204" spc="-28" dirty="0">
                <a:solidFill>
                  <a:prstClr val="black"/>
                </a:solidFill>
                <a:latin typeface="Arial"/>
                <a:cs typeface="Arial"/>
              </a:rPr>
              <a:t> </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s</a:t>
            </a:r>
            <a:r>
              <a:rPr sz="2204" spc="4" dirty="0">
                <a:solidFill>
                  <a:prstClr val="black"/>
                </a:solidFill>
                <a:latin typeface="Arial"/>
                <a:cs typeface="Arial"/>
              </a:rPr>
              <a:t>p</a:t>
            </a:r>
            <a:r>
              <a:rPr sz="2204" dirty="0">
                <a:solidFill>
                  <a:prstClr val="black"/>
                </a:solidFill>
                <a:latin typeface="Arial"/>
                <a:cs typeface="Arial"/>
              </a:rPr>
              <a:t>on</a:t>
            </a:r>
            <a:r>
              <a:rPr sz="2204" spc="10" dirty="0">
                <a:solidFill>
                  <a:prstClr val="black"/>
                </a:solidFill>
                <a:latin typeface="Arial"/>
                <a:cs typeface="Arial"/>
              </a:rPr>
              <a:t>s</a:t>
            </a:r>
            <a:r>
              <a:rPr sz="2204" dirty="0">
                <a:solidFill>
                  <a:prstClr val="black"/>
                </a:solidFill>
                <a:latin typeface="Arial"/>
                <a:cs typeface="Arial"/>
              </a:rPr>
              <a:t>a</a:t>
            </a:r>
            <a:r>
              <a:rPr sz="2204" spc="-10" dirty="0">
                <a:solidFill>
                  <a:prstClr val="black"/>
                </a:solidFill>
                <a:latin typeface="Arial"/>
                <a:cs typeface="Arial"/>
              </a:rPr>
              <a:t>b</a:t>
            </a:r>
            <a:r>
              <a:rPr sz="2204" dirty="0">
                <a:solidFill>
                  <a:prstClr val="black"/>
                </a:solidFill>
                <a:latin typeface="Arial"/>
                <a:cs typeface="Arial"/>
              </a:rPr>
              <a:t>ili</a:t>
            </a:r>
            <a:r>
              <a:rPr sz="2204" spc="-10" dirty="0">
                <a:solidFill>
                  <a:prstClr val="black"/>
                </a:solidFill>
                <a:latin typeface="Arial"/>
                <a:cs typeface="Arial"/>
              </a:rPr>
              <a:t>t</a:t>
            </a:r>
            <a:r>
              <a:rPr sz="2204" dirty="0">
                <a:solidFill>
                  <a:prstClr val="black"/>
                </a:solidFill>
                <a:latin typeface="Arial"/>
                <a:cs typeface="Arial"/>
              </a:rPr>
              <a:t>à</a:t>
            </a:r>
            <a:r>
              <a:rPr sz="2204" spc="-26" dirty="0">
                <a:solidFill>
                  <a:prstClr val="black"/>
                </a:solidFill>
                <a:latin typeface="Arial"/>
                <a:cs typeface="Arial"/>
              </a:rPr>
              <a:t> </a:t>
            </a:r>
            <a:r>
              <a:rPr sz="2204" dirty="0">
                <a:solidFill>
                  <a:prstClr val="black"/>
                </a:solidFill>
                <a:latin typeface="Arial"/>
                <a:cs typeface="Arial"/>
              </a:rPr>
              <a:t>pen</a:t>
            </a:r>
            <a:r>
              <a:rPr sz="2204" spc="4" dirty="0">
                <a:solidFill>
                  <a:prstClr val="black"/>
                </a:solidFill>
                <a:latin typeface="Arial"/>
                <a:cs typeface="Arial"/>
              </a:rPr>
              <a:t>a</a:t>
            </a:r>
            <a:r>
              <a:rPr sz="2204" dirty="0">
                <a:solidFill>
                  <a:prstClr val="black"/>
                </a:solidFill>
                <a:latin typeface="Arial"/>
                <a:cs typeface="Arial"/>
              </a:rPr>
              <a:t>le</a:t>
            </a:r>
            <a:r>
              <a:rPr sz="2204" spc="-15" dirty="0">
                <a:solidFill>
                  <a:prstClr val="black"/>
                </a:solidFill>
                <a:latin typeface="Arial"/>
                <a:cs typeface="Arial"/>
              </a:rPr>
              <a:t> </a:t>
            </a:r>
            <a:r>
              <a:rPr sz="2204" dirty="0">
                <a:solidFill>
                  <a:prstClr val="black"/>
                </a:solidFill>
                <a:latin typeface="Arial"/>
                <a:cs typeface="Arial"/>
              </a:rPr>
              <a:t>in ca</a:t>
            </a:r>
            <a:r>
              <a:rPr sz="2204" spc="10" dirty="0">
                <a:solidFill>
                  <a:prstClr val="black"/>
                </a:solidFill>
                <a:latin typeface="Arial"/>
                <a:cs typeface="Arial"/>
              </a:rPr>
              <a:t>s</a:t>
            </a:r>
            <a:r>
              <a:rPr sz="2204" dirty="0">
                <a:solidFill>
                  <a:prstClr val="black"/>
                </a:solidFill>
                <a:latin typeface="Arial"/>
                <a:cs typeface="Arial"/>
              </a:rPr>
              <a:t>o</a:t>
            </a:r>
            <a:r>
              <a:rPr sz="2204" spc="-28" dirty="0">
                <a:solidFill>
                  <a:prstClr val="black"/>
                </a:solidFill>
                <a:latin typeface="Arial"/>
                <a:cs typeface="Arial"/>
              </a:rPr>
              <a:t> </a:t>
            </a:r>
            <a:r>
              <a:rPr sz="2204" dirty="0">
                <a:solidFill>
                  <a:prstClr val="black"/>
                </a:solidFill>
                <a:latin typeface="Arial"/>
                <a:cs typeface="Arial"/>
              </a:rPr>
              <a:t>di loro</a:t>
            </a:r>
            <a:r>
              <a:rPr sz="2204" spc="-10" dirty="0">
                <a:solidFill>
                  <a:prstClr val="black"/>
                </a:solidFill>
                <a:latin typeface="Arial"/>
                <a:cs typeface="Arial"/>
              </a:rPr>
              <a:t> </a:t>
            </a:r>
            <a:r>
              <a:rPr sz="2204" dirty="0">
                <a:solidFill>
                  <a:prstClr val="black"/>
                </a:solidFill>
                <a:latin typeface="Arial"/>
                <a:cs typeface="Arial"/>
              </a:rPr>
              <a:t>omissione</a:t>
            </a:r>
            <a:r>
              <a:rPr sz="2204" spc="-21" dirty="0">
                <a:solidFill>
                  <a:prstClr val="black"/>
                </a:solidFill>
                <a:latin typeface="Arial"/>
                <a:cs typeface="Arial"/>
              </a:rPr>
              <a:t> </a:t>
            </a:r>
            <a:r>
              <a:rPr sz="2204" spc="4" dirty="0">
                <a:solidFill>
                  <a:prstClr val="black"/>
                </a:solidFill>
                <a:latin typeface="Arial"/>
                <a:cs typeface="Arial"/>
              </a:rPr>
              <a:t>(</a:t>
            </a:r>
            <a:r>
              <a:rPr sz="1983" spc="-4" dirty="0">
                <a:solidFill>
                  <a:prstClr val="black"/>
                </a:solidFill>
                <a:latin typeface="Arial"/>
                <a:cs typeface="Arial"/>
              </a:rPr>
              <a:t>a</a:t>
            </a:r>
            <a:r>
              <a:rPr sz="1983" dirty="0">
                <a:solidFill>
                  <a:prstClr val="black"/>
                </a:solidFill>
                <a:latin typeface="Arial"/>
                <a:cs typeface="Arial"/>
              </a:rPr>
              <a:t>rr</a:t>
            </a:r>
            <a:r>
              <a:rPr sz="1983" spc="-4" dirty="0">
                <a:solidFill>
                  <a:prstClr val="black"/>
                </a:solidFill>
                <a:latin typeface="Arial"/>
                <a:cs typeface="Arial"/>
              </a:rPr>
              <a:t>e</a:t>
            </a:r>
            <a:r>
              <a:rPr sz="1983" dirty="0">
                <a:solidFill>
                  <a:prstClr val="black"/>
                </a:solidFill>
                <a:latin typeface="Arial"/>
                <a:cs typeface="Arial"/>
              </a:rPr>
              <a:t>sto</a:t>
            </a:r>
            <a:r>
              <a:rPr sz="1983" spc="-10" dirty="0">
                <a:solidFill>
                  <a:prstClr val="black"/>
                </a:solidFill>
                <a:latin typeface="Arial"/>
                <a:cs typeface="Arial"/>
              </a:rPr>
              <a:t> </a:t>
            </a:r>
            <a:r>
              <a:rPr sz="1983" spc="-4" dirty="0">
                <a:solidFill>
                  <a:prstClr val="black"/>
                </a:solidFill>
                <a:latin typeface="Arial"/>
                <a:cs typeface="Arial"/>
              </a:rPr>
              <a:t>d</a:t>
            </a:r>
            <a:r>
              <a:rPr sz="1983" dirty="0">
                <a:solidFill>
                  <a:prstClr val="black"/>
                </a:solidFill>
                <a:latin typeface="Arial"/>
                <a:cs typeface="Arial"/>
              </a:rPr>
              <a:t>a</a:t>
            </a:r>
            <a:r>
              <a:rPr sz="1983" spc="10" dirty="0">
                <a:solidFill>
                  <a:prstClr val="black"/>
                </a:solidFill>
                <a:latin typeface="Arial"/>
                <a:cs typeface="Arial"/>
              </a:rPr>
              <a:t> </a:t>
            </a:r>
            <a:r>
              <a:rPr sz="1983" dirty="0">
                <a:solidFill>
                  <a:prstClr val="black"/>
                </a:solidFill>
                <a:latin typeface="Arial"/>
                <a:cs typeface="Arial"/>
              </a:rPr>
              <a:t>tre</a:t>
            </a:r>
            <a:r>
              <a:rPr sz="1983" spc="-10" dirty="0">
                <a:solidFill>
                  <a:prstClr val="black"/>
                </a:solidFill>
                <a:latin typeface="Arial"/>
                <a:cs typeface="Arial"/>
              </a:rPr>
              <a:t> </a:t>
            </a:r>
            <a:r>
              <a:rPr sz="1983" dirty="0">
                <a:solidFill>
                  <a:prstClr val="black"/>
                </a:solidFill>
                <a:latin typeface="Arial"/>
                <a:cs typeface="Arial"/>
              </a:rPr>
              <a:t>a sei</a:t>
            </a:r>
            <a:r>
              <a:rPr sz="1983" spc="4" dirty="0">
                <a:solidFill>
                  <a:prstClr val="black"/>
                </a:solidFill>
                <a:latin typeface="Arial"/>
                <a:cs typeface="Arial"/>
              </a:rPr>
              <a:t> </a:t>
            </a:r>
            <a:r>
              <a:rPr sz="1983" dirty="0">
                <a:solidFill>
                  <a:prstClr val="black"/>
                </a:solidFill>
                <a:latin typeface="Arial"/>
                <a:cs typeface="Arial"/>
              </a:rPr>
              <a:t>m</a:t>
            </a:r>
            <a:r>
              <a:rPr sz="1983" spc="-4" dirty="0">
                <a:solidFill>
                  <a:prstClr val="black"/>
                </a:solidFill>
                <a:latin typeface="Arial"/>
                <a:cs typeface="Arial"/>
              </a:rPr>
              <a:t>e</a:t>
            </a:r>
            <a:r>
              <a:rPr sz="1983" dirty="0">
                <a:solidFill>
                  <a:prstClr val="black"/>
                </a:solidFill>
                <a:latin typeface="Arial"/>
                <a:cs typeface="Arial"/>
              </a:rPr>
              <a:t>si o amm</a:t>
            </a:r>
            <a:r>
              <a:rPr sz="1983" spc="-10" dirty="0">
                <a:solidFill>
                  <a:prstClr val="black"/>
                </a:solidFill>
                <a:latin typeface="Arial"/>
                <a:cs typeface="Arial"/>
              </a:rPr>
              <a:t>e</a:t>
            </a:r>
            <a:r>
              <a:rPr sz="1983" dirty="0">
                <a:solidFill>
                  <a:prstClr val="black"/>
                </a:solidFill>
                <a:latin typeface="Arial"/>
                <a:cs typeface="Arial"/>
              </a:rPr>
              <a:t>n</a:t>
            </a:r>
            <a:r>
              <a:rPr sz="1983" spc="-10" dirty="0">
                <a:solidFill>
                  <a:prstClr val="black"/>
                </a:solidFill>
                <a:latin typeface="Arial"/>
                <a:cs typeface="Arial"/>
              </a:rPr>
              <a:t>d</a:t>
            </a:r>
            <a:r>
              <a:rPr sz="1983" dirty="0">
                <a:solidFill>
                  <a:prstClr val="black"/>
                </a:solidFill>
                <a:latin typeface="Arial"/>
                <a:cs typeface="Arial"/>
              </a:rPr>
              <a:t>a</a:t>
            </a:r>
            <a:r>
              <a:rPr sz="1983" spc="10" dirty="0">
                <a:solidFill>
                  <a:prstClr val="black"/>
                </a:solidFill>
                <a:latin typeface="Arial"/>
                <a:cs typeface="Arial"/>
              </a:rPr>
              <a:t> </a:t>
            </a:r>
            <a:r>
              <a:rPr sz="1983" dirty="0">
                <a:solidFill>
                  <a:prstClr val="black"/>
                </a:solidFill>
                <a:latin typeface="Arial"/>
                <a:cs typeface="Arial"/>
              </a:rPr>
              <a:t>da</a:t>
            </a:r>
            <a:r>
              <a:rPr sz="1983" spc="4" dirty="0">
                <a:solidFill>
                  <a:prstClr val="black"/>
                </a:solidFill>
                <a:latin typeface="Arial"/>
                <a:cs typeface="Arial"/>
              </a:rPr>
              <a:t> </a:t>
            </a:r>
            <a:r>
              <a:rPr sz="1983" dirty="0">
                <a:solidFill>
                  <a:prstClr val="black"/>
                </a:solidFill>
                <a:latin typeface="Arial"/>
                <a:cs typeface="Arial"/>
              </a:rPr>
              <a:t>2.</a:t>
            </a:r>
            <a:r>
              <a:rPr sz="1983" spc="-4" dirty="0">
                <a:solidFill>
                  <a:prstClr val="black"/>
                </a:solidFill>
                <a:latin typeface="Arial"/>
                <a:cs typeface="Arial"/>
              </a:rPr>
              <a:t>5</a:t>
            </a:r>
            <a:r>
              <a:rPr sz="1983" dirty="0">
                <a:solidFill>
                  <a:prstClr val="black"/>
                </a:solidFill>
                <a:latin typeface="Arial"/>
                <a:cs typeface="Arial"/>
              </a:rPr>
              <a:t>00</a:t>
            </a:r>
            <a:r>
              <a:rPr sz="1983" spc="-4" dirty="0">
                <a:solidFill>
                  <a:prstClr val="black"/>
                </a:solidFill>
                <a:latin typeface="Arial"/>
                <a:cs typeface="Arial"/>
              </a:rPr>
              <a:t> </a:t>
            </a:r>
            <a:r>
              <a:rPr sz="1983" dirty="0">
                <a:solidFill>
                  <a:prstClr val="black"/>
                </a:solidFill>
                <a:latin typeface="Arial"/>
                <a:cs typeface="Arial"/>
              </a:rPr>
              <a:t>a 6.4</a:t>
            </a:r>
            <a:r>
              <a:rPr sz="1983" spc="-10" dirty="0">
                <a:solidFill>
                  <a:prstClr val="black"/>
                </a:solidFill>
                <a:latin typeface="Arial"/>
                <a:cs typeface="Arial"/>
              </a:rPr>
              <a:t>0</a:t>
            </a:r>
            <a:r>
              <a:rPr sz="1983" dirty="0">
                <a:solidFill>
                  <a:prstClr val="black"/>
                </a:solidFill>
                <a:latin typeface="Arial"/>
                <a:cs typeface="Arial"/>
              </a:rPr>
              <a:t>0</a:t>
            </a:r>
            <a:r>
              <a:rPr sz="1983" spc="10" dirty="0">
                <a:solidFill>
                  <a:prstClr val="black"/>
                </a:solidFill>
                <a:latin typeface="Arial"/>
                <a:cs typeface="Arial"/>
              </a:rPr>
              <a:t> </a:t>
            </a:r>
            <a:r>
              <a:rPr sz="1983" dirty="0">
                <a:solidFill>
                  <a:prstClr val="black"/>
                </a:solidFill>
                <a:latin typeface="Arial"/>
                <a:cs typeface="Arial"/>
              </a:rPr>
              <a:t>e</a:t>
            </a:r>
            <a:r>
              <a:rPr sz="1983" spc="-10" dirty="0">
                <a:solidFill>
                  <a:prstClr val="black"/>
                </a:solidFill>
                <a:latin typeface="Arial"/>
                <a:cs typeface="Arial"/>
              </a:rPr>
              <a:t>u</a:t>
            </a:r>
            <a:r>
              <a:rPr sz="1983" dirty="0">
                <a:solidFill>
                  <a:prstClr val="black"/>
                </a:solidFill>
                <a:latin typeface="Arial"/>
                <a:cs typeface="Arial"/>
              </a:rPr>
              <a:t>ro)</a:t>
            </a:r>
          </a:p>
        </p:txBody>
      </p:sp>
      <p:sp>
        <p:nvSpPr>
          <p:cNvPr id="14" name="Rettangolo 13">
            <a:extLst>
              <a:ext uri="{FF2B5EF4-FFF2-40B4-BE49-F238E27FC236}">
                <a16:creationId xmlns:a16="http://schemas.microsoft.com/office/drawing/2014/main" id="{F689DBD6-DD90-4A79-8DBC-4683D85AC3C2}"/>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5" name="Immagine 14">
            <a:extLst>
              <a:ext uri="{FF2B5EF4-FFF2-40B4-BE49-F238E27FC236}">
                <a16:creationId xmlns:a16="http://schemas.microsoft.com/office/drawing/2014/main" id="{4A13F9F3-1D51-4447-87D4-507BE0778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6" name="Immagine 15">
            <a:extLst>
              <a:ext uri="{FF2B5EF4-FFF2-40B4-BE49-F238E27FC236}">
                <a16:creationId xmlns:a16="http://schemas.microsoft.com/office/drawing/2014/main" id="{7F5BC539-BE88-4EAA-AAFC-8FA2152F8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7" name="Picture 5" descr="logo nuovo-2">
            <a:extLst>
              <a:ext uri="{FF2B5EF4-FFF2-40B4-BE49-F238E27FC236}">
                <a16:creationId xmlns:a16="http://schemas.microsoft.com/office/drawing/2014/main" id="{92A7E617-B156-4AD9-B9C8-AF8056AAE2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9" y="98424"/>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CasellaDiTesto 17">
            <a:extLst>
              <a:ext uri="{FF2B5EF4-FFF2-40B4-BE49-F238E27FC236}">
                <a16:creationId xmlns:a16="http://schemas.microsoft.com/office/drawing/2014/main" id="{0C22A86E-B6B5-4258-8EA7-6B696D038443}"/>
              </a:ext>
            </a:extLst>
          </p:cNvPr>
          <p:cNvSpPr txBox="1"/>
          <p:nvPr/>
        </p:nvSpPr>
        <p:spPr>
          <a:xfrm>
            <a:off x="431800" y="1117471"/>
            <a:ext cx="10134600" cy="5632311"/>
          </a:xfrm>
          <a:prstGeom prst="rect">
            <a:avLst/>
          </a:prstGeom>
          <a:noFill/>
        </p:spPr>
        <p:txBody>
          <a:bodyPr wrap="square" rtlCol="0">
            <a:spAutoFit/>
          </a:bodyPr>
          <a:lstStyle/>
          <a:p>
            <a:r>
              <a:rPr lang="it-IT" sz="4000" b="1" u="sng" dirty="0"/>
              <a:t>        VIVIAMO UNA FASE EMERGENZIALE</a:t>
            </a:r>
          </a:p>
          <a:p>
            <a:endParaRPr lang="it-IT" sz="4000" dirty="0"/>
          </a:p>
          <a:p>
            <a:r>
              <a:rPr lang="it-IT" sz="4000" dirty="0"/>
              <a:t>QUANTE VOLTE CI HANNO RIPETUTO QUESTA FRASE ?</a:t>
            </a:r>
          </a:p>
          <a:p>
            <a:endParaRPr lang="it-IT" sz="4000" dirty="0"/>
          </a:p>
          <a:p>
            <a:r>
              <a:rPr lang="it-IT" sz="4000" dirty="0"/>
              <a:t>FORSE TANTE QUANTE CE NE VOLEVANO PER ARRIVARE AD UNA CONSAPEVOLEZZA NECESSARIA A:</a:t>
            </a:r>
          </a:p>
          <a:p>
            <a:endParaRPr lang="it-IT" sz="4000" dirty="0"/>
          </a:p>
        </p:txBody>
      </p:sp>
      <p:pic>
        <p:nvPicPr>
          <p:cNvPr id="24" name="Picture 5" descr="logo nuovo-2">
            <a:extLst>
              <a:ext uri="{FF2B5EF4-FFF2-40B4-BE49-F238E27FC236}">
                <a16:creationId xmlns:a16="http://schemas.microsoft.com/office/drawing/2014/main" id="{B6B0C6EF-487D-4132-90EA-AB5921A6F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544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4751976" y="2128764"/>
            <a:ext cx="5396321" cy="4719314"/>
          </a:xfrm>
          <a:custGeom>
            <a:avLst/>
            <a:gdLst/>
            <a:ahLst/>
            <a:cxnLst/>
            <a:rect l="l" t="t" r="r" b="b"/>
            <a:pathLst>
              <a:path w="4897501" h="4283075">
                <a:moveTo>
                  <a:pt x="0" y="4283075"/>
                </a:moveTo>
                <a:lnTo>
                  <a:pt x="4897501" y="4283075"/>
                </a:lnTo>
                <a:lnTo>
                  <a:pt x="4897501" y="0"/>
                </a:lnTo>
                <a:lnTo>
                  <a:pt x="0" y="0"/>
                </a:lnTo>
                <a:lnTo>
                  <a:pt x="0" y="4283075"/>
                </a:lnTo>
                <a:close/>
              </a:path>
            </a:pathLst>
          </a:custGeom>
          <a:ln w="19049">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8" name="object 8"/>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60</a:t>
            </a:r>
            <a:endParaRPr sz="1102">
              <a:solidFill>
                <a:prstClr val="black"/>
              </a:solidFill>
              <a:latin typeface="Arial"/>
              <a:cs typeface="Arial"/>
            </a:endParaRPr>
          </a:p>
        </p:txBody>
      </p:sp>
      <p:sp>
        <p:nvSpPr>
          <p:cNvPr id="7" name="object 7"/>
          <p:cNvSpPr txBox="1"/>
          <p:nvPr/>
        </p:nvSpPr>
        <p:spPr>
          <a:xfrm>
            <a:off x="4716992" y="1478065"/>
            <a:ext cx="34984" cy="649824"/>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6" name="object 6"/>
          <p:cNvSpPr txBox="1"/>
          <p:nvPr/>
        </p:nvSpPr>
        <p:spPr>
          <a:xfrm>
            <a:off x="2222500" y="383510"/>
            <a:ext cx="5439980" cy="649824"/>
          </a:xfrm>
          <a:prstGeom prst="rect">
            <a:avLst/>
          </a:prstGeom>
        </p:spPr>
        <p:txBody>
          <a:bodyPr wrap="square" lIns="0" tIns="0" rIns="0" bIns="0" rtlCol="0">
            <a:noAutofit/>
          </a:bodyPr>
          <a:lstStyle/>
          <a:p>
            <a:pPr defTabSz="1007577">
              <a:lnSpc>
                <a:spcPts val="1212"/>
              </a:lnSpc>
              <a:spcBef>
                <a:spcPts val="100"/>
              </a:spcBef>
            </a:pPr>
            <a:endParaRPr sz="1212" dirty="0">
              <a:solidFill>
                <a:prstClr val="black"/>
              </a:solidFill>
              <a:latin typeface="Calibri"/>
            </a:endParaRPr>
          </a:p>
          <a:p>
            <a:pPr marL="66751" defTabSz="1007577">
              <a:lnSpc>
                <a:spcPct val="95825"/>
              </a:lnSpc>
            </a:pPr>
            <a:r>
              <a:rPr sz="2204" b="1" dirty="0">
                <a:solidFill>
                  <a:srgbClr val="F3F3F3"/>
                </a:solidFill>
                <a:latin typeface="Arial"/>
                <a:cs typeface="Arial"/>
              </a:rPr>
              <a:t>OBBLIGHI</a:t>
            </a:r>
            <a:r>
              <a:rPr sz="2204" b="1" spc="-43" dirty="0">
                <a:solidFill>
                  <a:srgbClr val="F3F3F3"/>
                </a:solidFill>
                <a:latin typeface="Arial"/>
                <a:cs typeface="Arial"/>
              </a:rPr>
              <a:t> </a:t>
            </a:r>
            <a:r>
              <a:rPr sz="2204" b="1" dirty="0">
                <a:solidFill>
                  <a:srgbClr val="F3F3F3"/>
                </a:solidFill>
                <a:latin typeface="Arial"/>
                <a:cs typeface="Arial"/>
              </a:rPr>
              <a:t>D</a:t>
            </a:r>
            <a:r>
              <a:rPr sz="2204" b="1" spc="-148" dirty="0">
                <a:solidFill>
                  <a:srgbClr val="F3F3F3"/>
                </a:solidFill>
                <a:latin typeface="Arial"/>
                <a:cs typeface="Arial"/>
              </a:rPr>
              <a:t>A</a:t>
            </a:r>
            <a:r>
              <a:rPr sz="2204" b="1" spc="-43" dirty="0">
                <a:solidFill>
                  <a:srgbClr val="F3F3F3"/>
                </a:solidFill>
                <a:latin typeface="Arial"/>
                <a:cs typeface="Arial"/>
              </a:rPr>
              <a:t>T</a:t>
            </a:r>
            <a:r>
              <a:rPr sz="2204" b="1" dirty="0">
                <a:solidFill>
                  <a:srgbClr val="F3F3F3"/>
                </a:solidFill>
                <a:latin typeface="Arial"/>
                <a:cs typeface="Arial"/>
              </a:rPr>
              <a:t>ORI</a:t>
            </a:r>
            <a:r>
              <a:rPr sz="2204" b="1" spc="-32" dirty="0">
                <a:solidFill>
                  <a:srgbClr val="F3F3F3"/>
                </a:solidFill>
                <a:latin typeface="Arial"/>
                <a:cs typeface="Arial"/>
              </a:rPr>
              <a:t> </a:t>
            </a:r>
            <a:r>
              <a:rPr sz="2204" b="1" dirty="0">
                <a:solidFill>
                  <a:srgbClr val="F3F3F3"/>
                </a:solidFill>
                <a:latin typeface="Arial"/>
                <a:cs typeface="Arial"/>
              </a:rPr>
              <a:t>L</a:t>
            </a:r>
            <a:r>
              <a:rPr sz="2204" b="1" spc="-153" dirty="0">
                <a:solidFill>
                  <a:srgbClr val="F3F3F3"/>
                </a:solidFill>
                <a:latin typeface="Arial"/>
                <a:cs typeface="Arial"/>
              </a:rPr>
              <a:t>A</a:t>
            </a:r>
            <a:r>
              <a:rPr lang="it-IT" sz="2204" b="1" spc="-4" dirty="0">
                <a:solidFill>
                  <a:srgbClr val="F3F3F3"/>
                </a:solidFill>
                <a:latin typeface="Arial"/>
                <a:cs typeface="Arial"/>
              </a:rPr>
              <a:t>V</a:t>
            </a:r>
            <a:r>
              <a:rPr sz="2204" b="1" dirty="0">
                <a:solidFill>
                  <a:srgbClr val="F3F3F3"/>
                </a:solidFill>
                <a:latin typeface="Arial"/>
                <a:cs typeface="Arial"/>
              </a:rPr>
              <a:t>OR</a:t>
            </a:r>
            <a:r>
              <a:rPr sz="2204" b="1" spc="4" dirty="0">
                <a:solidFill>
                  <a:srgbClr val="F3F3F3"/>
                </a:solidFill>
                <a:latin typeface="Arial"/>
                <a:cs typeface="Arial"/>
              </a:rPr>
              <a:t>O-</a:t>
            </a:r>
            <a:r>
              <a:rPr sz="2204" b="1" dirty="0">
                <a:solidFill>
                  <a:srgbClr val="F3F3F3"/>
                </a:solidFill>
                <a:latin typeface="Arial"/>
                <a:cs typeface="Arial"/>
              </a:rPr>
              <a:t>DIRI</a:t>
            </a:r>
            <a:r>
              <a:rPr sz="2204" b="1" spc="-21" dirty="0">
                <a:solidFill>
                  <a:srgbClr val="F3F3F3"/>
                </a:solidFill>
                <a:latin typeface="Arial"/>
                <a:cs typeface="Arial"/>
              </a:rPr>
              <a:t>G</a:t>
            </a:r>
            <a:r>
              <a:rPr sz="2204" b="1" spc="-4" dirty="0">
                <a:solidFill>
                  <a:srgbClr val="F3F3F3"/>
                </a:solidFill>
                <a:latin typeface="Arial"/>
                <a:cs typeface="Arial"/>
              </a:rPr>
              <a:t>E</a:t>
            </a:r>
            <a:r>
              <a:rPr sz="2204" b="1" dirty="0">
                <a:solidFill>
                  <a:srgbClr val="F3F3F3"/>
                </a:solidFill>
                <a:latin typeface="Arial"/>
                <a:cs typeface="Arial"/>
              </a:rPr>
              <a:t>NTI</a:t>
            </a:r>
            <a:endParaRPr sz="2204" dirty="0">
              <a:solidFill>
                <a:prstClr val="black"/>
              </a:solidFill>
              <a:latin typeface="Arial"/>
              <a:cs typeface="Arial"/>
            </a:endParaRPr>
          </a:p>
        </p:txBody>
      </p:sp>
      <p:sp>
        <p:nvSpPr>
          <p:cNvPr id="5" name="object 5"/>
          <p:cNvSpPr txBox="1"/>
          <p:nvPr/>
        </p:nvSpPr>
        <p:spPr>
          <a:xfrm>
            <a:off x="4716992" y="2127889"/>
            <a:ext cx="34984" cy="4720188"/>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4" name="object 4"/>
          <p:cNvSpPr txBox="1"/>
          <p:nvPr/>
        </p:nvSpPr>
        <p:spPr>
          <a:xfrm>
            <a:off x="393701" y="1565653"/>
            <a:ext cx="10169384" cy="4720188"/>
          </a:xfrm>
          <a:prstGeom prst="rect">
            <a:avLst/>
          </a:prstGeom>
        </p:spPr>
        <p:txBody>
          <a:bodyPr wrap="square" lIns="0" tIns="0" rIns="0" bIns="0" rtlCol="0">
            <a:noAutofit/>
          </a:bodyPr>
          <a:lstStyle/>
          <a:p>
            <a:pPr defTabSz="1007577">
              <a:lnSpc>
                <a:spcPts val="551"/>
              </a:lnSpc>
              <a:spcBef>
                <a:spcPts val="2"/>
              </a:spcBef>
            </a:pPr>
            <a:endParaRPr sz="551" dirty="0">
              <a:solidFill>
                <a:prstClr val="black"/>
              </a:solidFill>
              <a:latin typeface="Calibri"/>
            </a:endParaRPr>
          </a:p>
          <a:p>
            <a:pPr marL="100057" marR="49449" algn="just" defTabSz="1007577">
              <a:lnSpc>
                <a:spcPct val="100041"/>
              </a:lnSpc>
            </a:pPr>
            <a:r>
              <a:rPr sz="2204" dirty="0">
                <a:solidFill>
                  <a:prstClr val="black"/>
                </a:solidFill>
                <a:latin typeface="Arial"/>
                <a:cs typeface="Arial"/>
              </a:rPr>
              <a:t>Gli  </a:t>
            </a:r>
            <a:r>
              <a:rPr sz="2204" spc="4" dirty="0">
                <a:solidFill>
                  <a:prstClr val="black"/>
                </a:solidFill>
                <a:latin typeface="Arial"/>
                <a:cs typeface="Arial"/>
              </a:rPr>
              <a:t> </a:t>
            </a:r>
            <a:r>
              <a:rPr sz="2204" dirty="0">
                <a:solidFill>
                  <a:prstClr val="black"/>
                </a:solidFill>
                <a:latin typeface="Arial"/>
                <a:cs typeface="Arial"/>
              </a:rPr>
              <a:t>obblig</a:t>
            </a:r>
            <a:r>
              <a:rPr sz="2204" spc="4" dirty="0">
                <a:solidFill>
                  <a:prstClr val="black"/>
                </a:solidFill>
                <a:latin typeface="Arial"/>
                <a:cs typeface="Arial"/>
              </a:rPr>
              <a:t>h</a:t>
            </a:r>
            <a:r>
              <a:rPr sz="2204" dirty="0">
                <a:solidFill>
                  <a:prstClr val="black"/>
                </a:solidFill>
                <a:latin typeface="Arial"/>
                <a:cs typeface="Arial"/>
              </a:rPr>
              <a:t>i  </a:t>
            </a:r>
            <a:r>
              <a:rPr sz="2204" spc="10" dirty="0">
                <a:solidFill>
                  <a:prstClr val="black"/>
                </a:solidFill>
                <a:latin typeface="Arial"/>
                <a:cs typeface="Arial"/>
              </a:rPr>
              <a:t> </a:t>
            </a:r>
            <a:r>
              <a:rPr sz="2204" dirty="0">
                <a:solidFill>
                  <a:prstClr val="black"/>
                </a:solidFill>
                <a:latin typeface="Arial"/>
                <a:cs typeface="Arial"/>
              </a:rPr>
              <a:t>in  </a:t>
            </a:r>
            <a:r>
              <a:rPr sz="2204" spc="10" dirty="0">
                <a:solidFill>
                  <a:prstClr val="black"/>
                </a:solidFill>
                <a:latin typeface="Arial"/>
                <a:cs typeface="Arial"/>
              </a:rPr>
              <a:t> </a:t>
            </a:r>
            <a:r>
              <a:rPr sz="2204" dirty="0">
                <a:solidFill>
                  <a:prstClr val="black"/>
                </a:solidFill>
                <a:latin typeface="Arial"/>
                <a:cs typeface="Arial"/>
              </a:rPr>
              <a:t>materia   di  </a:t>
            </a:r>
            <a:r>
              <a:rPr sz="2204" spc="4"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a</a:t>
            </a:r>
            <a:r>
              <a:rPr sz="2204" dirty="0">
                <a:solidFill>
                  <a:prstClr val="black"/>
                </a:solidFill>
                <a:latin typeface="Arial"/>
                <a:cs typeface="Arial"/>
              </a:rPr>
              <a:t>lute  </a:t>
            </a:r>
            <a:r>
              <a:rPr sz="2204" spc="10" dirty="0">
                <a:solidFill>
                  <a:prstClr val="black"/>
                </a:solidFill>
                <a:latin typeface="Arial"/>
                <a:cs typeface="Arial"/>
              </a:rPr>
              <a:t> </a:t>
            </a:r>
            <a:r>
              <a:rPr sz="2204" dirty="0">
                <a:solidFill>
                  <a:prstClr val="black"/>
                </a:solidFill>
                <a:latin typeface="Arial"/>
                <a:cs typeface="Arial"/>
              </a:rPr>
              <a:t>e si</a:t>
            </a:r>
            <a:r>
              <a:rPr sz="2204" spc="10" dirty="0">
                <a:solidFill>
                  <a:prstClr val="black"/>
                </a:solidFill>
                <a:latin typeface="Arial"/>
                <a:cs typeface="Arial"/>
              </a:rPr>
              <a:t>c</a:t>
            </a:r>
            <a:r>
              <a:rPr sz="2204" spc="-10" dirty="0">
                <a:solidFill>
                  <a:prstClr val="black"/>
                </a:solidFill>
                <a:latin typeface="Arial"/>
                <a:cs typeface="Arial"/>
              </a:rPr>
              <a:t>u</a:t>
            </a:r>
            <a:r>
              <a:rPr sz="2204" dirty="0">
                <a:solidFill>
                  <a:prstClr val="black"/>
                </a:solidFill>
                <a:latin typeface="Arial"/>
                <a:cs typeface="Arial"/>
              </a:rPr>
              <a:t>re</a:t>
            </a:r>
            <a:r>
              <a:rPr sz="2204" spc="-10" dirty="0">
                <a:solidFill>
                  <a:prstClr val="black"/>
                </a:solidFill>
                <a:latin typeface="Arial"/>
                <a:cs typeface="Arial"/>
              </a:rPr>
              <a:t>z</a:t>
            </a:r>
            <a:r>
              <a:rPr sz="2204" dirty="0">
                <a:solidFill>
                  <a:prstClr val="black"/>
                </a:solidFill>
                <a:latin typeface="Arial"/>
                <a:cs typeface="Arial"/>
              </a:rPr>
              <a:t>za</a:t>
            </a:r>
            <a:r>
              <a:rPr sz="2204" spc="21" dirty="0">
                <a:solidFill>
                  <a:prstClr val="black"/>
                </a:solidFill>
                <a:latin typeface="Arial"/>
                <a:cs typeface="Arial"/>
              </a:rPr>
              <a:t> </a:t>
            </a:r>
            <a:r>
              <a:rPr sz="2204" dirty="0">
                <a:solidFill>
                  <a:prstClr val="black"/>
                </a:solidFill>
                <a:latin typeface="Arial"/>
                <a:cs typeface="Arial"/>
              </a:rPr>
              <a:t>fa</a:t>
            </a:r>
            <a:r>
              <a:rPr sz="2204" spc="-15" dirty="0">
                <a:solidFill>
                  <a:prstClr val="black"/>
                </a:solidFill>
                <a:latin typeface="Arial"/>
                <a:cs typeface="Arial"/>
              </a:rPr>
              <a:t>n</a:t>
            </a:r>
            <a:r>
              <a:rPr sz="2204" dirty="0">
                <a:solidFill>
                  <a:prstClr val="black"/>
                </a:solidFill>
                <a:latin typeface="Arial"/>
                <a:cs typeface="Arial"/>
              </a:rPr>
              <a:t>no</a:t>
            </a:r>
            <a:r>
              <a:rPr sz="2204" spc="15" dirty="0">
                <a:solidFill>
                  <a:prstClr val="black"/>
                </a:solidFill>
                <a:latin typeface="Arial"/>
                <a:cs typeface="Arial"/>
              </a:rPr>
              <a:t> </a:t>
            </a:r>
            <a:r>
              <a:rPr sz="2204" dirty="0">
                <a:solidFill>
                  <a:prstClr val="black"/>
                </a:solidFill>
                <a:latin typeface="Arial"/>
                <a:cs typeface="Arial"/>
              </a:rPr>
              <a:t>capo</a:t>
            </a:r>
            <a:r>
              <a:rPr sz="2204" spc="10" dirty="0">
                <a:solidFill>
                  <a:prstClr val="black"/>
                </a:solidFill>
                <a:latin typeface="Arial"/>
                <a:cs typeface="Arial"/>
              </a:rPr>
              <a:t> </a:t>
            </a:r>
            <a:r>
              <a:rPr sz="2204" dirty="0">
                <a:solidFill>
                  <a:prstClr val="black"/>
                </a:solidFill>
                <a:latin typeface="Arial"/>
                <a:cs typeface="Arial"/>
              </a:rPr>
              <a:t>co</a:t>
            </a:r>
            <a:r>
              <a:rPr sz="2204" spc="-15" dirty="0">
                <a:solidFill>
                  <a:prstClr val="black"/>
                </a:solidFill>
                <a:latin typeface="Arial"/>
                <a:cs typeface="Arial"/>
              </a:rPr>
              <a:t>n</a:t>
            </a:r>
            <a:r>
              <a:rPr sz="2204" dirty="0">
                <a:solidFill>
                  <a:prstClr val="black"/>
                </a:solidFill>
                <a:latin typeface="Arial"/>
                <a:cs typeface="Arial"/>
              </a:rPr>
              <a:t>giunta</a:t>
            </a:r>
            <a:r>
              <a:rPr sz="2204" spc="-10" dirty="0">
                <a:solidFill>
                  <a:prstClr val="black"/>
                </a:solidFill>
                <a:latin typeface="Arial"/>
                <a:cs typeface="Arial"/>
              </a:rPr>
              <a:t>m</a:t>
            </a:r>
            <a:r>
              <a:rPr sz="2204" dirty="0">
                <a:solidFill>
                  <a:prstClr val="black"/>
                </a:solidFill>
                <a:latin typeface="Arial"/>
                <a:cs typeface="Arial"/>
              </a:rPr>
              <a:t>ente al D</a:t>
            </a:r>
            <a:r>
              <a:rPr sz="2204" spc="4" dirty="0">
                <a:solidFill>
                  <a:prstClr val="black"/>
                </a:solidFill>
                <a:latin typeface="Arial"/>
                <a:cs typeface="Arial"/>
              </a:rPr>
              <a:t>a</a:t>
            </a:r>
            <a:r>
              <a:rPr sz="2204" dirty="0">
                <a:solidFill>
                  <a:prstClr val="black"/>
                </a:solidFill>
                <a:latin typeface="Arial"/>
                <a:cs typeface="Arial"/>
              </a:rPr>
              <a:t>tore</a:t>
            </a:r>
            <a:r>
              <a:rPr sz="2204" spc="-21" dirty="0">
                <a:solidFill>
                  <a:prstClr val="black"/>
                </a:solidFill>
                <a:latin typeface="Arial"/>
                <a:cs typeface="Arial"/>
              </a:rPr>
              <a:t> </a:t>
            </a:r>
            <a:r>
              <a:rPr sz="2204" dirty="0">
                <a:solidFill>
                  <a:prstClr val="black"/>
                </a:solidFill>
                <a:latin typeface="Arial"/>
                <a:cs typeface="Arial"/>
              </a:rPr>
              <a:t>di lavoro</a:t>
            </a:r>
            <a:r>
              <a:rPr sz="2204" spc="-10" dirty="0">
                <a:solidFill>
                  <a:prstClr val="black"/>
                </a:solidFill>
                <a:latin typeface="Arial"/>
                <a:cs typeface="Arial"/>
              </a:rPr>
              <a:t> </a:t>
            </a:r>
            <a:r>
              <a:rPr sz="2204" dirty="0">
                <a:solidFill>
                  <a:prstClr val="black"/>
                </a:solidFill>
                <a:latin typeface="Arial"/>
                <a:cs typeface="Arial"/>
              </a:rPr>
              <a:t>o</a:t>
            </a:r>
            <a:r>
              <a:rPr sz="2204" spc="-10" dirty="0">
                <a:solidFill>
                  <a:prstClr val="black"/>
                </a:solidFill>
                <a:latin typeface="Arial"/>
                <a:cs typeface="Arial"/>
              </a:rPr>
              <a:t> </a:t>
            </a:r>
            <a:r>
              <a:rPr sz="2204" dirty="0">
                <a:solidFill>
                  <a:prstClr val="black"/>
                </a:solidFill>
                <a:latin typeface="Arial"/>
                <a:cs typeface="Arial"/>
              </a:rPr>
              <a:t>ai Di</a:t>
            </a:r>
            <a:r>
              <a:rPr sz="2204" spc="4" dirty="0">
                <a:solidFill>
                  <a:prstClr val="black"/>
                </a:solidFill>
                <a:latin typeface="Arial"/>
                <a:cs typeface="Arial"/>
              </a:rPr>
              <a:t>r</a:t>
            </a:r>
            <a:r>
              <a:rPr sz="2204" dirty="0">
                <a:solidFill>
                  <a:prstClr val="black"/>
                </a:solidFill>
                <a:latin typeface="Arial"/>
                <a:cs typeface="Arial"/>
              </a:rPr>
              <a:t>igent</a:t>
            </a:r>
            <a:r>
              <a:rPr sz="2204" spc="4" dirty="0">
                <a:solidFill>
                  <a:prstClr val="black"/>
                </a:solidFill>
                <a:latin typeface="Arial"/>
                <a:cs typeface="Arial"/>
              </a:rPr>
              <a:t>i</a:t>
            </a:r>
            <a:r>
              <a:rPr sz="2204" dirty="0">
                <a:solidFill>
                  <a:prstClr val="black"/>
                </a:solidFill>
                <a:latin typeface="Arial"/>
                <a:cs typeface="Arial"/>
              </a:rPr>
              <a:t>.</a:t>
            </a:r>
          </a:p>
          <a:p>
            <a:pPr marL="100057" marR="48830" algn="just" defTabSz="1007577">
              <a:lnSpc>
                <a:spcPct val="100041"/>
              </a:lnSpc>
              <a:spcBef>
                <a:spcPts val="5294"/>
              </a:spcBef>
            </a:pPr>
            <a:r>
              <a:rPr sz="2204" spc="-4" dirty="0">
                <a:solidFill>
                  <a:prstClr val="black"/>
                </a:solidFill>
                <a:latin typeface="Arial"/>
                <a:cs typeface="Arial"/>
              </a:rPr>
              <a:t>E</a:t>
            </a:r>
            <a:r>
              <a:rPr sz="2204" dirty="0">
                <a:solidFill>
                  <a:prstClr val="black"/>
                </a:solidFill>
                <a:latin typeface="Arial"/>
                <a:cs typeface="Arial"/>
              </a:rPr>
              <a:t>’ do</a:t>
            </a:r>
            <a:r>
              <a:rPr sz="2204" spc="-4" dirty="0">
                <a:solidFill>
                  <a:prstClr val="black"/>
                </a:solidFill>
                <a:latin typeface="Arial"/>
                <a:cs typeface="Arial"/>
              </a:rPr>
              <a:t>v</a:t>
            </a:r>
            <a:r>
              <a:rPr sz="2204" dirty="0">
                <a:solidFill>
                  <a:prstClr val="black"/>
                </a:solidFill>
                <a:latin typeface="Arial"/>
                <a:cs typeface="Arial"/>
              </a:rPr>
              <a:t>er</a:t>
            </a:r>
            <a:r>
              <a:rPr sz="2204" spc="-10" dirty="0">
                <a:solidFill>
                  <a:prstClr val="black"/>
                </a:solidFill>
                <a:latin typeface="Arial"/>
                <a:cs typeface="Arial"/>
              </a:rPr>
              <a:t>o</a:t>
            </a:r>
            <a:r>
              <a:rPr sz="2204" dirty="0">
                <a:solidFill>
                  <a:prstClr val="black"/>
                </a:solidFill>
                <a:latin typeface="Arial"/>
                <a:cs typeface="Arial"/>
              </a:rPr>
              <a:t>so</a:t>
            </a:r>
            <a:r>
              <a:rPr sz="2204" spc="76" dirty="0">
                <a:solidFill>
                  <a:prstClr val="black"/>
                </a:solidFill>
                <a:latin typeface="Arial"/>
                <a:cs typeface="Arial"/>
              </a:rPr>
              <a:t> </a:t>
            </a:r>
            <a:r>
              <a:rPr sz="2204" dirty="0">
                <a:solidFill>
                  <a:prstClr val="black"/>
                </a:solidFill>
                <a:latin typeface="Arial"/>
                <a:cs typeface="Arial"/>
              </a:rPr>
              <a:t>o</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e</a:t>
            </a:r>
            <a:r>
              <a:rPr sz="2204" dirty="0">
                <a:solidFill>
                  <a:prstClr val="black"/>
                </a:solidFill>
                <a:latin typeface="Arial"/>
                <a:cs typeface="Arial"/>
              </a:rPr>
              <a:t>rv</a:t>
            </a:r>
            <a:r>
              <a:rPr sz="2204" spc="-15" dirty="0">
                <a:solidFill>
                  <a:prstClr val="black"/>
                </a:solidFill>
                <a:latin typeface="Arial"/>
                <a:cs typeface="Arial"/>
              </a:rPr>
              <a:t>a</a:t>
            </a:r>
            <a:r>
              <a:rPr sz="2204" dirty="0">
                <a:solidFill>
                  <a:prstClr val="black"/>
                </a:solidFill>
                <a:latin typeface="Arial"/>
                <a:cs typeface="Arial"/>
              </a:rPr>
              <a:t>re</a:t>
            </a:r>
            <a:r>
              <a:rPr sz="2204" spc="76" dirty="0">
                <a:solidFill>
                  <a:prstClr val="black"/>
                </a:solidFill>
                <a:latin typeface="Arial"/>
                <a:cs typeface="Arial"/>
              </a:rPr>
              <a:t> </a:t>
            </a:r>
            <a:r>
              <a:rPr sz="2204" dirty="0">
                <a:solidFill>
                  <a:prstClr val="black"/>
                </a:solidFill>
                <a:latin typeface="Arial"/>
                <a:cs typeface="Arial"/>
              </a:rPr>
              <a:t>co</a:t>
            </a:r>
            <a:r>
              <a:rPr sz="2204" spc="-10" dirty="0">
                <a:solidFill>
                  <a:prstClr val="black"/>
                </a:solidFill>
                <a:latin typeface="Arial"/>
                <a:cs typeface="Arial"/>
              </a:rPr>
              <a:t>m</a:t>
            </a:r>
            <a:r>
              <a:rPr sz="2204" dirty="0">
                <a:solidFill>
                  <a:prstClr val="black"/>
                </a:solidFill>
                <a:latin typeface="Arial"/>
                <a:cs typeface="Arial"/>
              </a:rPr>
              <a:t>e</a:t>
            </a:r>
            <a:r>
              <a:rPr sz="2204" spc="83" dirty="0">
                <a:solidFill>
                  <a:prstClr val="black"/>
                </a:solidFill>
                <a:latin typeface="Arial"/>
                <a:cs typeface="Arial"/>
              </a:rPr>
              <a:t> </a:t>
            </a:r>
            <a:r>
              <a:rPr sz="2204" dirty="0">
                <a:solidFill>
                  <a:prstClr val="black"/>
                </a:solidFill>
                <a:latin typeface="Arial"/>
                <a:cs typeface="Arial"/>
              </a:rPr>
              <a:t>al</a:t>
            </a:r>
            <a:r>
              <a:rPr sz="2204" spc="-10" dirty="0">
                <a:solidFill>
                  <a:prstClr val="black"/>
                </a:solidFill>
                <a:latin typeface="Arial"/>
                <a:cs typeface="Arial"/>
              </a:rPr>
              <a:t>c</a:t>
            </a:r>
            <a:r>
              <a:rPr sz="2204" dirty="0">
                <a:solidFill>
                  <a:prstClr val="black"/>
                </a:solidFill>
                <a:latin typeface="Arial"/>
                <a:cs typeface="Arial"/>
              </a:rPr>
              <a:t>uni c</a:t>
            </a:r>
            <a:r>
              <a:rPr sz="2204" spc="4" dirty="0">
                <a:solidFill>
                  <a:prstClr val="black"/>
                </a:solidFill>
                <a:latin typeface="Arial"/>
                <a:cs typeface="Arial"/>
              </a:rPr>
              <a:t>o</a:t>
            </a:r>
            <a:r>
              <a:rPr sz="2204" spc="-15" dirty="0">
                <a:solidFill>
                  <a:prstClr val="black"/>
                </a:solidFill>
                <a:latin typeface="Arial"/>
                <a:cs typeface="Arial"/>
              </a:rPr>
              <a:t>m</a:t>
            </a:r>
            <a:r>
              <a:rPr sz="2204" dirty="0">
                <a:solidFill>
                  <a:prstClr val="black"/>
                </a:solidFill>
                <a:latin typeface="Arial"/>
                <a:cs typeface="Arial"/>
              </a:rPr>
              <a:t>piti</a:t>
            </a:r>
            <a:r>
              <a:rPr sz="2204" spc="-10" dirty="0">
                <a:solidFill>
                  <a:prstClr val="black"/>
                </a:solidFill>
                <a:latin typeface="Arial"/>
                <a:cs typeface="Arial"/>
              </a:rPr>
              <a:t>,</a:t>
            </a:r>
            <a:r>
              <a:rPr sz="2204" dirty="0">
                <a:solidFill>
                  <a:prstClr val="black"/>
                </a:solidFill>
                <a:latin typeface="Arial"/>
                <a:cs typeface="Arial"/>
              </a:rPr>
              <a:t>se</a:t>
            </a:r>
            <a:r>
              <a:rPr sz="2204" spc="15" dirty="0">
                <a:solidFill>
                  <a:prstClr val="black"/>
                </a:solidFill>
                <a:latin typeface="Arial"/>
                <a:cs typeface="Arial"/>
              </a:rPr>
              <a:t> </a:t>
            </a:r>
            <a:r>
              <a:rPr sz="2204" dirty="0">
                <a:solidFill>
                  <a:prstClr val="black"/>
                </a:solidFill>
                <a:latin typeface="Arial"/>
                <a:cs typeface="Arial"/>
              </a:rPr>
              <a:t>s</a:t>
            </a:r>
            <a:r>
              <a:rPr sz="2204" spc="-10" dirty="0">
                <a:solidFill>
                  <a:prstClr val="black"/>
                </a:solidFill>
                <a:latin typeface="Arial"/>
                <a:cs typeface="Arial"/>
              </a:rPr>
              <a:t>v</a:t>
            </a:r>
            <a:r>
              <a:rPr sz="2204" dirty="0">
                <a:solidFill>
                  <a:prstClr val="black"/>
                </a:solidFill>
                <a:latin typeface="Arial"/>
                <a:cs typeface="Arial"/>
              </a:rPr>
              <a:t>olti</a:t>
            </a:r>
            <a:r>
              <a:rPr sz="2204" spc="10" dirty="0">
                <a:solidFill>
                  <a:prstClr val="black"/>
                </a:solidFill>
                <a:latin typeface="Arial"/>
                <a:cs typeface="Arial"/>
              </a:rPr>
              <a:t> </a:t>
            </a:r>
            <a:r>
              <a:rPr sz="2204" dirty="0">
                <a:solidFill>
                  <a:prstClr val="black"/>
                </a:solidFill>
                <a:latin typeface="Arial"/>
                <a:cs typeface="Arial"/>
              </a:rPr>
              <a:t>dal</a:t>
            </a:r>
            <a:r>
              <a:rPr sz="2204" spc="15" dirty="0">
                <a:solidFill>
                  <a:prstClr val="black"/>
                </a:solidFill>
                <a:latin typeface="Arial"/>
                <a:cs typeface="Arial"/>
              </a:rPr>
              <a:t> </a:t>
            </a:r>
            <a:r>
              <a:rPr sz="2204" dirty="0">
                <a:solidFill>
                  <a:prstClr val="black"/>
                </a:solidFill>
                <a:latin typeface="Arial"/>
                <a:cs typeface="Arial"/>
              </a:rPr>
              <a:t>Di</a:t>
            </a:r>
            <a:r>
              <a:rPr sz="2204" spc="4" dirty="0">
                <a:solidFill>
                  <a:prstClr val="black"/>
                </a:solidFill>
                <a:latin typeface="Arial"/>
                <a:cs typeface="Arial"/>
              </a:rPr>
              <a:t>r</a:t>
            </a:r>
            <a:r>
              <a:rPr sz="2204" dirty="0">
                <a:solidFill>
                  <a:prstClr val="black"/>
                </a:solidFill>
                <a:latin typeface="Arial"/>
                <a:cs typeface="Arial"/>
              </a:rPr>
              <a:t>igent</a:t>
            </a:r>
            <a:r>
              <a:rPr sz="2204" spc="-10" dirty="0">
                <a:solidFill>
                  <a:prstClr val="black"/>
                </a:solidFill>
                <a:latin typeface="Arial"/>
                <a:cs typeface="Arial"/>
              </a:rPr>
              <a:t>e</a:t>
            </a:r>
            <a:r>
              <a:rPr sz="2204" dirty="0">
                <a:solidFill>
                  <a:prstClr val="black"/>
                </a:solidFill>
                <a:latin typeface="Arial"/>
                <a:cs typeface="Arial"/>
              </a:rPr>
              <a:t>, </a:t>
            </a:r>
            <a:r>
              <a:rPr sz="2204" dirty="0">
                <a:effectLst>
                  <a:outerShdw blurRad="38100" dist="38100" dir="2700000" algn="tl">
                    <a:srgbClr val="000000">
                      <a:alpha val="43137"/>
                    </a:srgbClr>
                  </a:outerShdw>
                </a:effectLst>
                <a:latin typeface="Arial"/>
                <a:cs typeface="Arial"/>
              </a:rPr>
              <a:t>dev</a:t>
            </a:r>
            <a:r>
              <a:rPr sz="2204" spc="-10" dirty="0">
                <a:effectLst>
                  <a:outerShdw blurRad="38100" dist="38100" dir="2700000" algn="tl">
                    <a:srgbClr val="000000">
                      <a:alpha val="43137"/>
                    </a:srgbClr>
                  </a:outerShdw>
                </a:effectLst>
                <a:latin typeface="Arial"/>
                <a:cs typeface="Arial"/>
              </a:rPr>
              <a:t>o</a:t>
            </a:r>
            <a:r>
              <a:rPr sz="2204" dirty="0">
                <a:effectLst>
                  <a:outerShdw blurRad="38100" dist="38100" dir="2700000" algn="tl">
                    <a:srgbClr val="000000">
                      <a:alpha val="43137"/>
                    </a:srgbClr>
                  </a:outerShdw>
                </a:effectLst>
                <a:latin typeface="Arial"/>
                <a:cs typeface="Arial"/>
              </a:rPr>
              <a:t>no e</a:t>
            </a:r>
            <a:r>
              <a:rPr sz="2204" spc="4" dirty="0">
                <a:effectLst>
                  <a:outerShdw blurRad="38100" dist="38100" dir="2700000" algn="tl">
                    <a:srgbClr val="000000">
                      <a:alpha val="43137"/>
                    </a:srgbClr>
                  </a:outerShdw>
                </a:effectLst>
                <a:latin typeface="Arial"/>
                <a:cs typeface="Arial"/>
              </a:rPr>
              <a:t>s</a:t>
            </a:r>
            <a:r>
              <a:rPr sz="2204" dirty="0">
                <a:effectLst>
                  <a:outerShdw blurRad="38100" dist="38100" dir="2700000" algn="tl">
                    <a:srgbClr val="000000">
                      <a:alpha val="43137"/>
                    </a:srgbClr>
                  </a:outerShdw>
                </a:effectLst>
                <a:latin typeface="Arial"/>
                <a:cs typeface="Arial"/>
              </a:rPr>
              <a:t>s</a:t>
            </a:r>
            <a:r>
              <a:rPr sz="2204" spc="4" dirty="0">
                <a:effectLst>
                  <a:outerShdw blurRad="38100" dist="38100" dir="2700000" algn="tl">
                    <a:srgbClr val="000000">
                      <a:alpha val="43137"/>
                    </a:srgbClr>
                  </a:outerShdw>
                </a:effectLst>
                <a:latin typeface="Arial"/>
                <a:cs typeface="Arial"/>
              </a:rPr>
              <a:t>e</a:t>
            </a:r>
            <a:r>
              <a:rPr sz="2204" dirty="0">
                <a:effectLst>
                  <a:outerShdw blurRad="38100" dist="38100" dir="2700000" algn="tl">
                    <a:srgbClr val="000000">
                      <a:alpha val="43137"/>
                    </a:srgbClr>
                  </a:outerShdw>
                </a:effectLst>
                <a:latin typeface="Arial"/>
                <a:cs typeface="Arial"/>
              </a:rPr>
              <a:t>re</a:t>
            </a:r>
            <a:r>
              <a:rPr sz="2204" spc="-32" dirty="0">
                <a:effectLst>
                  <a:outerShdw blurRad="38100" dist="38100" dir="2700000" algn="tl">
                    <a:srgbClr val="000000">
                      <a:alpha val="43137"/>
                    </a:srgbClr>
                  </a:outerShdw>
                </a:effectLst>
                <a:latin typeface="Arial"/>
                <a:cs typeface="Arial"/>
              </a:rPr>
              <a:t> </a:t>
            </a:r>
            <a:r>
              <a:rPr sz="2204" dirty="0">
                <a:effectLst>
                  <a:outerShdw blurRad="38100" dist="38100" dir="2700000" algn="tl">
                    <a:srgbClr val="000000">
                      <a:alpha val="43137"/>
                    </a:srgbClr>
                  </a:outerShdw>
                </a:effectLst>
                <a:latin typeface="Arial"/>
                <a:cs typeface="Arial"/>
              </a:rPr>
              <a:t>a</a:t>
            </a:r>
            <a:r>
              <a:rPr sz="2204" spc="-43" dirty="0">
                <a:effectLst>
                  <a:outerShdw blurRad="38100" dist="38100" dir="2700000" algn="tl">
                    <a:srgbClr val="000000">
                      <a:alpha val="43137"/>
                    </a:srgbClr>
                  </a:outerShdw>
                </a:effectLst>
                <a:latin typeface="Arial"/>
                <a:cs typeface="Arial"/>
              </a:rPr>
              <a:t>f</a:t>
            </a:r>
            <a:r>
              <a:rPr sz="2204" dirty="0">
                <a:effectLst>
                  <a:outerShdw blurRad="38100" dist="38100" dir="2700000" algn="tl">
                    <a:srgbClr val="000000">
                      <a:alpha val="43137"/>
                    </a:srgbClr>
                  </a:outerShdw>
                </a:effectLst>
                <a:latin typeface="Arial"/>
                <a:cs typeface="Arial"/>
              </a:rPr>
              <a:t>fida</a:t>
            </a:r>
            <a:r>
              <a:rPr sz="2204" spc="-10" dirty="0">
                <a:effectLst>
                  <a:outerShdw blurRad="38100" dist="38100" dir="2700000" algn="tl">
                    <a:srgbClr val="000000">
                      <a:alpha val="43137"/>
                    </a:srgbClr>
                  </a:outerShdw>
                </a:effectLst>
                <a:latin typeface="Arial"/>
                <a:cs typeface="Arial"/>
              </a:rPr>
              <a:t>t</a:t>
            </a:r>
            <a:r>
              <a:rPr sz="2204" dirty="0">
                <a:effectLst>
                  <a:outerShdw blurRad="38100" dist="38100" dir="2700000" algn="tl">
                    <a:srgbClr val="000000">
                      <a:alpha val="43137"/>
                    </a:srgbClr>
                  </a:outerShdw>
                </a:effectLst>
                <a:latin typeface="Arial"/>
                <a:cs typeface="Arial"/>
              </a:rPr>
              <a:t>i</a:t>
            </a:r>
            <a:r>
              <a:rPr sz="2204" spc="-10" dirty="0">
                <a:effectLst>
                  <a:outerShdw blurRad="38100" dist="38100" dir="2700000" algn="tl">
                    <a:srgbClr val="000000">
                      <a:alpha val="43137"/>
                    </a:srgbClr>
                  </a:outerShdw>
                </a:effectLst>
                <a:latin typeface="Arial"/>
                <a:cs typeface="Arial"/>
              </a:rPr>
              <a:t> </a:t>
            </a:r>
            <a:r>
              <a:rPr sz="2204" dirty="0">
                <a:effectLst>
                  <a:outerShdw blurRad="38100" dist="38100" dir="2700000" algn="tl">
                    <a:srgbClr val="000000">
                      <a:alpha val="43137"/>
                    </a:srgbClr>
                  </a:outerShdw>
                </a:effectLst>
                <a:latin typeface="Arial"/>
                <a:cs typeface="Arial"/>
              </a:rPr>
              <a:t>c</a:t>
            </a:r>
            <a:r>
              <a:rPr sz="2204" spc="4" dirty="0">
                <a:effectLst>
                  <a:outerShdw blurRad="38100" dist="38100" dir="2700000" algn="tl">
                    <a:srgbClr val="000000">
                      <a:alpha val="43137"/>
                    </a:srgbClr>
                  </a:outerShdw>
                </a:effectLst>
                <a:latin typeface="Arial"/>
                <a:cs typeface="Arial"/>
              </a:rPr>
              <a:t>o</a:t>
            </a:r>
            <a:r>
              <a:rPr sz="2204" dirty="0">
                <a:effectLst>
                  <a:outerShdw blurRad="38100" dist="38100" dir="2700000" algn="tl">
                    <a:srgbClr val="000000">
                      <a:alpha val="43137"/>
                    </a:srgbClr>
                  </a:outerShdw>
                </a:effectLst>
                <a:latin typeface="Arial"/>
                <a:cs typeface="Arial"/>
              </a:rPr>
              <a:t>n</a:t>
            </a:r>
            <a:r>
              <a:rPr sz="2204" spc="-10" dirty="0">
                <a:effectLst>
                  <a:outerShdw blurRad="38100" dist="38100" dir="2700000" algn="tl">
                    <a:srgbClr val="000000">
                      <a:alpha val="43137"/>
                    </a:srgbClr>
                  </a:outerShdw>
                </a:effectLst>
                <a:latin typeface="Arial"/>
                <a:cs typeface="Arial"/>
              </a:rPr>
              <a:t> </a:t>
            </a:r>
            <a:r>
              <a:rPr sz="2204" dirty="0">
                <a:effectLst>
                  <a:outerShdw blurRad="38100" dist="38100" dir="2700000" algn="tl">
                    <a:srgbClr val="000000">
                      <a:alpha val="43137"/>
                    </a:srgbClr>
                  </a:outerShdw>
                </a:effectLst>
                <a:latin typeface="Arial"/>
                <a:cs typeface="Arial"/>
              </a:rPr>
              <a:t>s</a:t>
            </a:r>
            <a:r>
              <a:rPr sz="2204" spc="4" dirty="0">
                <a:effectLst>
                  <a:outerShdw blurRad="38100" dist="38100" dir="2700000" algn="tl">
                    <a:srgbClr val="000000">
                      <a:alpha val="43137"/>
                    </a:srgbClr>
                  </a:outerShdw>
                </a:effectLst>
                <a:latin typeface="Arial"/>
                <a:cs typeface="Arial"/>
              </a:rPr>
              <a:t>p</a:t>
            </a:r>
            <a:r>
              <a:rPr sz="2204" dirty="0">
                <a:effectLst>
                  <a:outerShdw blurRad="38100" dist="38100" dir="2700000" algn="tl">
                    <a:srgbClr val="000000">
                      <a:alpha val="43137"/>
                    </a:srgbClr>
                  </a:outerShdw>
                </a:effectLst>
                <a:latin typeface="Arial"/>
                <a:cs typeface="Arial"/>
              </a:rPr>
              <a:t>e</a:t>
            </a:r>
            <a:r>
              <a:rPr sz="2204" spc="4" dirty="0">
                <a:effectLst>
                  <a:outerShdw blurRad="38100" dist="38100" dir="2700000" algn="tl">
                    <a:srgbClr val="000000">
                      <a:alpha val="43137"/>
                    </a:srgbClr>
                  </a:outerShdw>
                </a:effectLst>
                <a:latin typeface="Arial"/>
                <a:cs typeface="Arial"/>
              </a:rPr>
              <a:t>c</a:t>
            </a:r>
            <a:r>
              <a:rPr sz="2204" dirty="0">
                <a:effectLst>
                  <a:outerShdw blurRad="38100" dist="38100" dir="2700000" algn="tl">
                    <a:srgbClr val="000000">
                      <a:alpha val="43137"/>
                    </a:srgbClr>
                  </a:outerShdw>
                </a:effectLst>
                <a:latin typeface="Arial"/>
                <a:cs typeface="Arial"/>
              </a:rPr>
              <a:t>if</a:t>
            </a:r>
            <a:r>
              <a:rPr sz="2204" spc="-4" dirty="0">
                <a:effectLst>
                  <a:outerShdw blurRad="38100" dist="38100" dir="2700000" algn="tl">
                    <a:srgbClr val="000000">
                      <a:alpha val="43137"/>
                    </a:srgbClr>
                  </a:outerShdw>
                </a:effectLst>
                <a:latin typeface="Arial"/>
                <a:cs typeface="Arial"/>
              </a:rPr>
              <a:t>i</a:t>
            </a:r>
            <a:r>
              <a:rPr sz="2204" dirty="0">
                <a:effectLst>
                  <a:outerShdw blurRad="38100" dist="38100" dir="2700000" algn="tl">
                    <a:srgbClr val="000000">
                      <a:alpha val="43137"/>
                    </a:srgbClr>
                  </a:outerShdw>
                </a:effectLst>
                <a:latin typeface="Arial"/>
                <a:cs typeface="Arial"/>
              </a:rPr>
              <a:t>ca</a:t>
            </a:r>
            <a:r>
              <a:rPr sz="2204" spc="-15" dirty="0">
                <a:effectLst>
                  <a:outerShdw blurRad="38100" dist="38100" dir="2700000" algn="tl">
                    <a:srgbClr val="000000">
                      <a:alpha val="43137"/>
                    </a:srgbClr>
                  </a:outerShdw>
                </a:effectLst>
                <a:latin typeface="Arial"/>
                <a:cs typeface="Arial"/>
              </a:rPr>
              <a:t> </a:t>
            </a:r>
            <a:r>
              <a:rPr sz="2204" dirty="0">
                <a:effectLst>
                  <a:outerShdw blurRad="38100" dist="38100" dir="2700000" algn="tl">
                    <a:srgbClr val="000000">
                      <a:alpha val="43137"/>
                    </a:srgbClr>
                  </a:outerShdw>
                </a:effectLst>
                <a:latin typeface="Arial"/>
                <a:cs typeface="Arial"/>
              </a:rPr>
              <a:t>D</a:t>
            </a:r>
            <a:r>
              <a:rPr sz="2204" spc="4" dirty="0">
                <a:effectLst>
                  <a:outerShdw blurRad="38100" dist="38100" dir="2700000" algn="tl">
                    <a:srgbClr val="000000">
                      <a:alpha val="43137"/>
                    </a:srgbClr>
                  </a:outerShdw>
                </a:effectLst>
                <a:latin typeface="Arial"/>
                <a:cs typeface="Arial"/>
              </a:rPr>
              <a:t>e</a:t>
            </a:r>
            <a:r>
              <a:rPr sz="2204" dirty="0">
                <a:effectLst>
                  <a:outerShdw blurRad="38100" dist="38100" dir="2700000" algn="tl">
                    <a:srgbClr val="000000">
                      <a:alpha val="43137"/>
                    </a:srgbClr>
                  </a:outerShdw>
                </a:effectLst>
                <a:latin typeface="Arial"/>
                <a:cs typeface="Arial"/>
              </a:rPr>
              <a:t>leg</a:t>
            </a:r>
            <a:r>
              <a:rPr sz="2204" spc="4" dirty="0">
                <a:effectLst>
                  <a:outerShdw blurRad="38100" dist="38100" dir="2700000" algn="tl">
                    <a:srgbClr val="000000">
                      <a:alpha val="43137"/>
                    </a:srgbClr>
                  </a:outerShdw>
                </a:effectLst>
                <a:latin typeface="Arial"/>
                <a:cs typeface="Arial"/>
              </a:rPr>
              <a:t>a</a:t>
            </a:r>
            <a:r>
              <a:rPr sz="2204" dirty="0">
                <a:effectLst>
                  <a:outerShdw blurRad="38100" dist="38100" dir="2700000" algn="tl">
                    <a:srgbClr val="000000">
                      <a:alpha val="43137"/>
                    </a:srgbClr>
                  </a:outerShdw>
                </a:effectLst>
                <a:latin typeface="Arial"/>
                <a:cs typeface="Arial"/>
              </a:rPr>
              <a:t>.</a:t>
            </a:r>
          </a:p>
          <a:p>
            <a:pPr marL="100057" marR="49562" algn="just" defTabSz="1007577">
              <a:lnSpc>
                <a:spcPct val="100041"/>
              </a:lnSpc>
            </a:pPr>
            <a:r>
              <a:rPr sz="2204" dirty="0">
                <a:solidFill>
                  <a:prstClr val="black"/>
                </a:solidFill>
                <a:latin typeface="Arial"/>
                <a:cs typeface="Arial"/>
              </a:rPr>
              <a:t>Al</a:t>
            </a:r>
            <a:r>
              <a:rPr sz="2204" spc="-10" dirty="0">
                <a:solidFill>
                  <a:prstClr val="black"/>
                </a:solidFill>
                <a:latin typeface="Arial"/>
                <a:cs typeface="Arial"/>
              </a:rPr>
              <a:t>t</a:t>
            </a:r>
            <a:r>
              <a:rPr sz="2204" dirty="0">
                <a:solidFill>
                  <a:prstClr val="black"/>
                </a:solidFill>
                <a:latin typeface="Arial"/>
                <a:cs typeface="Arial"/>
              </a:rPr>
              <a:t>ri</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mpiti s</a:t>
            </a:r>
            <a:r>
              <a:rPr sz="2204" spc="4" dirty="0">
                <a:solidFill>
                  <a:prstClr val="black"/>
                </a:solidFill>
                <a:latin typeface="Arial"/>
                <a:cs typeface="Arial"/>
              </a:rPr>
              <a:t>o</a:t>
            </a:r>
            <a:r>
              <a:rPr sz="2204" spc="-10" dirty="0">
                <a:solidFill>
                  <a:prstClr val="black"/>
                </a:solidFill>
                <a:latin typeface="Arial"/>
                <a:cs typeface="Arial"/>
              </a:rPr>
              <a:t>n</a:t>
            </a:r>
            <a:r>
              <a:rPr sz="2204" dirty="0">
                <a:solidFill>
                  <a:prstClr val="black"/>
                </a:solidFill>
                <a:latin typeface="Arial"/>
                <a:cs typeface="Arial"/>
              </a:rPr>
              <a:t>o</a:t>
            </a:r>
            <a:r>
              <a:rPr sz="2204" spc="21" dirty="0">
                <a:solidFill>
                  <a:prstClr val="black"/>
                </a:solidFill>
                <a:latin typeface="Arial"/>
                <a:cs typeface="Arial"/>
              </a:rPr>
              <a:t> </a:t>
            </a:r>
            <a:r>
              <a:rPr sz="2204" dirty="0">
                <a:solidFill>
                  <a:prstClr val="black"/>
                </a:solidFill>
                <a:latin typeface="Arial"/>
                <a:cs typeface="Arial"/>
              </a:rPr>
              <a:t>o</a:t>
            </a:r>
            <a:r>
              <a:rPr sz="2204" spc="-10" dirty="0">
                <a:solidFill>
                  <a:prstClr val="black"/>
                </a:solidFill>
                <a:latin typeface="Arial"/>
                <a:cs typeface="Arial"/>
              </a:rPr>
              <a:t>bb</a:t>
            </a:r>
            <a:r>
              <a:rPr sz="2204" dirty="0">
                <a:solidFill>
                  <a:prstClr val="black"/>
                </a:solidFill>
                <a:latin typeface="Arial"/>
                <a:cs typeface="Arial"/>
              </a:rPr>
              <a:t>ligatori</a:t>
            </a:r>
            <a:r>
              <a:rPr sz="2204" spc="21" dirty="0">
                <a:solidFill>
                  <a:prstClr val="black"/>
                </a:solidFill>
                <a:latin typeface="Arial"/>
                <a:cs typeface="Arial"/>
              </a:rPr>
              <a:t> </a:t>
            </a:r>
            <a:r>
              <a:rPr sz="2204" dirty="0">
                <a:solidFill>
                  <a:prstClr val="black"/>
                </a:solidFill>
                <a:latin typeface="Arial"/>
                <a:cs typeface="Arial"/>
              </a:rPr>
              <a:t>sen</a:t>
            </a:r>
            <a:r>
              <a:rPr sz="2204" spc="-10" dirty="0">
                <a:solidFill>
                  <a:prstClr val="black"/>
                </a:solidFill>
                <a:latin typeface="Arial"/>
                <a:cs typeface="Arial"/>
              </a:rPr>
              <a:t>z</a:t>
            </a:r>
            <a:r>
              <a:rPr sz="2204" dirty="0">
                <a:solidFill>
                  <a:prstClr val="black"/>
                </a:solidFill>
                <a:latin typeface="Arial"/>
                <a:cs typeface="Arial"/>
              </a:rPr>
              <a:t>a ne</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u</a:t>
            </a:r>
            <a:r>
              <a:rPr sz="2204" dirty="0">
                <a:solidFill>
                  <a:prstClr val="black"/>
                </a:solidFill>
                <a:latin typeface="Arial"/>
                <a:cs typeface="Arial"/>
              </a:rPr>
              <a:t>na</a:t>
            </a:r>
            <a:r>
              <a:rPr sz="2204" spc="17" dirty="0">
                <a:solidFill>
                  <a:prstClr val="black"/>
                </a:solidFill>
                <a:latin typeface="Arial"/>
                <a:cs typeface="Arial"/>
              </a:rPr>
              <a:t> </a:t>
            </a:r>
            <a:r>
              <a:rPr sz="2204" dirty="0">
                <a:solidFill>
                  <a:prstClr val="black"/>
                </a:solidFill>
                <a:latin typeface="Arial"/>
                <a:cs typeface="Arial"/>
              </a:rPr>
              <a:t>de</a:t>
            </a:r>
            <a:r>
              <a:rPr sz="2204" spc="-10" dirty="0">
                <a:solidFill>
                  <a:prstClr val="black"/>
                </a:solidFill>
                <a:latin typeface="Arial"/>
                <a:cs typeface="Arial"/>
              </a:rPr>
              <a:t>l</a:t>
            </a:r>
            <a:r>
              <a:rPr sz="2204" dirty="0">
                <a:solidFill>
                  <a:prstClr val="black"/>
                </a:solidFill>
                <a:latin typeface="Arial"/>
                <a:cs typeface="Arial"/>
              </a:rPr>
              <a:t>ega</a:t>
            </a:r>
            <a:r>
              <a:rPr sz="2204" spc="17" dirty="0">
                <a:solidFill>
                  <a:prstClr val="black"/>
                </a:solidFill>
                <a:latin typeface="Arial"/>
                <a:cs typeface="Arial"/>
              </a:rPr>
              <a:t> </a:t>
            </a:r>
            <a:r>
              <a:rPr sz="2204" dirty="0">
                <a:solidFill>
                  <a:prstClr val="black"/>
                </a:solidFill>
                <a:latin typeface="Arial"/>
                <a:cs typeface="Arial"/>
              </a:rPr>
              <a:t>da p</a:t>
            </a:r>
            <a:r>
              <a:rPr sz="2204" spc="-10" dirty="0">
                <a:solidFill>
                  <a:prstClr val="black"/>
                </a:solidFill>
                <a:latin typeface="Arial"/>
                <a:cs typeface="Arial"/>
              </a:rPr>
              <a:t>a</a:t>
            </a:r>
            <a:r>
              <a:rPr sz="2204" dirty="0">
                <a:solidFill>
                  <a:prstClr val="black"/>
                </a:solidFill>
                <a:latin typeface="Arial"/>
                <a:cs typeface="Arial"/>
              </a:rPr>
              <a:t>r</a:t>
            </a:r>
            <a:r>
              <a:rPr sz="2204" spc="-15" dirty="0">
                <a:solidFill>
                  <a:prstClr val="black"/>
                </a:solidFill>
                <a:latin typeface="Arial"/>
                <a:cs typeface="Arial"/>
              </a:rPr>
              <a:t>t</a:t>
            </a:r>
            <a:r>
              <a:rPr sz="2204" dirty="0">
                <a:solidFill>
                  <a:prstClr val="black"/>
                </a:solidFill>
                <a:latin typeface="Arial"/>
                <a:cs typeface="Arial"/>
              </a:rPr>
              <a:t>e</a:t>
            </a:r>
            <a:r>
              <a:rPr sz="2204" spc="22" dirty="0">
                <a:solidFill>
                  <a:prstClr val="black"/>
                </a:solidFill>
                <a:latin typeface="Arial"/>
                <a:cs typeface="Arial"/>
              </a:rPr>
              <a:t> </a:t>
            </a:r>
            <a:r>
              <a:rPr sz="2204" dirty="0">
                <a:solidFill>
                  <a:prstClr val="black"/>
                </a:solidFill>
                <a:latin typeface="Arial"/>
                <a:cs typeface="Arial"/>
              </a:rPr>
              <a:t>del</a:t>
            </a:r>
            <a:r>
              <a:rPr sz="2204" spc="17" dirty="0">
                <a:solidFill>
                  <a:prstClr val="black"/>
                </a:solidFill>
                <a:latin typeface="Arial"/>
                <a:cs typeface="Arial"/>
              </a:rPr>
              <a:t> </a:t>
            </a:r>
            <a:r>
              <a:rPr sz="2204" dirty="0">
                <a:solidFill>
                  <a:prstClr val="black"/>
                </a:solidFill>
                <a:latin typeface="Arial"/>
                <a:cs typeface="Arial"/>
              </a:rPr>
              <a:t>Dat</a:t>
            </a:r>
            <a:r>
              <a:rPr sz="2204" spc="-15" dirty="0">
                <a:solidFill>
                  <a:prstClr val="black"/>
                </a:solidFill>
                <a:latin typeface="Arial"/>
                <a:cs typeface="Arial"/>
              </a:rPr>
              <a:t>o</a:t>
            </a:r>
            <a:r>
              <a:rPr sz="2204" dirty="0">
                <a:solidFill>
                  <a:prstClr val="black"/>
                </a:solidFill>
                <a:latin typeface="Arial"/>
                <a:cs typeface="Arial"/>
              </a:rPr>
              <a:t>re</a:t>
            </a:r>
            <a:r>
              <a:rPr sz="2204" spc="11" dirty="0">
                <a:solidFill>
                  <a:prstClr val="black"/>
                </a:solidFill>
                <a:latin typeface="Arial"/>
                <a:cs typeface="Arial"/>
              </a:rPr>
              <a:t> </a:t>
            </a:r>
            <a:r>
              <a:rPr sz="2204" dirty="0">
                <a:solidFill>
                  <a:prstClr val="black"/>
                </a:solidFill>
                <a:latin typeface="Arial"/>
                <a:cs typeface="Arial"/>
              </a:rPr>
              <a:t>di </a:t>
            </a:r>
            <a:r>
              <a:rPr sz="2204" dirty="0" err="1">
                <a:solidFill>
                  <a:prstClr val="black"/>
                </a:solidFill>
                <a:latin typeface="Arial"/>
                <a:cs typeface="Arial"/>
              </a:rPr>
              <a:t>lavor</a:t>
            </a:r>
            <a:r>
              <a:rPr sz="2204" spc="4" dirty="0" err="1">
                <a:solidFill>
                  <a:prstClr val="black"/>
                </a:solidFill>
                <a:latin typeface="Arial"/>
                <a:cs typeface="Arial"/>
              </a:rPr>
              <a:t>o</a:t>
            </a:r>
            <a:r>
              <a:rPr sz="2204" dirty="0">
                <a:solidFill>
                  <a:prstClr val="black"/>
                </a:solidFill>
                <a:latin typeface="Arial"/>
                <a:cs typeface="Arial"/>
              </a:rPr>
              <a:t>.</a:t>
            </a:r>
            <a:endParaRPr lang="it-IT" sz="2204" dirty="0">
              <a:solidFill>
                <a:prstClr val="black"/>
              </a:solidFill>
              <a:latin typeface="Arial"/>
              <a:cs typeface="Arial"/>
            </a:endParaRPr>
          </a:p>
          <a:p>
            <a:pPr marL="100057" marR="49449" algn="just" defTabSz="1007577">
              <a:lnSpc>
                <a:spcPct val="100041"/>
              </a:lnSpc>
            </a:pPr>
            <a:r>
              <a:rPr lang="it-IT" sz="2204" dirty="0">
                <a:solidFill>
                  <a:prstClr val="black"/>
                </a:solidFill>
                <a:latin typeface="Arial"/>
                <a:cs typeface="Arial"/>
              </a:rPr>
              <a:t>Gli  </a:t>
            </a:r>
            <a:r>
              <a:rPr lang="it-IT" sz="2204" spc="4" dirty="0">
                <a:solidFill>
                  <a:prstClr val="black"/>
                </a:solidFill>
                <a:latin typeface="Arial"/>
                <a:cs typeface="Arial"/>
              </a:rPr>
              <a:t> </a:t>
            </a:r>
            <a:r>
              <a:rPr lang="it-IT" sz="2204" dirty="0">
                <a:solidFill>
                  <a:prstClr val="black"/>
                </a:solidFill>
                <a:latin typeface="Arial"/>
                <a:cs typeface="Arial"/>
              </a:rPr>
              <a:t>obblig</a:t>
            </a:r>
            <a:r>
              <a:rPr lang="it-IT" sz="2204" spc="4" dirty="0">
                <a:solidFill>
                  <a:prstClr val="black"/>
                </a:solidFill>
                <a:latin typeface="Arial"/>
                <a:cs typeface="Arial"/>
              </a:rPr>
              <a:t>h</a:t>
            </a:r>
            <a:r>
              <a:rPr lang="it-IT" sz="2204" dirty="0">
                <a:solidFill>
                  <a:prstClr val="black"/>
                </a:solidFill>
                <a:latin typeface="Arial"/>
                <a:cs typeface="Arial"/>
              </a:rPr>
              <a:t>i  </a:t>
            </a:r>
            <a:r>
              <a:rPr lang="it-IT" sz="2204" spc="10" dirty="0">
                <a:solidFill>
                  <a:prstClr val="black"/>
                </a:solidFill>
                <a:latin typeface="Arial"/>
                <a:cs typeface="Arial"/>
              </a:rPr>
              <a:t> </a:t>
            </a:r>
            <a:r>
              <a:rPr lang="it-IT" sz="2204" dirty="0">
                <a:solidFill>
                  <a:prstClr val="black"/>
                </a:solidFill>
                <a:latin typeface="Arial"/>
                <a:cs typeface="Arial"/>
              </a:rPr>
              <a:t>in  </a:t>
            </a:r>
            <a:r>
              <a:rPr lang="it-IT" sz="2204" spc="10" dirty="0">
                <a:solidFill>
                  <a:prstClr val="black"/>
                </a:solidFill>
                <a:latin typeface="Arial"/>
                <a:cs typeface="Arial"/>
              </a:rPr>
              <a:t> </a:t>
            </a:r>
            <a:r>
              <a:rPr lang="it-IT" sz="2204" dirty="0">
                <a:solidFill>
                  <a:prstClr val="black"/>
                </a:solidFill>
                <a:latin typeface="Arial"/>
                <a:cs typeface="Arial"/>
              </a:rPr>
              <a:t>materia   di  </a:t>
            </a:r>
            <a:r>
              <a:rPr lang="it-IT" sz="2204" spc="4" dirty="0">
                <a:solidFill>
                  <a:prstClr val="black"/>
                </a:solidFill>
                <a:latin typeface="Arial"/>
                <a:cs typeface="Arial"/>
              </a:rPr>
              <a:t> </a:t>
            </a:r>
            <a:r>
              <a:rPr lang="it-IT" sz="2204" dirty="0">
                <a:solidFill>
                  <a:prstClr val="black"/>
                </a:solidFill>
                <a:latin typeface="Arial"/>
                <a:cs typeface="Arial"/>
              </a:rPr>
              <a:t>s</a:t>
            </a:r>
            <a:r>
              <a:rPr lang="it-IT" sz="2204" spc="4" dirty="0">
                <a:solidFill>
                  <a:prstClr val="black"/>
                </a:solidFill>
                <a:latin typeface="Arial"/>
                <a:cs typeface="Arial"/>
              </a:rPr>
              <a:t>a</a:t>
            </a:r>
            <a:r>
              <a:rPr lang="it-IT" sz="2204" dirty="0">
                <a:solidFill>
                  <a:prstClr val="black"/>
                </a:solidFill>
                <a:latin typeface="Arial"/>
                <a:cs typeface="Arial"/>
              </a:rPr>
              <a:t>lute  </a:t>
            </a:r>
            <a:r>
              <a:rPr lang="it-IT" sz="2204" spc="10" dirty="0">
                <a:solidFill>
                  <a:prstClr val="black"/>
                </a:solidFill>
                <a:latin typeface="Arial"/>
                <a:cs typeface="Arial"/>
              </a:rPr>
              <a:t> </a:t>
            </a:r>
            <a:r>
              <a:rPr lang="it-IT" sz="2204" dirty="0">
                <a:solidFill>
                  <a:prstClr val="black"/>
                </a:solidFill>
                <a:latin typeface="Arial"/>
                <a:cs typeface="Arial"/>
              </a:rPr>
              <a:t>e si</a:t>
            </a:r>
            <a:r>
              <a:rPr lang="it-IT" sz="2204" spc="10" dirty="0">
                <a:solidFill>
                  <a:prstClr val="black"/>
                </a:solidFill>
                <a:latin typeface="Arial"/>
                <a:cs typeface="Arial"/>
              </a:rPr>
              <a:t>c</a:t>
            </a:r>
            <a:r>
              <a:rPr lang="it-IT" sz="2204" spc="-10" dirty="0">
                <a:solidFill>
                  <a:prstClr val="black"/>
                </a:solidFill>
                <a:latin typeface="Arial"/>
                <a:cs typeface="Arial"/>
              </a:rPr>
              <a:t>u</a:t>
            </a:r>
            <a:r>
              <a:rPr lang="it-IT" sz="2204" dirty="0">
                <a:solidFill>
                  <a:prstClr val="black"/>
                </a:solidFill>
                <a:latin typeface="Arial"/>
                <a:cs typeface="Arial"/>
              </a:rPr>
              <a:t>re</a:t>
            </a:r>
            <a:r>
              <a:rPr lang="it-IT" sz="2204" spc="-10" dirty="0">
                <a:solidFill>
                  <a:prstClr val="black"/>
                </a:solidFill>
                <a:latin typeface="Arial"/>
                <a:cs typeface="Arial"/>
              </a:rPr>
              <a:t>z</a:t>
            </a:r>
            <a:r>
              <a:rPr lang="it-IT" sz="2204" dirty="0">
                <a:solidFill>
                  <a:prstClr val="black"/>
                </a:solidFill>
                <a:latin typeface="Arial"/>
                <a:cs typeface="Arial"/>
              </a:rPr>
              <a:t>za</a:t>
            </a:r>
            <a:r>
              <a:rPr lang="it-IT" sz="2204" spc="21" dirty="0">
                <a:solidFill>
                  <a:prstClr val="black"/>
                </a:solidFill>
                <a:latin typeface="Arial"/>
                <a:cs typeface="Arial"/>
              </a:rPr>
              <a:t> </a:t>
            </a:r>
            <a:r>
              <a:rPr lang="it-IT" sz="2204" dirty="0">
                <a:solidFill>
                  <a:prstClr val="black"/>
                </a:solidFill>
                <a:latin typeface="Arial"/>
                <a:cs typeface="Arial"/>
              </a:rPr>
              <a:t>possono far</a:t>
            </a:r>
            <a:r>
              <a:rPr lang="it-IT" sz="2204" spc="15" dirty="0">
                <a:solidFill>
                  <a:prstClr val="black"/>
                </a:solidFill>
                <a:latin typeface="Arial"/>
                <a:cs typeface="Arial"/>
              </a:rPr>
              <a:t> </a:t>
            </a:r>
            <a:r>
              <a:rPr lang="it-IT" sz="2204" dirty="0">
                <a:solidFill>
                  <a:prstClr val="black"/>
                </a:solidFill>
                <a:latin typeface="Arial"/>
                <a:cs typeface="Arial"/>
              </a:rPr>
              <a:t>capo</a:t>
            </a:r>
            <a:r>
              <a:rPr lang="it-IT" sz="2204" spc="10" dirty="0">
                <a:solidFill>
                  <a:prstClr val="black"/>
                </a:solidFill>
                <a:latin typeface="Arial"/>
                <a:cs typeface="Arial"/>
              </a:rPr>
              <a:t> </a:t>
            </a:r>
            <a:r>
              <a:rPr lang="it-IT" sz="2204" dirty="0">
                <a:solidFill>
                  <a:prstClr val="black"/>
                </a:solidFill>
                <a:latin typeface="Arial"/>
                <a:cs typeface="Arial"/>
              </a:rPr>
              <a:t>co</a:t>
            </a:r>
            <a:r>
              <a:rPr lang="it-IT" sz="2204" spc="-15" dirty="0">
                <a:solidFill>
                  <a:prstClr val="black"/>
                </a:solidFill>
                <a:latin typeface="Arial"/>
                <a:cs typeface="Arial"/>
              </a:rPr>
              <a:t>n</a:t>
            </a:r>
            <a:r>
              <a:rPr lang="it-IT" sz="2204" dirty="0">
                <a:solidFill>
                  <a:prstClr val="black"/>
                </a:solidFill>
                <a:latin typeface="Arial"/>
                <a:cs typeface="Arial"/>
              </a:rPr>
              <a:t>giunta</a:t>
            </a:r>
            <a:r>
              <a:rPr lang="it-IT" sz="2204" spc="-10" dirty="0">
                <a:solidFill>
                  <a:prstClr val="black"/>
                </a:solidFill>
                <a:latin typeface="Arial"/>
                <a:cs typeface="Arial"/>
              </a:rPr>
              <a:t>m</a:t>
            </a:r>
            <a:r>
              <a:rPr lang="it-IT" sz="2204" dirty="0">
                <a:solidFill>
                  <a:prstClr val="black"/>
                </a:solidFill>
                <a:latin typeface="Arial"/>
                <a:cs typeface="Arial"/>
              </a:rPr>
              <a:t>ente al D</a:t>
            </a:r>
            <a:r>
              <a:rPr lang="it-IT" sz="2204" spc="4" dirty="0">
                <a:solidFill>
                  <a:prstClr val="black"/>
                </a:solidFill>
                <a:latin typeface="Arial"/>
                <a:cs typeface="Arial"/>
              </a:rPr>
              <a:t>a</a:t>
            </a:r>
            <a:r>
              <a:rPr lang="it-IT" sz="2204" dirty="0">
                <a:solidFill>
                  <a:prstClr val="black"/>
                </a:solidFill>
                <a:latin typeface="Arial"/>
                <a:cs typeface="Arial"/>
              </a:rPr>
              <a:t>tore</a:t>
            </a:r>
            <a:r>
              <a:rPr lang="it-IT" sz="2204" spc="-21" dirty="0">
                <a:solidFill>
                  <a:prstClr val="black"/>
                </a:solidFill>
                <a:latin typeface="Arial"/>
                <a:cs typeface="Arial"/>
              </a:rPr>
              <a:t> </a:t>
            </a:r>
            <a:r>
              <a:rPr lang="it-IT" sz="2204" dirty="0">
                <a:solidFill>
                  <a:prstClr val="black"/>
                </a:solidFill>
                <a:latin typeface="Arial"/>
                <a:cs typeface="Arial"/>
              </a:rPr>
              <a:t>di lavoro</a:t>
            </a:r>
            <a:r>
              <a:rPr lang="it-IT" sz="2204" spc="-10" dirty="0">
                <a:solidFill>
                  <a:prstClr val="black"/>
                </a:solidFill>
                <a:latin typeface="Arial"/>
                <a:cs typeface="Arial"/>
              </a:rPr>
              <a:t> </a:t>
            </a:r>
            <a:r>
              <a:rPr lang="it-IT" sz="2204" dirty="0">
                <a:solidFill>
                  <a:prstClr val="black"/>
                </a:solidFill>
                <a:latin typeface="Arial"/>
                <a:cs typeface="Arial"/>
              </a:rPr>
              <a:t>o</a:t>
            </a:r>
            <a:r>
              <a:rPr lang="it-IT" sz="2204" spc="-10" dirty="0">
                <a:solidFill>
                  <a:prstClr val="black"/>
                </a:solidFill>
                <a:latin typeface="Arial"/>
                <a:cs typeface="Arial"/>
              </a:rPr>
              <a:t> </a:t>
            </a:r>
            <a:r>
              <a:rPr lang="it-IT" sz="2204" dirty="0">
                <a:solidFill>
                  <a:prstClr val="black"/>
                </a:solidFill>
                <a:latin typeface="Arial"/>
                <a:cs typeface="Arial"/>
              </a:rPr>
              <a:t>ai Di</a:t>
            </a:r>
            <a:r>
              <a:rPr lang="it-IT" sz="2204" spc="4" dirty="0">
                <a:solidFill>
                  <a:prstClr val="black"/>
                </a:solidFill>
                <a:latin typeface="Arial"/>
                <a:cs typeface="Arial"/>
              </a:rPr>
              <a:t>r</a:t>
            </a:r>
            <a:r>
              <a:rPr lang="it-IT" sz="2204" dirty="0">
                <a:solidFill>
                  <a:prstClr val="black"/>
                </a:solidFill>
                <a:latin typeface="Arial"/>
                <a:cs typeface="Arial"/>
              </a:rPr>
              <a:t>igent</a:t>
            </a:r>
            <a:r>
              <a:rPr lang="it-IT" sz="2204" spc="4" dirty="0">
                <a:solidFill>
                  <a:prstClr val="black"/>
                </a:solidFill>
                <a:latin typeface="Arial"/>
                <a:cs typeface="Arial"/>
              </a:rPr>
              <a:t>i</a:t>
            </a:r>
            <a:r>
              <a:rPr lang="it-IT" sz="2204" dirty="0">
                <a:solidFill>
                  <a:prstClr val="black"/>
                </a:solidFill>
                <a:latin typeface="Arial"/>
                <a:cs typeface="Arial"/>
              </a:rPr>
              <a:t>.</a:t>
            </a:r>
            <a:r>
              <a:rPr lang="it-IT" sz="2204" spc="-4" dirty="0">
                <a:solidFill>
                  <a:prstClr val="black"/>
                </a:solidFill>
                <a:latin typeface="Arial"/>
                <a:cs typeface="Arial"/>
              </a:rPr>
              <a:t> </a:t>
            </a:r>
            <a:r>
              <a:rPr lang="it-IT" sz="2204" dirty="0">
                <a:solidFill>
                  <a:prstClr val="black"/>
                </a:solidFill>
                <a:latin typeface="Arial"/>
                <a:cs typeface="Arial"/>
              </a:rPr>
              <a:t>I c</a:t>
            </a:r>
            <a:r>
              <a:rPr lang="it-IT" sz="2204" spc="4" dirty="0">
                <a:solidFill>
                  <a:prstClr val="black"/>
                </a:solidFill>
                <a:latin typeface="Arial"/>
                <a:cs typeface="Arial"/>
              </a:rPr>
              <a:t>o</a:t>
            </a:r>
            <a:r>
              <a:rPr lang="it-IT" sz="2204" spc="-15" dirty="0">
                <a:solidFill>
                  <a:prstClr val="black"/>
                </a:solidFill>
                <a:latin typeface="Arial"/>
                <a:cs typeface="Arial"/>
              </a:rPr>
              <a:t>m</a:t>
            </a:r>
            <a:r>
              <a:rPr lang="it-IT" sz="2204" dirty="0">
                <a:solidFill>
                  <a:prstClr val="black"/>
                </a:solidFill>
                <a:latin typeface="Arial"/>
                <a:cs typeface="Arial"/>
              </a:rPr>
              <a:t>piti in capo al D. </a:t>
            </a:r>
            <a:r>
              <a:rPr lang="it-IT" sz="2204" dirty="0" err="1">
                <a:solidFill>
                  <a:prstClr val="black"/>
                </a:solidFill>
                <a:latin typeface="Arial"/>
                <a:cs typeface="Arial"/>
              </a:rPr>
              <a:t>L.</a:t>
            </a:r>
            <a:r>
              <a:rPr lang="it-IT" sz="2204" spc="-10" dirty="0" err="1">
                <a:solidFill>
                  <a:prstClr val="black"/>
                </a:solidFill>
                <a:latin typeface="Arial"/>
                <a:cs typeface="Arial"/>
              </a:rPr>
              <a:t>,</a:t>
            </a:r>
            <a:r>
              <a:rPr lang="it-IT" sz="2204" dirty="0" err="1">
                <a:solidFill>
                  <a:prstClr val="black"/>
                </a:solidFill>
                <a:latin typeface="Arial"/>
                <a:cs typeface="Arial"/>
              </a:rPr>
              <a:t>se</a:t>
            </a:r>
            <a:r>
              <a:rPr lang="it-IT" sz="2204" spc="15" dirty="0">
                <a:solidFill>
                  <a:prstClr val="black"/>
                </a:solidFill>
                <a:latin typeface="Arial"/>
                <a:cs typeface="Arial"/>
              </a:rPr>
              <a:t> </a:t>
            </a:r>
            <a:r>
              <a:rPr lang="it-IT" sz="2204" dirty="0">
                <a:solidFill>
                  <a:prstClr val="black"/>
                </a:solidFill>
                <a:latin typeface="Arial"/>
                <a:cs typeface="Arial"/>
              </a:rPr>
              <a:t>s</a:t>
            </a:r>
            <a:r>
              <a:rPr lang="it-IT" sz="2204" spc="-10" dirty="0">
                <a:solidFill>
                  <a:prstClr val="black"/>
                </a:solidFill>
                <a:latin typeface="Arial"/>
                <a:cs typeface="Arial"/>
              </a:rPr>
              <a:t>v</a:t>
            </a:r>
            <a:r>
              <a:rPr lang="it-IT" sz="2204" dirty="0">
                <a:solidFill>
                  <a:prstClr val="black"/>
                </a:solidFill>
                <a:latin typeface="Arial"/>
                <a:cs typeface="Arial"/>
              </a:rPr>
              <a:t>olti</a:t>
            </a:r>
            <a:r>
              <a:rPr lang="it-IT" sz="2204" spc="10" dirty="0">
                <a:solidFill>
                  <a:prstClr val="black"/>
                </a:solidFill>
                <a:latin typeface="Arial"/>
                <a:cs typeface="Arial"/>
              </a:rPr>
              <a:t> </a:t>
            </a:r>
            <a:r>
              <a:rPr lang="it-IT" sz="2204" dirty="0">
                <a:solidFill>
                  <a:prstClr val="black"/>
                </a:solidFill>
                <a:latin typeface="Arial"/>
                <a:cs typeface="Arial"/>
              </a:rPr>
              <a:t>dal</a:t>
            </a:r>
            <a:r>
              <a:rPr lang="it-IT" sz="2204" spc="15" dirty="0">
                <a:solidFill>
                  <a:prstClr val="black"/>
                </a:solidFill>
                <a:latin typeface="Arial"/>
                <a:cs typeface="Arial"/>
              </a:rPr>
              <a:t> </a:t>
            </a:r>
            <a:r>
              <a:rPr lang="it-IT" sz="2204" dirty="0">
                <a:solidFill>
                  <a:prstClr val="black"/>
                </a:solidFill>
                <a:latin typeface="Arial"/>
                <a:cs typeface="Arial"/>
              </a:rPr>
              <a:t>Di</a:t>
            </a:r>
            <a:r>
              <a:rPr lang="it-IT" sz="2204" spc="4" dirty="0">
                <a:solidFill>
                  <a:prstClr val="black"/>
                </a:solidFill>
                <a:latin typeface="Arial"/>
                <a:cs typeface="Arial"/>
              </a:rPr>
              <a:t>r</a:t>
            </a:r>
            <a:r>
              <a:rPr lang="it-IT" sz="2204" dirty="0">
                <a:solidFill>
                  <a:prstClr val="black"/>
                </a:solidFill>
                <a:latin typeface="Arial"/>
                <a:cs typeface="Arial"/>
              </a:rPr>
              <a:t>igent</a:t>
            </a:r>
            <a:r>
              <a:rPr lang="it-IT" sz="2204" spc="-10" dirty="0">
                <a:solidFill>
                  <a:prstClr val="black"/>
                </a:solidFill>
                <a:latin typeface="Arial"/>
                <a:cs typeface="Arial"/>
              </a:rPr>
              <a:t>e</a:t>
            </a:r>
            <a:r>
              <a:rPr lang="it-IT" sz="2204" dirty="0">
                <a:solidFill>
                  <a:prstClr val="black"/>
                </a:solidFill>
                <a:latin typeface="Arial"/>
                <a:cs typeface="Arial"/>
              </a:rPr>
              <a:t>, </a:t>
            </a:r>
            <a:r>
              <a:rPr lang="it-IT" sz="2204" dirty="0">
                <a:effectLst>
                  <a:outerShdw blurRad="38100" dist="38100" dir="2700000" algn="tl">
                    <a:srgbClr val="000000">
                      <a:alpha val="43137"/>
                    </a:srgbClr>
                  </a:outerShdw>
                </a:effectLst>
                <a:latin typeface="Arial"/>
                <a:cs typeface="Arial"/>
              </a:rPr>
              <a:t>dev</a:t>
            </a:r>
            <a:r>
              <a:rPr lang="it-IT" sz="2204" spc="-10" dirty="0">
                <a:effectLst>
                  <a:outerShdw blurRad="38100" dist="38100" dir="2700000" algn="tl">
                    <a:srgbClr val="000000">
                      <a:alpha val="43137"/>
                    </a:srgbClr>
                  </a:outerShdw>
                </a:effectLst>
                <a:latin typeface="Arial"/>
                <a:cs typeface="Arial"/>
              </a:rPr>
              <a:t>o</a:t>
            </a:r>
            <a:r>
              <a:rPr lang="it-IT" sz="2204" dirty="0">
                <a:effectLst>
                  <a:outerShdw blurRad="38100" dist="38100" dir="2700000" algn="tl">
                    <a:srgbClr val="000000">
                      <a:alpha val="43137"/>
                    </a:srgbClr>
                  </a:outerShdw>
                </a:effectLst>
                <a:latin typeface="Arial"/>
                <a:cs typeface="Arial"/>
              </a:rPr>
              <a:t>no e</a:t>
            </a:r>
            <a:r>
              <a:rPr lang="it-IT" sz="2204" spc="4" dirty="0">
                <a:effectLst>
                  <a:outerShdw blurRad="38100" dist="38100" dir="2700000" algn="tl">
                    <a:srgbClr val="000000">
                      <a:alpha val="43137"/>
                    </a:srgbClr>
                  </a:outerShdw>
                </a:effectLst>
                <a:latin typeface="Arial"/>
                <a:cs typeface="Arial"/>
              </a:rPr>
              <a:t>s</a:t>
            </a:r>
            <a:r>
              <a:rPr lang="it-IT" sz="2204" dirty="0">
                <a:effectLst>
                  <a:outerShdw blurRad="38100" dist="38100" dir="2700000" algn="tl">
                    <a:srgbClr val="000000">
                      <a:alpha val="43137"/>
                    </a:srgbClr>
                  </a:outerShdw>
                </a:effectLst>
                <a:latin typeface="Arial"/>
                <a:cs typeface="Arial"/>
              </a:rPr>
              <a:t>s</a:t>
            </a:r>
            <a:r>
              <a:rPr lang="it-IT" sz="2204" spc="4" dirty="0">
                <a:effectLst>
                  <a:outerShdw blurRad="38100" dist="38100" dir="2700000" algn="tl">
                    <a:srgbClr val="000000">
                      <a:alpha val="43137"/>
                    </a:srgbClr>
                  </a:outerShdw>
                </a:effectLst>
                <a:latin typeface="Arial"/>
                <a:cs typeface="Arial"/>
              </a:rPr>
              <a:t>e</a:t>
            </a:r>
            <a:r>
              <a:rPr lang="it-IT" sz="2204" dirty="0">
                <a:effectLst>
                  <a:outerShdw blurRad="38100" dist="38100" dir="2700000" algn="tl">
                    <a:srgbClr val="000000">
                      <a:alpha val="43137"/>
                    </a:srgbClr>
                  </a:outerShdw>
                </a:effectLst>
                <a:latin typeface="Arial"/>
                <a:cs typeface="Arial"/>
              </a:rPr>
              <a:t>re</a:t>
            </a:r>
            <a:r>
              <a:rPr lang="it-IT" sz="2204" spc="-32" dirty="0">
                <a:effectLst>
                  <a:outerShdw blurRad="38100" dist="38100" dir="2700000" algn="tl">
                    <a:srgbClr val="000000">
                      <a:alpha val="43137"/>
                    </a:srgbClr>
                  </a:outerShdw>
                </a:effectLst>
                <a:latin typeface="Arial"/>
                <a:cs typeface="Arial"/>
              </a:rPr>
              <a:t> </a:t>
            </a:r>
            <a:r>
              <a:rPr lang="it-IT" sz="2204" dirty="0">
                <a:effectLst>
                  <a:outerShdw blurRad="38100" dist="38100" dir="2700000" algn="tl">
                    <a:srgbClr val="000000">
                      <a:alpha val="43137"/>
                    </a:srgbClr>
                  </a:outerShdw>
                </a:effectLst>
                <a:latin typeface="Arial"/>
                <a:cs typeface="Arial"/>
              </a:rPr>
              <a:t>a</a:t>
            </a:r>
            <a:r>
              <a:rPr lang="it-IT" sz="2204" spc="-43" dirty="0">
                <a:effectLst>
                  <a:outerShdw blurRad="38100" dist="38100" dir="2700000" algn="tl">
                    <a:srgbClr val="000000">
                      <a:alpha val="43137"/>
                    </a:srgbClr>
                  </a:outerShdw>
                </a:effectLst>
                <a:latin typeface="Arial"/>
                <a:cs typeface="Arial"/>
              </a:rPr>
              <a:t>f</a:t>
            </a:r>
            <a:r>
              <a:rPr lang="it-IT" sz="2204" dirty="0">
                <a:effectLst>
                  <a:outerShdw blurRad="38100" dist="38100" dir="2700000" algn="tl">
                    <a:srgbClr val="000000">
                      <a:alpha val="43137"/>
                    </a:srgbClr>
                  </a:outerShdw>
                </a:effectLst>
                <a:latin typeface="Arial"/>
                <a:cs typeface="Arial"/>
              </a:rPr>
              <a:t>fida</a:t>
            </a:r>
            <a:r>
              <a:rPr lang="it-IT" sz="2204" spc="-10" dirty="0">
                <a:effectLst>
                  <a:outerShdw blurRad="38100" dist="38100" dir="2700000" algn="tl">
                    <a:srgbClr val="000000">
                      <a:alpha val="43137"/>
                    </a:srgbClr>
                  </a:outerShdw>
                </a:effectLst>
                <a:latin typeface="Arial"/>
                <a:cs typeface="Arial"/>
              </a:rPr>
              <a:t>t</a:t>
            </a:r>
            <a:r>
              <a:rPr lang="it-IT" sz="2204" dirty="0">
                <a:effectLst>
                  <a:outerShdw blurRad="38100" dist="38100" dir="2700000" algn="tl">
                    <a:srgbClr val="000000">
                      <a:alpha val="43137"/>
                    </a:srgbClr>
                  </a:outerShdw>
                </a:effectLst>
                <a:latin typeface="Arial"/>
                <a:cs typeface="Arial"/>
              </a:rPr>
              <a:t>i</a:t>
            </a:r>
            <a:r>
              <a:rPr lang="it-IT" sz="2204" spc="-10" dirty="0">
                <a:effectLst>
                  <a:outerShdw blurRad="38100" dist="38100" dir="2700000" algn="tl">
                    <a:srgbClr val="000000">
                      <a:alpha val="43137"/>
                    </a:srgbClr>
                  </a:outerShdw>
                </a:effectLst>
                <a:latin typeface="Arial"/>
                <a:cs typeface="Arial"/>
              </a:rPr>
              <a:t> </a:t>
            </a:r>
            <a:r>
              <a:rPr lang="it-IT" sz="2204" dirty="0">
                <a:effectLst>
                  <a:outerShdw blurRad="38100" dist="38100" dir="2700000" algn="tl">
                    <a:srgbClr val="000000">
                      <a:alpha val="43137"/>
                    </a:srgbClr>
                  </a:outerShdw>
                </a:effectLst>
                <a:latin typeface="Arial"/>
                <a:cs typeface="Arial"/>
              </a:rPr>
              <a:t>c</a:t>
            </a:r>
            <a:r>
              <a:rPr lang="it-IT" sz="2204" spc="4" dirty="0">
                <a:effectLst>
                  <a:outerShdw blurRad="38100" dist="38100" dir="2700000" algn="tl">
                    <a:srgbClr val="000000">
                      <a:alpha val="43137"/>
                    </a:srgbClr>
                  </a:outerShdw>
                </a:effectLst>
                <a:latin typeface="Arial"/>
                <a:cs typeface="Arial"/>
              </a:rPr>
              <a:t>o</a:t>
            </a:r>
            <a:r>
              <a:rPr lang="it-IT" sz="2204" dirty="0">
                <a:effectLst>
                  <a:outerShdw blurRad="38100" dist="38100" dir="2700000" algn="tl">
                    <a:srgbClr val="000000">
                      <a:alpha val="43137"/>
                    </a:srgbClr>
                  </a:outerShdw>
                </a:effectLst>
                <a:latin typeface="Arial"/>
                <a:cs typeface="Arial"/>
              </a:rPr>
              <a:t>n</a:t>
            </a:r>
            <a:r>
              <a:rPr lang="it-IT" sz="2204" spc="-10" dirty="0">
                <a:effectLst>
                  <a:outerShdw blurRad="38100" dist="38100" dir="2700000" algn="tl">
                    <a:srgbClr val="000000">
                      <a:alpha val="43137"/>
                    </a:srgbClr>
                  </a:outerShdw>
                </a:effectLst>
                <a:latin typeface="Arial"/>
                <a:cs typeface="Arial"/>
              </a:rPr>
              <a:t> </a:t>
            </a:r>
            <a:r>
              <a:rPr lang="it-IT" sz="2204" dirty="0">
                <a:effectLst>
                  <a:outerShdw blurRad="38100" dist="38100" dir="2700000" algn="tl">
                    <a:srgbClr val="000000">
                      <a:alpha val="43137"/>
                    </a:srgbClr>
                  </a:outerShdw>
                </a:effectLst>
                <a:latin typeface="Arial"/>
                <a:cs typeface="Arial"/>
              </a:rPr>
              <a:t>s</a:t>
            </a:r>
            <a:r>
              <a:rPr lang="it-IT" sz="2204" spc="4" dirty="0">
                <a:effectLst>
                  <a:outerShdw blurRad="38100" dist="38100" dir="2700000" algn="tl">
                    <a:srgbClr val="000000">
                      <a:alpha val="43137"/>
                    </a:srgbClr>
                  </a:outerShdw>
                </a:effectLst>
                <a:latin typeface="Arial"/>
                <a:cs typeface="Arial"/>
              </a:rPr>
              <a:t>p</a:t>
            </a:r>
            <a:r>
              <a:rPr lang="it-IT" sz="2204" dirty="0">
                <a:effectLst>
                  <a:outerShdw blurRad="38100" dist="38100" dir="2700000" algn="tl">
                    <a:srgbClr val="000000">
                      <a:alpha val="43137"/>
                    </a:srgbClr>
                  </a:outerShdw>
                </a:effectLst>
                <a:latin typeface="Arial"/>
                <a:cs typeface="Arial"/>
              </a:rPr>
              <a:t>e</a:t>
            </a:r>
            <a:r>
              <a:rPr lang="it-IT" sz="2204" spc="4" dirty="0">
                <a:effectLst>
                  <a:outerShdw blurRad="38100" dist="38100" dir="2700000" algn="tl">
                    <a:srgbClr val="000000">
                      <a:alpha val="43137"/>
                    </a:srgbClr>
                  </a:outerShdw>
                </a:effectLst>
                <a:latin typeface="Arial"/>
                <a:cs typeface="Arial"/>
              </a:rPr>
              <a:t>c</a:t>
            </a:r>
            <a:r>
              <a:rPr lang="it-IT" sz="2204" dirty="0">
                <a:effectLst>
                  <a:outerShdw blurRad="38100" dist="38100" dir="2700000" algn="tl">
                    <a:srgbClr val="000000">
                      <a:alpha val="43137"/>
                    </a:srgbClr>
                  </a:outerShdw>
                </a:effectLst>
                <a:latin typeface="Arial"/>
                <a:cs typeface="Arial"/>
              </a:rPr>
              <a:t>if</a:t>
            </a:r>
            <a:r>
              <a:rPr lang="it-IT" sz="2204" spc="-4" dirty="0">
                <a:effectLst>
                  <a:outerShdw blurRad="38100" dist="38100" dir="2700000" algn="tl">
                    <a:srgbClr val="000000">
                      <a:alpha val="43137"/>
                    </a:srgbClr>
                  </a:outerShdw>
                </a:effectLst>
                <a:latin typeface="Arial"/>
                <a:cs typeface="Arial"/>
              </a:rPr>
              <a:t>i</a:t>
            </a:r>
            <a:r>
              <a:rPr lang="it-IT" sz="2204" dirty="0">
                <a:effectLst>
                  <a:outerShdw blurRad="38100" dist="38100" dir="2700000" algn="tl">
                    <a:srgbClr val="000000">
                      <a:alpha val="43137"/>
                    </a:srgbClr>
                  </a:outerShdw>
                </a:effectLst>
                <a:latin typeface="Arial"/>
                <a:cs typeface="Arial"/>
              </a:rPr>
              <a:t>ca</a:t>
            </a:r>
            <a:r>
              <a:rPr lang="it-IT" sz="2204" spc="-15" dirty="0">
                <a:effectLst>
                  <a:outerShdw blurRad="38100" dist="38100" dir="2700000" algn="tl">
                    <a:srgbClr val="000000">
                      <a:alpha val="43137"/>
                    </a:srgbClr>
                  </a:outerShdw>
                </a:effectLst>
                <a:latin typeface="Arial"/>
                <a:cs typeface="Arial"/>
              </a:rPr>
              <a:t> </a:t>
            </a:r>
            <a:r>
              <a:rPr lang="it-IT" sz="2204" dirty="0">
                <a:effectLst>
                  <a:outerShdw blurRad="38100" dist="38100" dir="2700000" algn="tl">
                    <a:srgbClr val="000000">
                      <a:alpha val="43137"/>
                    </a:srgbClr>
                  </a:outerShdw>
                </a:effectLst>
                <a:latin typeface="Arial"/>
                <a:cs typeface="Arial"/>
              </a:rPr>
              <a:t>D</a:t>
            </a:r>
            <a:r>
              <a:rPr lang="it-IT" sz="2204" spc="4" dirty="0">
                <a:effectLst>
                  <a:outerShdw blurRad="38100" dist="38100" dir="2700000" algn="tl">
                    <a:srgbClr val="000000">
                      <a:alpha val="43137"/>
                    </a:srgbClr>
                  </a:outerShdw>
                </a:effectLst>
                <a:latin typeface="Arial"/>
                <a:cs typeface="Arial"/>
              </a:rPr>
              <a:t>e</a:t>
            </a:r>
            <a:r>
              <a:rPr lang="it-IT" sz="2204" dirty="0">
                <a:effectLst>
                  <a:outerShdw blurRad="38100" dist="38100" dir="2700000" algn="tl">
                    <a:srgbClr val="000000">
                      <a:alpha val="43137"/>
                    </a:srgbClr>
                  </a:outerShdw>
                </a:effectLst>
                <a:latin typeface="Arial"/>
                <a:cs typeface="Arial"/>
              </a:rPr>
              <a:t>leg</a:t>
            </a:r>
            <a:r>
              <a:rPr lang="it-IT" sz="2204" spc="4" dirty="0">
                <a:effectLst>
                  <a:outerShdw blurRad="38100" dist="38100" dir="2700000" algn="tl">
                    <a:srgbClr val="000000">
                      <a:alpha val="43137"/>
                    </a:srgbClr>
                  </a:outerShdw>
                </a:effectLst>
                <a:latin typeface="Arial"/>
                <a:cs typeface="Arial"/>
              </a:rPr>
              <a:t>a</a:t>
            </a:r>
            <a:r>
              <a:rPr lang="it-IT" sz="2204" dirty="0">
                <a:effectLst>
                  <a:outerShdw blurRad="38100" dist="38100" dir="2700000" algn="tl">
                    <a:srgbClr val="000000">
                      <a:alpha val="43137"/>
                    </a:srgbClr>
                  </a:outerShdw>
                </a:effectLst>
                <a:latin typeface="Arial"/>
                <a:cs typeface="Arial"/>
              </a:rPr>
              <a:t>.</a:t>
            </a:r>
          </a:p>
          <a:p>
            <a:pPr marL="100057" marR="49562" algn="just" defTabSz="1007577">
              <a:lnSpc>
                <a:spcPct val="100041"/>
              </a:lnSpc>
            </a:pPr>
            <a:endParaRPr sz="2204" dirty="0">
              <a:solidFill>
                <a:prstClr val="black"/>
              </a:solidFill>
              <a:latin typeface="Arial"/>
              <a:cs typeface="Arial"/>
            </a:endParaRPr>
          </a:p>
        </p:txBody>
      </p:sp>
      <p:sp>
        <p:nvSpPr>
          <p:cNvPr id="3" name="object 3"/>
          <p:cNvSpPr txBox="1"/>
          <p:nvPr/>
        </p:nvSpPr>
        <p:spPr>
          <a:xfrm>
            <a:off x="10148296" y="2127889"/>
            <a:ext cx="43660" cy="4720188"/>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7" name="Rettangolo 16">
            <a:extLst>
              <a:ext uri="{FF2B5EF4-FFF2-40B4-BE49-F238E27FC236}">
                <a16:creationId xmlns:a16="http://schemas.microsoft.com/office/drawing/2014/main" id="{ECB156D0-9820-4AFC-95BA-4DEDC07BD4BA}"/>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8" name="Immagine 17">
            <a:extLst>
              <a:ext uri="{FF2B5EF4-FFF2-40B4-BE49-F238E27FC236}">
                <a16:creationId xmlns:a16="http://schemas.microsoft.com/office/drawing/2014/main" id="{544ACCC6-33C8-4E9D-9E5D-D367FD42F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9" name="Immagine 18">
            <a:extLst>
              <a:ext uri="{FF2B5EF4-FFF2-40B4-BE49-F238E27FC236}">
                <a16:creationId xmlns:a16="http://schemas.microsoft.com/office/drawing/2014/main" id="{0F5D55A2-EE09-4E75-AB6F-66D1DFC62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0" name="Picture 5" descr="logo nuovo-2">
            <a:extLst>
              <a:ext uri="{FF2B5EF4-FFF2-40B4-BE49-F238E27FC236}">
                <a16:creationId xmlns:a16="http://schemas.microsoft.com/office/drawing/2014/main" id="{057207C7-10BB-496D-8D03-FBE5366E19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66</a:t>
            </a:r>
            <a:endParaRPr sz="1102">
              <a:solidFill>
                <a:prstClr val="black"/>
              </a:solidFill>
              <a:latin typeface="Arial"/>
              <a:cs typeface="Arial"/>
            </a:endParaRPr>
          </a:p>
        </p:txBody>
      </p:sp>
      <p:sp>
        <p:nvSpPr>
          <p:cNvPr id="3" name="object 3"/>
          <p:cNvSpPr txBox="1"/>
          <p:nvPr/>
        </p:nvSpPr>
        <p:spPr>
          <a:xfrm>
            <a:off x="469900" y="1227082"/>
            <a:ext cx="9914466" cy="5195094"/>
          </a:xfrm>
          <a:prstGeom prst="rect">
            <a:avLst/>
          </a:prstGeom>
        </p:spPr>
        <p:txBody>
          <a:bodyPr wrap="square" lIns="0" tIns="0" rIns="0" bIns="0" rtlCol="0">
            <a:noAutofit/>
          </a:bodyPr>
          <a:lstStyle/>
          <a:p>
            <a:pPr marL="99917" defTabSz="1007577">
              <a:lnSpc>
                <a:spcPct val="95825"/>
              </a:lnSpc>
              <a:spcBef>
                <a:spcPts val="545"/>
              </a:spcBef>
            </a:pPr>
            <a:endParaRPr lang="it-IT" sz="2204" dirty="0">
              <a:solidFill>
                <a:prstClr val="black"/>
              </a:solidFill>
              <a:latin typeface="Arial"/>
              <a:cs typeface="Arial"/>
            </a:endParaRPr>
          </a:p>
          <a:p>
            <a:pPr marL="99917" defTabSz="1007577">
              <a:lnSpc>
                <a:spcPct val="95825"/>
              </a:lnSpc>
              <a:spcBef>
                <a:spcPts val="545"/>
              </a:spcBef>
            </a:pPr>
            <a:endParaRPr lang="it-IT" sz="2204" dirty="0">
              <a:solidFill>
                <a:prstClr val="black"/>
              </a:solidFill>
              <a:latin typeface="Arial"/>
              <a:cs typeface="Arial"/>
            </a:endParaRPr>
          </a:p>
          <a:p>
            <a:pPr marL="99917" defTabSz="1007577">
              <a:lnSpc>
                <a:spcPct val="95825"/>
              </a:lnSpc>
              <a:spcBef>
                <a:spcPts val="545"/>
              </a:spcBef>
            </a:pPr>
            <a:r>
              <a:rPr sz="2204" dirty="0">
                <a:solidFill>
                  <a:prstClr val="black"/>
                </a:solidFill>
                <a:latin typeface="Arial"/>
                <a:cs typeface="Arial"/>
              </a:rPr>
              <a:t>La</a:t>
            </a:r>
            <a:r>
              <a:rPr sz="2204" spc="-10" dirty="0">
                <a:solidFill>
                  <a:prstClr val="black"/>
                </a:solidFill>
                <a:latin typeface="Arial"/>
                <a:cs typeface="Arial"/>
              </a:rPr>
              <a:t> </a:t>
            </a:r>
            <a:r>
              <a:rPr sz="2204" dirty="0">
                <a:solidFill>
                  <a:prstClr val="black"/>
                </a:solidFill>
                <a:latin typeface="Arial"/>
                <a:cs typeface="Arial"/>
              </a:rPr>
              <a:t>figura</a:t>
            </a:r>
            <a:r>
              <a:rPr sz="2204" spc="-10" dirty="0">
                <a:solidFill>
                  <a:prstClr val="black"/>
                </a:solidFill>
                <a:latin typeface="Arial"/>
                <a:cs typeface="Arial"/>
              </a:rPr>
              <a:t> </a:t>
            </a:r>
            <a:r>
              <a:rPr sz="2204" dirty="0">
                <a:solidFill>
                  <a:prstClr val="black"/>
                </a:solidFill>
                <a:latin typeface="Arial"/>
                <a:cs typeface="Arial"/>
              </a:rPr>
              <a:t>del</a:t>
            </a:r>
            <a:r>
              <a:rPr sz="2204" spc="-10" dirty="0">
                <a:solidFill>
                  <a:prstClr val="black"/>
                </a:solidFill>
                <a:latin typeface="Arial"/>
                <a:cs typeface="Arial"/>
              </a:rPr>
              <a:t> </a:t>
            </a:r>
            <a:r>
              <a:rPr sz="2204" dirty="0">
                <a:solidFill>
                  <a:prstClr val="black"/>
                </a:solidFill>
                <a:latin typeface="Arial"/>
                <a:cs typeface="Arial"/>
              </a:rPr>
              <a:t>“</a:t>
            </a:r>
            <a:r>
              <a:rPr sz="2204" spc="4" dirty="0">
                <a:solidFill>
                  <a:prstClr val="black"/>
                </a:solidFill>
                <a:latin typeface="Arial"/>
                <a:cs typeface="Arial"/>
              </a:rPr>
              <a:t>d</a:t>
            </a:r>
            <a:r>
              <a:rPr sz="2204" dirty="0">
                <a:solidFill>
                  <a:prstClr val="black"/>
                </a:solidFill>
                <a:latin typeface="Arial"/>
                <a:cs typeface="Arial"/>
              </a:rPr>
              <a:t>atore</a:t>
            </a:r>
            <a:r>
              <a:rPr sz="2204" spc="-37"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o”</a:t>
            </a:r>
            <a:r>
              <a:rPr sz="2204" spc="-10" dirty="0">
                <a:solidFill>
                  <a:prstClr val="black"/>
                </a:solidFill>
                <a:latin typeface="Arial"/>
                <a:cs typeface="Arial"/>
              </a:rPr>
              <a:t> </a:t>
            </a:r>
            <a:r>
              <a:rPr sz="2204" dirty="0">
                <a:solidFill>
                  <a:prstClr val="black"/>
                </a:solidFill>
                <a:latin typeface="Arial"/>
                <a:cs typeface="Arial"/>
              </a:rPr>
              <a:t>è</a:t>
            </a:r>
            <a:r>
              <a:rPr sz="2204" spc="-15" dirty="0">
                <a:solidFill>
                  <a:prstClr val="black"/>
                </a:solidFill>
                <a:latin typeface="Arial"/>
                <a:cs typeface="Arial"/>
              </a:rPr>
              <a:t> </a:t>
            </a:r>
            <a:r>
              <a:rPr sz="2204" dirty="0" err="1">
                <a:solidFill>
                  <a:prstClr val="black"/>
                </a:solidFill>
                <a:latin typeface="Arial"/>
                <a:cs typeface="Arial"/>
              </a:rPr>
              <a:t>s</a:t>
            </a:r>
            <a:r>
              <a:rPr sz="2204" spc="4" dirty="0" err="1">
                <a:solidFill>
                  <a:prstClr val="black"/>
                </a:solidFill>
                <a:latin typeface="Arial"/>
                <a:cs typeface="Arial"/>
              </a:rPr>
              <a:t>e</a:t>
            </a:r>
            <a:r>
              <a:rPr sz="2204" dirty="0" err="1">
                <a:solidFill>
                  <a:prstClr val="black"/>
                </a:solidFill>
                <a:latin typeface="Arial"/>
                <a:cs typeface="Arial"/>
              </a:rPr>
              <a:t>mpre</a:t>
            </a:r>
            <a:r>
              <a:rPr lang="it-IT" sz="2204" dirty="0">
                <a:solidFill>
                  <a:prstClr val="black"/>
                </a:solidFill>
                <a:latin typeface="Arial"/>
                <a:cs typeface="Arial"/>
              </a:rPr>
              <a:t> </a:t>
            </a:r>
            <a:r>
              <a:rPr sz="2204" dirty="0" err="1">
                <a:solidFill>
                  <a:prstClr val="black"/>
                </a:solidFill>
                <a:latin typeface="Arial"/>
                <a:cs typeface="Arial"/>
              </a:rPr>
              <a:t>obblig</a:t>
            </a:r>
            <a:r>
              <a:rPr sz="2204" spc="4" dirty="0" err="1">
                <a:solidFill>
                  <a:prstClr val="black"/>
                </a:solidFill>
                <a:latin typeface="Arial"/>
                <a:cs typeface="Arial"/>
              </a:rPr>
              <a:t>a</a:t>
            </a:r>
            <a:r>
              <a:rPr sz="2204" dirty="0" err="1">
                <a:solidFill>
                  <a:prstClr val="black"/>
                </a:solidFill>
                <a:latin typeface="Arial"/>
                <a:cs typeface="Arial"/>
              </a:rPr>
              <a:t>toria</a:t>
            </a:r>
            <a:r>
              <a:rPr sz="2204" dirty="0">
                <a:solidFill>
                  <a:prstClr val="black"/>
                </a:solidFill>
                <a:latin typeface="Arial"/>
                <a:cs typeface="Arial"/>
              </a:rPr>
              <a:t>,</a:t>
            </a:r>
            <a:r>
              <a:rPr sz="2204" spc="-32" dirty="0">
                <a:solidFill>
                  <a:prstClr val="black"/>
                </a:solidFill>
                <a:latin typeface="Arial"/>
                <a:cs typeface="Arial"/>
              </a:rPr>
              <a:t> </a:t>
            </a:r>
            <a:r>
              <a:rPr sz="2204" dirty="0">
                <a:solidFill>
                  <a:prstClr val="black"/>
                </a:solidFill>
                <a:latin typeface="Arial"/>
                <a:cs typeface="Arial"/>
              </a:rPr>
              <a:t>o meglio,</a:t>
            </a:r>
            <a:r>
              <a:rPr sz="2204" spc="-21" dirty="0">
                <a:solidFill>
                  <a:prstClr val="black"/>
                </a:solidFill>
                <a:latin typeface="Arial"/>
                <a:cs typeface="Arial"/>
              </a:rPr>
              <a:t> </a:t>
            </a:r>
            <a:r>
              <a:rPr sz="2204" dirty="0">
                <a:solidFill>
                  <a:prstClr val="black"/>
                </a:solidFill>
                <a:latin typeface="Arial"/>
                <a:cs typeface="Arial"/>
              </a:rPr>
              <a:t>ne</a:t>
            </a:r>
            <a:r>
              <a:rPr sz="2204" spc="10" dirty="0">
                <a:solidFill>
                  <a:prstClr val="black"/>
                </a:solidFill>
                <a:latin typeface="Arial"/>
                <a:cs typeface="Arial"/>
              </a:rPr>
              <a:t>c</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a</a:t>
            </a:r>
            <a:r>
              <a:rPr sz="2204" spc="-10" dirty="0">
                <a:solidFill>
                  <a:prstClr val="black"/>
                </a:solidFill>
                <a:latin typeface="Arial"/>
                <a:cs typeface="Arial"/>
              </a:rPr>
              <a:t>r</a:t>
            </a:r>
            <a:r>
              <a:rPr sz="2204" dirty="0">
                <a:solidFill>
                  <a:prstClr val="black"/>
                </a:solidFill>
                <a:latin typeface="Arial"/>
                <a:cs typeface="Arial"/>
              </a:rPr>
              <a:t>ia.</a:t>
            </a:r>
          </a:p>
          <a:p>
            <a:pPr marL="99917" marR="215317" defTabSz="1007577">
              <a:lnSpc>
                <a:spcPct val="100041"/>
              </a:lnSpc>
              <a:spcBef>
                <a:spcPts val="110"/>
              </a:spcBef>
            </a:pPr>
            <a:r>
              <a:rPr sz="2204" dirty="0">
                <a:solidFill>
                  <a:prstClr val="black"/>
                </a:solidFill>
                <a:latin typeface="Arial"/>
                <a:cs typeface="Arial"/>
              </a:rPr>
              <a:t>La</a:t>
            </a:r>
            <a:r>
              <a:rPr sz="2204" spc="-10" dirty="0">
                <a:solidFill>
                  <a:prstClr val="black"/>
                </a:solidFill>
                <a:latin typeface="Arial"/>
                <a:cs typeface="Arial"/>
              </a:rPr>
              <a:t> </a:t>
            </a:r>
            <a:r>
              <a:rPr sz="2204" dirty="0">
                <a:solidFill>
                  <a:prstClr val="black"/>
                </a:solidFill>
                <a:latin typeface="Arial"/>
                <a:cs typeface="Arial"/>
              </a:rPr>
              <a:t>figura</a:t>
            </a:r>
            <a:r>
              <a:rPr sz="2204" spc="-10" dirty="0">
                <a:solidFill>
                  <a:prstClr val="black"/>
                </a:solidFill>
                <a:latin typeface="Arial"/>
                <a:cs typeface="Arial"/>
              </a:rPr>
              <a:t> </a:t>
            </a:r>
            <a:r>
              <a:rPr sz="2204" dirty="0">
                <a:solidFill>
                  <a:prstClr val="black"/>
                </a:solidFill>
                <a:latin typeface="Arial"/>
                <a:cs typeface="Arial"/>
              </a:rPr>
              <a:t>del</a:t>
            </a:r>
            <a:r>
              <a:rPr sz="2204" spc="-10" dirty="0">
                <a:solidFill>
                  <a:prstClr val="black"/>
                </a:solidFill>
                <a:latin typeface="Arial"/>
                <a:cs typeface="Arial"/>
              </a:rPr>
              <a:t> </a:t>
            </a:r>
            <a:r>
              <a:rPr sz="2204" dirty="0">
                <a:solidFill>
                  <a:prstClr val="black"/>
                </a:solidFill>
                <a:latin typeface="Arial"/>
                <a:cs typeface="Arial"/>
              </a:rPr>
              <a:t>“</a:t>
            </a:r>
            <a:r>
              <a:rPr sz="2204" spc="4" dirty="0">
                <a:solidFill>
                  <a:prstClr val="black"/>
                </a:solidFill>
                <a:latin typeface="Arial"/>
                <a:cs typeface="Arial"/>
              </a:rPr>
              <a:t>d</a:t>
            </a:r>
            <a:r>
              <a:rPr sz="2204" dirty="0">
                <a:solidFill>
                  <a:prstClr val="black"/>
                </a:solidFill>
                <a:latin typeface="Arial"/>
                <a:cs typeface="Arial"/>
              </a:rPr>
              <a:t>irig</a:t>
            </a:r>
            <a:r>
              <a:rPr sz="2204" spc="4" dirty="0">
                <a:solidFill>
                  <a:prstClr val="black"/>
                </a:solidFill>
                <a:latin typeface="Arial"/>
                <a:cs typeface="Arial"/>
              </a:rPr>
              <a:t>e</a:t>
            </a:r>
            <a:r>
              <a:rPr sz="2204" dirty="0">
                <a:solidFill>
                  <a:prstClr val="black"/>
                </a:solidFill>
                <a:latin typeface="Arial"/>
                <a:cs typeface="Arial"/>
              </a:rPr>
              <a:t>nte”</a:t>
            </a:r>
            <a:r>
              <a:rPr sz="2204" spc="-37" dirty="0">
                <a:solidFill>
                  <a:prstClr val="black"/>
                </a:solidFill>
                <a:latin typeface="Arial"/>
                <a:cs typeface="Arial"/>
              </a:rPr>
              <a:t> </a:t>
            </a:r>
            <a:r>
              <a:rPr sz="2204" dirty="0">
                <a:solidFill>
                  <a:prstClr val="black"/>
                </a:solidFill>
                <a:latin typeface="Arial"/>
                <a:cs typeface="Arial"/>
              </a:rPr>
              <a:t>v</a:t>
            </a:r>
            <a:r>
              <a:rPr sz="2204" spc="-4" dirty="0">
                <a:solidFill>
                  <a:prstClr val="black"/>
                </a:solidFill>
                <a:latin typeface="Arial"/>
                <a:cs typeface="Arial"/>
              </a:rPr>
              <a:t>i</a:t>
            </a:r>
            <a:r>
              <a:rPr sz="2204" dirty="0">
                <a:solidFill>
                  <a:prstClr val="black"/>
                </a:solidFill>
                <a:latin typeface="Arial"/>
                <a:cs typeface="Arial"/>
              </a:rPr>
              <a:t>ene defini</a:t>
            </a:r>
            <a:r>
              <a:rPr sz="2204" spc="-4" dirty="0">
                <a:solidFill>
                  <a:prstClr val="black"/>
                </a:solidFill>
                <a:latin typeface="Arial"/>
                <a:cs typeface="Arial"/>
              </a:rPr>
              <a:t>t</a:t>
            </a:r>
            <a:r>
              <a:rPr sz="2204" dirty="0">
                <a:solidFill>
                  <a:prstClr val="black"/>
                </a:solidFill>
                <a:latin typeface="Arial"/>
                <a:cs typeface="Arial"/>
              </a:rPr>
              <a:t>a “</a:t>
            </a:r>
            <a:r>
              <a:rPr sz="2204" spc="4" dirty="0">
                <a:solidFill>
                  <a:prstClr val="black"/>
                </a:solidFill>
                <a:latin typeface="Arial"/>
                <a:cs typeface="Arial"/>
              </a:rPr>
              <a:t>e</a:t>
            </a:r>
            <a:r>
              <a:rPr sz="2204" dirty="0">
                <a:solidFill>
                  <a:prstClr val="black"/>
                </a:solidFill>
                <a:latin typeface="Arial"/>
                <a:cs typeface="Arial"/>
              </a:rPr>
              <a:t>ven</a:t>
            </a:r>
            <a:r>
              <a:rPr sz="2204" spc="-10" dirty="0">
                <a:solidFill>
                  <a:prstClr val="black"/>
                </a:solidFill>
                <a:latin typeface="Arial"/>
                <a:cs typeface="Arial"/>
              </a:rPr>
              <a:t>t</a:t>
            </a:r>
            <a:r>
              <a:rPr sz="2204" dirty="0">
                <a:solidFill>
                  <a:prstClr val="black"/>
                </a:solidFill>
                <a:latin typeface="Arial"/>
                <a:cs typeface="Arial"/>
              </a:rPr>
              <a:t>uale”</a:t>
            </a:r>
            <a:r>
              <a:rPr sz="2204" spc="-32" dirty="0">
                <a:solidFill>
                  <a:prstClr val="black"/>
                </a:solidFill>
                <a:latin typeface="Arial"/>
                <a:cs typeface="Arial"/>
              </a:rPr>
              <a:t> </a:t>
            </a:r>
            <a:r>
              <a:rPr sz="2204" dirty="0">
                <a:solidFill>
                  <a:prstClr val="black"/>
                </a:solidFill>
                <a:latin typeface="Arial"/>
                <a:cs typeface="Arial"/>
              </a:rPr>
              <a:t>ov</a:t>
            </a:r>
            <a:r>
              <a:rPr sz="2204" spc="-10" dirty="0">
                <a:solidFill>
                  <a:prstClr val="black"/>
                </a:solidFill>
                <a:latin typeface="Arial"/>
                <a:cs typeface="Arial"/>
              </a:rPr>
              <a:t>v</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o</a:t>
            </a:r>
            <a:r>
              <a:rPr sz="2204" dirty="0">
                <a:solidFill>
                  <a:prstClr val="black"/>
                </a:solidFill>
                <a:latin typeface="Arial"/>
                <a:cs typeface="Arial"/>
              </a:rPr>
              <a:t>lo</a:t>
            </a:r>
            <a:r>
              <a:rPr sz="2204" spc="-15"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ente</a:t>
            </a:r>
            <a:r>
              <a:rPr sz="2204" spc="-37" dirty="0">
                <a:solidFill>
                  <a:prstClr val="black"/>
                </a:solidFill>
                <a:latin typeface="Arial"/>
                <a:cs typeface="Arial"/>
              </a:rPr>
              <a:t> </a:t>
            </a:r>
            <a:r>
              <a:rPr sz="2204" dirty="0">
                <a:solidFill>
                  <a:prstClr val="black"/>
                </a:solidFill>
                <a:latin typeface="Arial"/>
                <a:cs typeface="Arial"/>
              </a:rPr>
              <a:t>in azie</a:t>
            </a:r>
            <a:r>
              <a:rPr sz="2204" spc="4" dirty="0">
                <a:solidFill>
                  <a:prstClr val="black"/>
                </a:solidFill>
                <a:latin typeface="Arial"/>
                <a:cs typeface="Arial"/>
              </a:rPr>
              <a:t>n</a:t>
            </a:r>
            <a:r>
              <a:rPr sz="2204" dirty="0">
                <a:solidFill>
                  <a:prstClr val="black"/>
                </a:solidFill>
                <a:latin typeface="Arial"/>
                <a:cs typeface="Arial"/>
              </a:rPr>
              <a:t>de di medie</a:t>
            </a:r>
            <a:r>
              <a:rPr sz="2204" spc="-15" dirty="0">
                <a:solidFill>
                  <a:prstClr val="black"/>
                </a:solidFill>
                <a:latin typeface="Arial"/>
                <a:cs typeface="Arial"/>
              </a:rPr>
              <a:t> </a:t>
            </a:r>
            <a:r>
              <a:rPr sz="2204" dirty="0">
                <a:solidFill>
                  <a:prstClr val="black"/>
                </a:solidFill>
                <a:latin typeface="Arial"/>
                <a:cs typeface="Arial"/>
              </a:rPr>
              <a:t>e gra</a:t>
            </a:r>
            <a:r>
              <a:rPr sz="2204" spc="4" dirty="0">
                <a:solidFill>
                  <a:prstClr val="black"/>
                </a:solidFill>
                <a:latin typeface="Arial"/>
                <a:cs typeface="Arial"/>
              </a:rPr>
              <a:t>n</a:t>
            </a:r>
            <a:r>
              <a:rPr sz="2204" dirty="0">
                <a:solidFill>
                  <a:prstClr val="black"/>
                </a:solidFill>
                <a:latin typeface="Arial"/>
                <a:cs typeface="Arial"/>
              </a:rPr>
              <a:t>di</a:t>
            </a:r>
            <a:r>
              <a:rPr sz="2204" spc="-28" dirty="0">
                <a:solidFill>
                  <a:prstClr val="black"/>
                </a:solidFill>
                <a:latin typeface="Arial"/>
                <a:cs typeface="Arial"/>
              </a:rPr>
              <a:t> </a:t>
            </a:r>
            <a:r>
              <a:rPr sz="2204" dirty="0">
                <a:solidFill>
                  <a:prstClr val="black"/>
                </a:solidFill>
                <a:latin typeface="Arial"/>
                <a:cs typeface="Arial"/>
              </a:rPr>
              <a:t>dimen</a:t>
            </a:r>
            <a:r>
              <a:rPr sz="2204" spc="10" dirty="0">
                <a:solidFill>
                  <a:prstClr val="black"/>
                </a:solidFill>
                <a:latin typeface="Arial"/>
                <a:cs typeface="Arial"/>
              </a:rPr>
              <a:t>s</a:t>
            </a:r>
            <a:r>
              <a:rPr sz="2204" dirty="0">
                <a:solidFill>
                  <a:prstClr val="black"/>
                </a:solidFill>
                <a:latin typeface="Arial"/>
                <a:cs typeface="Arial"/>
              </a:rPr>
              <a:t>ioni</a:t>
            </a:r>
            <a:r>
              <a:rPr sz="2204" spc="-15" dirty="0">
                <a:solidFill>
                  <a:prstClr val="black"/>
                </a:solidFill>
                <a:latin typeface="Arial"/>
                <a:cs typeface="Arial"/>
              </a:rPr>
              <a:t> </a:t>
            </a:r>
            <a:r>
              <a:rPr sz="2204" dirty="0">
                <a:solidFill>
                  <a:prstClr val="black"/>
                </a:solidFill>
                <a:latin typeface="Arial"/>
                <a:cs typeface="Arial"/>
              </a:rPr>
              <a:t>ladd</a:t>
            </a:r>
            <a:r>
              <a:rPr sz="2204" spc="4" dirty="0">
                <a:solidFill>
                  <a:prstClr val="black"/>
                </a:solidFill>
                <a:latin typeface="Arial"/>
                <a:cs typeface="Arial"/>
              </a:rPr>
              <a:t>o</a:t>
            </a:r>
            <a:r>
              <a:rPr sz="2204" dirty="0">
                <a:solidFill>
                  <a:prstClr val="black"/>
                </a:solidFill>
                <a:latin typeface="Arial"/>
                <a:cs typeface="Arial"/>
              </a:rPr>
              <a:t>ve</a:t>
            </a:r>
            <a:r>
              <a:rPr sz="2204" spc="-21" dirty="0">
                <a:solidFill>
                  <a:prstClr val="black"/>
                </a:solidFill>
                <a:latin typeface="Arial"/>
                <a:cs typeface="Arial"/>
              </a:rPr>
              <a:t> </a:t>
            </a:r>
            <a:r>
              <a:rPr sz="2204" dirty="0">
                <a:solidFill>
                  <a:prstClr val="black"/>
                </a:solidFill>
                <a:latin typeface="Arial"/>
                <a:cs typeface="Arial"/>
              </a:rPr>
              <a:t>il datore</a:t>
            </a:r>
            <a:r>
              <a:rPr sz="2204" spc="-28"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oro</a:t>
            </a:r>
            <a:r>
              <a:rPr sz="2204" spc="-10" dirty="0">
                <a:solidFill>
                  <a:prstClr val="black"/>
                </a:solidFill>
                <a:latin typeface="Arial"/>
                <a:cs typeface="Arial"/>
              </a:rPr>
              <a:t> </a:t>
            </a:r>
            <a:r>
              <a:rPr sz="2204" dirty="0">
                <a:solidFill>
                  <a:prstClr val="black"/>
                </a:solidFill>
                <a:latin typeface="Arial"/>
                <a:cs typeface="Arial"/>
              </a:rPr>
              <a:t>non</a:t>
            </a:r>
            <a:r>
              <a:rPr sz="2204" spc="-10" dirty="0">
                <a:solidFill>
                  <a:prstClr val="black"/>
                </a:solidFill>
                <a:latin typeface="Arial"/>
                <a:cs typeface="Arial"/>
              </a:rPr>
              <a:t> </a:t>
            </a:r>
            <a:r>
              <a:rPr sz="2204" dirty="0">
                <a:solidFill>
                  <a:prstClr val="black"/>
                </a:solidFill>
                <a:latin typeface="Arial"/>
                <a:cs typeface="Arial"/>
              </a:rPr>
              <a:t>dirige</a:t>
            </a:r>
            <a:r>
              <a:rPr sz="2204" spc="-10"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non</a:t>
            </a:r>
            <a:r>
              <a:rPr sz="2204" spc="-10" dirty="0">
                <a:solidFill>
                  <a:prstClr val="black"/>
                </a:solidFill>
                <a:latin typeface="Arial"/>
                <a:cs typeface="Arial"/>
              </a:rPr>
              <a:t> </a:t>
            </a:r>
            <a:r>
              <a:rPr sz="2204" dirty="0">
                <a:solidFill>
                  <a:prstClr val="black"/>
                </a:solidFill>
                <a:latin typeface="Arial"/>
                <a:cs typeface="Arial"/>
              </a:rPr>
              <a:t>so</a:t>
            </a:r>
            <a:r>
              <a:rPr sz="2204" spc="10" dirty="0">
                <a:solidFill>
                  <a:prstClr val="black"/>
                </a:solidFill>
                <a:latin typeface="Arial"/>
                <a:cs typeface="Arial"/>
              </a:rPr>
              <a:t>r</a:t>
            </a:r>
            <a:r>
              <a:rPr sz="2204" spc="-10" dirty="0">
                <a:solidFill>
                  <a:prstClr val="black"/>
                </a:solidFill>
                <a:latin typeface="Arial"/>
                <a:cs typeface="Arial"/>
              </a:rPr>
              <a:t>v</a:t>
            </a:r>
            <a:r>
              <a:rPr sz="2204" dirty="0">
                <a:solidFill>
                  <a:prstClr val="black"/>
                </a:solidFill>
                <a:latin typeface="Arial"/>
                <a:cs typeface="Arial"/>
              </a:rPr>
              <a:t>eglia da</a:t>
            </a:r>
            <a:r>
              <a:rPr sz="2204" spc="-10"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o</a:t>
            </a:r>
            <a:r>
              <a:rPr sz="2204" dirty="0">
                <a:solidFill>
                  <a:prstClr val="black"/>
                </a:solidFill>
                <a:latin typeface="Arial"/>
                <a:cs typeface="Arial"/>
              </a:rPr>
              <a:t>lo</a:t>
            </a:r>
            <a:r>
              <a:rPr sz="2204" spc="-15" dirty="0">
                <a:solidFill>
                  <a:prstClr val="black"/>
                </a:solidFill>
                <a:latin typeface="Arial"/>
                <a:cs typeface="Arial"/>
              </a:rPr>
              <a:t> </a:t>
            </a:r>
            <a:r>
              <a:rPr sz="2204" dirty="0">
                <a:solidFill>
                  <a:prstClr val="black"/>
                </a:solidFill>
                <a:latin typeface="Arial"/>
                <a:cs typeface="Arial"/>
              </a:rPr>
              <a:t>il </a:t>
            </a:r>
            <a:r>
              <a:rPr sz="2204" spc="4" dirty="0">
                <a:solidFill>
                  <a:prstClr val="black"/>
                </a:solidFill>
                <a:latin typeface="Arial"/>
                <a:cs typeface="Arial"/>
              </a:rPr>
              <a:t>p</a:t>
            </a:r>
            <a:r>
              <a:rPr sz="2204" dirty="0">
                <a:solidFill>
                  <a:prstClr val="black"/>
                </a:solidFill>
                <a:latin typeface="Arial"/>
                <a:cs typeface="Arial"/>
              </a:rPr>
              <a:t>r</a:t>
            </a:r>
            <a:r>
              <a:rPr sz="2204" spc="4" dirty="0">
                <a:solidFill>
                  <a:prstClr val="black"/>
                </a:solidFill>
                <a:latin typeface="Arial"/>
                <a:cs typeface="Arial"/>
              </a:rPr>
              <a:t>o</a:t>
            </a:r>
            <a:r>
              <a:rPr sz="2204" dirty="0">
                <a:solidFill>
                  <a:prstClr val="black"/>
                </a:solidFill>
                <a:latin typeface="Arial"/>
                <a:cs typeface="Arial"/>
              </a:rPr>
              <a:t>c</a:t>
            </a:r>
            <a:r>
              <a:rPr sz="2204" spc="4" dirty="0">
                <a:solidFill>
                  <a:prstClr val="black"/>
                </a:solidFill>
                <a:latin typeface="Arial"/>
                <a:cs typeface="Arial"/>
              </a:rPr>
              <a:t>e</a:t>
            </a:r>
            <a:r>
              <a:rPr sz="2204" dirty="0">
                <a:solidFill>
                  <a:prstClr val="black"/>
                </a:solidFill>
                <a:latin typeface="Arial"/>
                <a:cs typeface="Arial"/>
              </a:rPr>
              <a:t>s</a:t>
            </a:r>
            <a:r>
              <a:rPr sz="2204" spc="10" dirty="0">
                <a:solidFill>
                  <a:prstClr val="black"/>
                </a:solidFill>
                <a:latin typeface="Arial"/>
                <a:cs typeface="Arial"/>
              </a:rPr>
              <a:t>s</a:t>
            </a:r>
            <a:r>
              <a:rPr sz="2204" dirty="0">
                <a:solidFill>
                  <a:prstClr val="black"/>
                </a:solidFill>
                <a:latin typeface="Arial"/>
                <a:cs typeface="Arial"/>
              </a:rPr>
              <a:t>o</a:t>
            </a:r>
            <a:r>
              <a:rPr sz="2204" spc="-55"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odutti</a:t>
            </a:r>
            <a:r>
              <a:rPr sz="2204" spc="-10" dirty="0">
                <a:solidFill>
                  <a:prstClr val="black"/>
                </a:solidFill>
                <a:latin typeface="Arial"/>
                <a:cs typeface="Arial"/>
              </a:rPr>
              <a:t>v</a:t>
            </a:r>
            <a:r>
              <a:rPr sz="2204" dirty="0">
                <a:solidFill>
                  <a:prstClr val="black"/>
                </a:solidFill>
                <a:latin typeface="Arial"/>
                <a:cs typeface="Arial"/>
              </a:rPr>
              <a:t>o.</a:t>
            </a:r>
          </a:p>
          <a:p>
            <a:pPr marL="99917" marR="201295" defTabSz="1007577">
              <a:lnSpc>
                <a:spcPct val="100041"/>
              </a:lnSpc>
              <a:spcBef>
                <a:spcPts val="2646"/>
              </a:spcBef>
            </a:pPr>
            <a:r>
              <a:rPr sz="2204" dirty="0">
                <a:solidFill>
                  <a:prstClr val="black"/>
                </a:solidFill>
                <a:latin typeface="Arial"/>
                <a:cs typeface="Arial"/>
              </a:rPr>
              <a:t>Le</a:t>
            </a:r>
            <a:r>
              <a:rPr sz="2204" spc="-10" dirty="0">
                <a:solidFill>
                  <a:prstClr val="black"/>
                </a:solidFill>
                <a:latin typeface="Arial"/>
                <a:cs typeface="Arial"/>
              </a:rPr>
              <a:t> </a:t>
            </a:r>
            <a:r>
              <a:rPr sz="2204" dirty="0">
                <a:solidFill>
                  <a:prstClr val="black"/>
                </a:solidFill>
                <a:latin typeface="Arial"/>
                <a:cs typeface="Arial"/>
              </a:rPr>
              <a:t>at</a:t>
            </a:r>
            <a:r>
              <a:rPr sz="2204" spc="-10" dirty="0">
                <a:solidFill>
                  <a:prstClr val="black"/>
                </a:solidFill>
                <a:latin typeface="Arial"/>
                <a:cs typeface="Arial"/>
              </a:rPr>
              <a:t>t</a:t>
            </a:r>
            <a:r>
              <a:rPr sz="2204" dirty="0">
                <a:solidFill>
                  <a:prstClr val="black"/>
                </a:solidFill>
                <a:latin typeface="Arial"/>
                <a:cs typeface="Arial"/>
              </a:rPr>
              <a:t>i</a:t>
            </a:r>
            <a:r>
              <a:rPr sz="2204" spc="-4" dirty="0">
                <a:solidFill>
                  <a:prstClr val="black"/>
                </a:solidFill>
                <a:latin typeface="Arial"/>
                <a:cs typeface="Arial"/>
              </a:rPr>
              <a:t>v</a:t>
            </a:r>
            <a:r>
              <a:rPr sz="2204" dirty="0">
                <a:solidFill>
                  <a:prstClr val="black"/>
                </a:solidFill>
                <a:latin typeface="Arial"/>
                <a:cs typeface="Arial"/>
              </a:rPr>
              <a:t>ità</a:t>
            </a:r>
            <a:r>
              <a:rPr sz="2204" spc="-4"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a</a:t>
            </a:r>
            <a:r>
              <a:rPr sz="2204" dirty="0">
                <a:solidFill>
                  <a:prstClr val="black"/>
                </a:solidFill>
                <a:latin typeface="Arial"/>
                <a:cs typeface="Arial"/>
              </a:rPr>
              <a:t>r</a:t>
            </a:r>
            <a:r>
              <a:rPr sz="2204" spc="4" dirty="0">
                <a:solidFill>
                  <a:prstClr val="black"/>
                </a:solidFill>
                <a:latin typeface="Arial"/>
                <a:cs typeface="Arial"/>
              </a:rPr>
              <a:t>a</a:t>
            </a:r>
            <a:r>
              <a:rPr sz="2204" dirty="0">
                <a:solidFill>
                  <a:prstClr val="black"/>
                </a:solidFill>
                <a:latin typeface="Arial"/>
                <a:cs typeface="Arial"/>
              </a:rPr>
              <a:t>t</a:t>
            </a:r>
            <a:r>
              <a:rPr sz="2204" spc="-10" dirty="0">
                <a:solidFill>
                  <a:prstClr val="black"/>
                </a:solidFill>
                <a:latin typeface="Arial"/>
                <a:cs typeface="Arial"/>
              </a:rPr>
              <a:t>t</a:t>
            </a:r>
            <a:r>
              <a:rPr sz="2204" dirty="0">
                <a:solidFill>
                  <a:prstClr val="black"/>
                </a:solidFill>
                <a:latin typeface="Arial"/>
                <a:cs typeface="Arial"/>
              </a:rPr>
              <a:t>er</a:t>
            </a:r>
            <a:r>
              <a:rPr sz="2204" spc="-4" dirty="0">
                <a:solidFill>
                  <a:prstClr val="black"/>
                </a:solidFill>
                <a:latin typeface="Arial"/>
                <a:cs typeface="Arial"/>
              </a:rPr>
              <a:t>i</a:t>
            </a:r>
            <a:r>
              <a:rPr sz="2204" dirty="0">
                <a:solidFill>
                  <a:prstClr val="black"/>
                </a:solidFill>
                <a:latin typeface="Arial"/>
                <a:cs typeface="Arial"/>
              </a:rPr>
              <a:t>z</a:t>
            </a:r>
            <a:r>
              <a:rPr sz="2204" spc="10" dirty="0">
                <a:solidFill>
                  <a:prstClr val="black"/>
                </a:solidFill>
                <a:latin typeface="Arial"/>
                <a:cs typeface="Arial"/>
              </a:rPr>
              <a:t>z</a:t>
            </a:r>
            <a:r>
              <a:rPr sz="2204" spc="-10" dirty="0">
                <a:solidFill>
                  <a:prstClr val="black"/>
                </a:solidFill>
                <a:latin typeface="Arial"/>
                <a:cs typeface="Arial"/>
              </a:rPr>
              <a:t>a</a:t>
            </a:r>
            <a:r>
              <a:rPr sz="2204" dirty="0">
                <a:solidFill>
                  <a:prstClr val="black"/>
                </a:solidFill>
                <a:latin typeface="Arial"/>
                <a:cs typeface="Arial"/>
              </a:rPr>
              <a:t>no</a:t>
            </a:r>
            <a:r>
              <a:rPr sz="2204" spc="-37" dirty="0">
                <a:solidFill>
                  <a:prstClr val="black"/>
                </a:solidFill>
                <a:latin typeface="Arial"/>
                <a:cs typeface="Arial"/>
              </a:rPr>
              <a:t> </a:t>
            </a:r>
            <a:r>
              <a:rPr sz="2204" dirty="0">
                <a:solidFill>
                  <a:prstClr val="black"/>
                </a:solidFill>
                <a:latin typeface="Arial"/>
                <a:cs typeface="Arial"/>
              </a:rPr>
              <a:t>ed</a:t>
            </a:r>
            <a:r>
              <a:rPr sz="2204" spc="-10" dirty="0">
                <a:solidFill>
                  <a:prstClr val="black"/>
                </a:solidFill>
                <a:latin typeface="Arial"/>
                <a:cs typeface="Arial"/>
              </a:rPr>
              <a:t> </a:t>
            </a:r>
            <a:r>
              <a:rPr sz="2204" dirty="0">
                <a:solidFill>
                  <a:prstClr val="black"/>
                </a:solidFill>
                <a:latin typeface="Arial"/>
                <a:cs typeface="Arial"/>
              </a:rPr>
              <a:t>identi</a:t>
            </a:r>
            <a:r>
              <a:rPr sz="2204" spc="-4" dirty="0">
                <a:solidFill>
                  <a:prstClr val="black"/>
                </a:solidFill>
                <a:latin typeface="Arial"/>
                <a:cs typeface="Arial"/>
              </a:rPr>
              <a:t>f</a:t>
            </a:r>
            <a:r>
              <a:rPr sz="2204" dirty="0">
                <a:solidFill>
                  <a:prstClr val="black"/>
                </a:solidFill>
                <a:latin typeface="Arial"/>
                <a:cs typeface="Arial"/>
              </a:rPr>
              <a:t>ic</a:t>
            </a:r>
            <a:r>
              <a:rPr sz="2204" spc="4" dirty="0">
                <a:solidFill>
                  <a:prstClr val="black"/>
                </a:solidFill>
                <a:latin typeface="Arial"/>
                <a:cs typeface="Arial"/>
              </a:rPr>
              <a:t>a</a:t>
            </a:r>
            <a:r>
              <a:rPr sz="2204" dirty="0">
                <a:solidFill>
                  <a:prstClr val="black"/>
                </a:solidFill>
                <a:latin typeface="Arial"/>
                <a:cs typeface="Arial"/>
              </a:rPr>
              <a:t>no la f</a:t>
            </a:r>
            <a:r>
              <a:rPr sz="2204" spc="-10" dirty="0">
                <a:solidFill>
                  <a:prstClr val="black"/>
                </a:solidFill>
                <a:latin typeface="Arial"/>
                <a:cs typeface="Arial"/>
              </a:rPr>
              <a:t>i</a:t>
            </a:r>
            <a:r>
              <a:rPr sz="2204" dirty="0">
                <a:solidFill>
                  <a:prstClr val="black"/>
                </a:solidFill>
                <a:latin typeface="Arial"/>
                <a:cs typeface="Arial"/>
              </a:rPr>
              <a:t>gura</a:t>
            </a:r>
            <a:r>
              <a:rPr sz="2204" spc="-10" dirty="0">
                <a:solidFill>
                  <a:prstClr val="black"/>
                </a:solidFill>
                <a:latin typeface="Arial"/>
                <a:cs typeface="Arial"/>
              </a:rPr>
              <a:t> </a:t>
            </a:r>
            <a:r>
              <a:rPr sz="2204" dirty="0">
                <a:solidFill>
                  <a:prstClr val="black"/>
                </a:solidFill>
                <a:latin typeface="Arial"/>
                <a:cs typeface="Arial"/>
              </a:rPr>
              <a:t>del</a:t>
            </a:r>
            <a:r>
              <a:rPr sz="2204" spc="-15" dirty="0">
                <a:solidFill>
                  <a:prstClr val="black"/>
                </a:solidFill>
                <a:latin typeface="Arial"/>
                <a:cs typeface="Arial"/>
              </a:rPr>
              <a:t> </a:t>
            </a:r>
            <a:r>
              <a:rPr sz="2204" dirty="0">
                <a:solidFill>
                  <a:prstClr val="black"/>
                </a:solidFill>
                <a:latin typeface="Arial"/>
                <a:cs typeface="Arial"/>
              </a:rPr>
              <a:t>dirigente</a:t>
            </a:r>
            <a:r>
              <a:rPr sz="2204" spc="-15" dirty="0">
                <a:solidFill>
                  <a:prstClr val="black"/>
                </a:solidFill>
                <a:latin typeface="Arial"/>
                <a:cs typeface="Arial"/>
              </a:rPr>
              <a:t> </a:t>
            </a:r>
            <a:r>
              <a:rPr sz="2204" dirty="0">
                <a:solidFill>
                  <a:prstClr val="black"/>
                </a:solidFill>
                <a:latin typeface="Arial"/>
                <a:cs typeface="Arial"/>
              </a:rPr>
              <a:t>at</a:t>
            </a:r>
            <a:r>
              <a:rPr sz="2204" spc="-10" dirty="0">
                <a:solidFill>
                  <a:prstClr val="black"/>
                </a:solidFill>
                <a:latin typeface="Arial"/>
                <a:cs typeface="Arial"/>
              </a:rPr>
              <a:t>t</a:t>
            </a:r>
            <a:r>
              <a:rPr sz="2204" dirty="0">
                <a:solidFill>
                  <a:prstClr val="black"/>
                </a:solidFill>
                <a:latin typeface="Arial"/>
                <a:cs typeface="Arial"/>
              </a:rPr>
              <a:t>engono</a:t>
            </a:r>
            <a:r>
              <a:rPr sz="2204" spc="-37" dirty="0">
                <a:solidFill>
                  <a:prstClr val="black"/>
                </a:solidFill>
                <a:latin typeface="Arial"/>
                <a:cs typeface="Arial"/>
              </a:rPr>
              <a:t> </a:t>
            </a:r>
            <a:r>
              <a:rPr sz="2204" dirty="0">
                <a:solidFill>
                  <a:prstClr val="black"/>
                </a:solidFill>
                <a:latin typeface="Arial"/>
                <a:cs typeface="Arial"/>
              </a:rPr>
              <a:t>alla sfera: </a:t>
            </a:r>
            <a:r>
              <a:rPr sz="2204" b="1" dirty="0">
                <a:solidFill>
                  <a:prstClr val="black"/>
                </a:solidFill>
                <a:latin typeface="Arial"/>
                <a:cs typeface="Arial"/>
              </a:rPr>
              <a:t>Organiz</a:t>
            </a:r>
            <a:r>
              <a:rPr sz="2204" b="1" spc="10" dirty="0">
                <a:solidFill>
                  <a:prstClr val="black"/>
                </a:solidFill>
                <a:latin typeface="Arial"/>
                <a:cs typeface="Arial"/>
              </a:rPr>
              <a:t>z</a:t>
            </a:r>
            <a:r>
              <a:rPr sz="2204" b="1" dirty="0">
                <a:solidFill>
                  <a:prstClr val="black"/>
                </a:solidFill>
                <a:latin typeface="Arial"/>
                <a:cs typeface="Arial"/>
              </a:rPr>
              <a:t>at</a:t>
            </a:r>
            <a:r>
              <a:rPr sz="2204" b="1" spc="-10" dirty="0">
                <a:solidFill>
                  <a:prstClr val="black"/>
                </a:solidFill>
                <a:latin typeface="Arial"/>
                <a:cs typeface="Arial"/>
              </a:rPr>
              <a:t>i</a:t>
            </a:r>
            <a:r>
              <a:rPr sz="2204" b="1" spc="-21" dirty="0">
                <a:solidFill>
                  <a:prstClr val="black"/>
                </a:solidFill>
                <a:latin typeface="Arial"/>
                <a:cs typeface="Arial"/>
              </a:rPr>
              <a:t>v</a:t>
            </a:r>
            <a:r>
              <a:rPr sz="2204" b="1" spc="4" dirty="0">
                <a:solidFill>
                  <a:prstClr val="black"/>
                </a:solidFill>
                <a:latin typeface="Arial"/>
                <a:cs typeface="Arial"/>
              </a:rPr>
              <a:t>a</a:t>
            </a:r>
            <a:r>
              <a:rPr sz="2204" dirty="0">
                <a:solidFill>
                  <a:prstClr val="black"/>
                </a:solidFill>
                <a:latin typeface="Arial"/>
                <a:cs typeface="Arial"/>
              </a:rPr>
              <a:t>:</a:t>
            </a:r>
            <a:r>
              <a:rPr sz="2204" spc="-32"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rig</a:t>
            </a:r>
            <a:r>
              <a:rPr sz="2204" spc="4" dirty="0">
                <a:solidFill>
                  <a:prstClr val="black"/>
                </a:solidFill>
                <a:latin typeface="Arial"/>
                <a:cs typeface="Arial"/>
              </a:rPr>
              <a:t>u</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da</a:t>
            </a:r>
            <a:r>
              <a:rPr sz="2204" spc="-37" dirty="0">
                <a:solidFill>
                  <a:prstClr val="black"/>
                </a:solidFill>
                <a:latin typeface="Arial"/>
                <a:cs typeface="Arial"/>
              </a:rPr>
              <a:t> </a:t>
            </a:r>
            <a:r>
              <a:rPr sz="2204" dirty="0">
                <a:solidFill>
                  <a:prstClr val="black"/>
                </a:solidFill>
                <a:latin typeface="Arial"/>
                <a:cs typeface="Arial"/>
              </a:rPr>
              <a:t>il lu</a:t>
            </a:r>
            <a:r>
              <a:rPr sz="2204" spc="4" dirty="0">
                <a:solidFill>
                  <a:prstClr val="black"/>
                </a:solidFill>
                <a:latin typeface="Arial"/>
                <a:cs typeface="Arial"/>
              </a:rPr>
              <a:t>o</a:t>
            </a:r>
            <a:r>
              <a:rPr sz="2204" dirty="0">
                <a:solidFill>
                  <a:prstClr val="black"/>
                </a:solidFill>
                <a:latin typeface="Arial"/>
                <a:cs typeface="Arial"/>
              </a:rPr>
              <a:t>go</a:t>
            </a:r>
            <a:r>
              <a:rPr sz="2204" spc="-10" dirty="0">
                <a:solidFill>
                  <a:prstClr val="black"/>
                </a:solidFill>
                <a:latin typeface="Arial"/>
                <a:cs typeface="Arial"/>
              </a:rPr>
              <a:t> </a:t>
            </a:r>
            <a:r>
              <a:rPr sz="2204" dirty="0">
                <a:solidFill>
                  <a:prstClr val="black"/>
                </a:solidFill>
                <a:latin typeface="Arial"/>
                <a:cs typeface="Arial"/>
              </a:rPr>
              <a:t>di lavoro</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n</a:t>
            </a:r>
            <a:r>
              <a:rPr sz="2204" spc="-15" dirty="0">
                <a:solidFill>
                  <a:prstClr val="black"/>
                </a:solidFill>
                <a:latin typeface="Arial"/>
                <a:cs typeface="Arial"/>
              </a:rPr>
              <a:t> </a:t>
            </a:r>
            <a:r>
              <a:rPr sz="2204" dirty="0">
                <a:solidFill>
                  <a:prstClr val="black"/>
                </a:solidFill>
                <a:latin typeface="Arial"/>
                <a:cs typeface="Arial"/>
              </a:rPr>
              <a:t>le relati</a:t>
            </a:r>
            <a:r>
              <a:rPr sz="2204" spc="-10" dirty="0">
                <a:solidFill>
                  <a:prstClr val="black"/>
                </a:solidFill>
                <a:latin typeface="Arial"/>
                <a:cs typeface="Arial"/>
              </a:rPr>
              <a:t>v</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misu</a:t>
            </a:r>
            <a:r>
              <a:rPr sz="2204" spc="10" dirty="0">
                <a:solidFill>
                  <a:prstClr val="black"/>
                </a:solidFill>
                <a:latin typeface="Arial"/>
                <a:cs typeface="Arial"/>
              </a:rPr>
              <a:t>r</a:t>
            </a:r>
            <a:r>
              <a:rPr sz="2204" dirty="0">
                <a:solidFill>
                  <a:prstClr val="black"/>
                </a:solidFill>
                <a:latin typeface="Arial"/>
                <a:cs typeface="Arial"/>
              </a:rPr>
              <a:t>e</a:t>
            </a:r>
            <a:r>
              <a:rPr sz="2204" spc="-28" dirty="0">
                <a:solidFill>
                  <a:prstClr val="black"/>
                </a:solidFill>
                <a:latin typeface="Arial"/>
                <a:cs typeface="Arial"/>
              </a:rPr>
              <a:t> </a:t>
            </a:r>
            <a:r>
              <a:rPr sz="2204" dirty="0">
                <a:solidFill>
                  <a:prstClr val="black"/>
                </a:solidFill>
                <a:latin typeface="Arial"/>
                <a:cs typeface="Arial"/>
              </a:rPr>
              <a:t>di preven</a:t>
            </a:r>
            <a:r>
              <a:rPr sz="2204" spc="4" dirty="0">
                <a:solidFill>
                  <a:prstClr val="black"/>
                </a:solidFill>
                <a:latin typeface="Arial"/>
                <a:cs typeface="Arial"/>
              </a:rPr>
              <a:t>z</a:t>
            </a:r>
            <a:r>
              <a:rPr sz="2204" dirty="0">
                <a:solidFill>
                  <a:prstClr val="black"/>
                </a:solidFill>
                <a:latin typeface="Arial"/>
                <a:cs typeface="Arial"/>
              </a:rPr>
              <a:t>ione e prote</a:t>
            </a:r>
            <a:r>
              <a:rPr sz="2204" spc="4" dirty="0">
                <a:solidFill>
                  <a:prstClr val="black"/>
                </a:solidFill>
                <a:latin typeface="Arial"/>
                <a:cs typeface="Arial"/>
              </a:rPr>
              <a:t>z</a:t>
            </a:r>
            <a:r>
              <a:rPr sz="2204" dirty="0">
                <a:solidFill>
                  <a:prstClr val="black"/>
                </a:solidFill>
                <a:latin typeface="Arial"/>
                <a:cs typeface="Arial"/>
              </a:rPr>
              <a:t>ione</a:t>
            </a:r>
          </a:p>
          <a:p>
            <a:pPr marL="99917" defTabSz="1007577">
              <a:lnSpc>
                <a:spcPct val="95825"/>
              </a:lnSpc>
              <a:spcBef>
                <a:spcPts val="6"/>
              </a:spcBef>
            </a:pPr>
            <a:r>
              <a:rPr sz="2204" b="1" spc="-43" dirty="0">
                <a:solidFill>
                  <a:prstClr val="black"/>
                </a:solidFill>
                <a:latin typeface="Arial"/>
                <a:cs typeface="Arial"/>
              </a:rPr>
              <a:t>V</a:t>
            </a:r>
            <a:r>
              <a:rPr sz="2204" b="1" dirty="0">
                <a:solidFill>
                  <a:prstClr val="black"/>
                </a:solidFill>
                <a:latin typeface="Arial"/>
                <a:cs typeface="Arial"/>
              </a:rPr>
              <a:t>i</a:t>
            </a:r>
            <a:r>
              <a:rPr sz="2204" b="1" spc="-10" dirty="0">
                <a:solidFill>
                  <a:prstClr val="black"/>
                </a:solidFill>
                <a:latin typeface="Arial"/>
                <a:cs typeface="Arial"/>
              </a:rPr>
              <a:t>g</a:t>
            </a:r>
            <a:r>
              <a:rPr sz="2204" b="1" dirty="0">
                <a:solidFill>
                  <a:prstClr val="black"/>
                </a:solidFill>
                <a:latin typeface="Arial"/>
                <a:cs typeface="Arial"/>
              </a:rPr>
              <a:t>i</a:t>
            </a:r>
            <a:r>
              <a:rPr sz="2204" b="1" spc="-10" dirty="0">
                <a:solidFill>
                  <a:prstClr val="black"/>
                </a:solidFill>
                <a:latin typeface="Arial"/>
                <a:cs typeface="Arial"/>
              </a:rPr>
              <a:t>l</a:t>
            </a:r>
            <a:r>
              <a:rPr sz="2204" b="1" dirty="0">
                <a:solidFill>
                  <a:prstClr val="black"/>
                </a:solidFill>
                <a:latin typeface="Arial"/>
                <a:cs typeface="Arial"/>
              </a:rPr>
              <a:t>anz</a:t>
            </a:r>
            <a:r>
              <a:rPr sz="2204" b="1" spc="4" dirty="0">
                <a:solidFill>
                  <a:prstClr val="black"/>
                </a:solidFill>
                <a:latin typeface="Arial"/>
                <a:cs typeface="Arial"/>
              </a:rPr>
              <a:t>a</a:t>
            </a:r>
            <a:r>
              <a:rPr sz="2204" dirty="0">
                <a:solidFill>
                  <a:prstClr val="black"/>
                </a:solidFill>
                <a:latin typeface="Arial"/>
                <a:cs typeface="Arial"/>
              </a:rPr>
              <a:t>:</a:t>
            </a:r>
            <a:r>
              <a:rPr sz="2204" spc="-21" dirty="0">
                <a:solidFill>
                  <a:prstClr val="black"/>
                </a:solidFill>
                <a:latin typeface="Arial"/>
                <a:cs typeface="Arial"/>
              </a:rPr>
              <a:t> </a:t>
            </a:r>
            <a:r>
              <a:rPr sz="2204" dirty="0">
                <a:solidFill>
                  <a:prstClr val="black"/>
                </a:solidFill>
                <a:latin typeface="Arial"/>
                <a:cs typeface="Arial"/>
              </a:rPr>
              <a:t>sull’at</a:t>
            </a:r>
            <a:r>
              <a:rPr sz="2204" spc="-10" dirty="0">
                <a:solidFill>
                  <a:prstClr val="black"/>
                </a:solidFill>
                <a:latin typeface="Arial"/>
                <a:cs typeface="Arial"/>
              </a:rPr>
              <a:t>t</a:t>
            </a:r>
            <a:r>
              <a:rPr sz="2204" dirty="0">
                <a:solidFill>
                  <a:prstClr val="black"/>
                </a:solidFill>
                <a:latin typeface="Arial"/>
                <a:cs typeface="Arial"/>
              </a:rPr>
              <a:t>i</a:t>
            </a:r>
            <a:r>
              <a:rPr sz="2204" spc="-10" dirty="0">
                <a:solidFill>
                  <a:prstClr val="black"/>
                </a:solidFill>
                <a:latin typeface="Arial"/>
                <a:cs typeface="Arial"/>
              </a:rPr>
              <a:t>v</a:t>
            </a:r>
            <a:r>
              <a:rPr sz="2204" dirty="0">
                <a:solidFill>
                  <a:prstClr val="black"/>
                </a:solidFill>
                <a:latin typeface="Arial"/>
                <a:cs typeface="Arial"/>
              </a:rPr>
              <a:t>i</a:t>
            </a:r>
            <a:r>
              <a:rPr sz="2204" spc="-10" dirty="0">
                <a:solidFill>
                  <a:prstClr val="black"/>
                </a:solidFill>
                <a:latin typeface="Arial"/>
                <a:cs typeface="Arial"/>
              </a:rPr>
              <a:t>t</a:t>
            </a:r>
            <a:r>
              <a:rPr sz="2204" dirty="0">
                <a:solidFill>
                  <a:prstClr val="black"/>
                </a:solidFill>
                <a:latin typeface="Arial"/>
                <a:cs typeface="Arial"/>
              </a:rPr>
              <a:t>à di </a:t>
            </a:r>
            <a:r>
              <a:rPr sz="2204" spc="-10" dirty="0">
                <a:solidFill>
                  <a:prstClr val="black"/>
                </a:solidFill>
                <a:latin typeface="Arial"/>
                <a:cs typeface="Arial"/>
              </a:rPr>
              <a:t>t</a:t>
            </a:r>
            <a:r>
              <a:rPr sz="2204" dirty="0">
                <a:solidFill>
                  <a:prstClr val="black"/>
                </a:solidFill>
                <a:latin typeface="Arial"/>
                <a:cs typeface="Arial"/>
              </a:rPr>
              <a:t>ut</a:t>
            </a:r>
            <a:r>
              <a:rPr sz="2204" spc="-10" dirty="0">
                <a:solidFill>
                  <a:prstClr val="black"/>
                </a:solidFill>
                <a:latin typeface="Arial"/>
                <a:cs typeface="Arial"/>
              </a:rPr>
              <a:t>t</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il pe</a:t>
            </a:r>
            <a:r>
              <a:rPr sz="2204" spc="4" dirty="0">
                <a:solidFill>
                  <a:prstClr val="black"/>
                </a:solidFill>
                <a:latin typeface="Arial"/>
                <a:cs typeface="Arial"/>
              </a:rPr>
              <a:t>r</a:t>
            </a:r>
            <a:r>
              <a:rPr sz="2204" dirty="0">
                <a:solidFill>
                  <a:prstClr val="black"/>
                </a:solidFill>
                <a:latin typeface="Arial"/>
                <a:cs typeface="Arial"/>
              </a:rPr>
              <a:t>son</a:t>
            </a:r>
            <a:r>
              <a:rPr sz="2204" spc="4" dirty="0">
                <a:solidFill>
                  <a:prstClr val="black"/>
                </a:solidFill>
                <a:latin typeface="Arial"/>
                <a:cs typeface="Arial"/>
              </a:rPr>
              <a:t>a</a:t>
            </a:r>
            <a:r>
              <a:rPr sz="2204" dirty="0">
                <a:solidFill>
                  <a:prstClr val="black"/>
                </a:solidFill>
                <a:latin typeface="Arial"/>
                <a:cs typeface="Arial"/>
              </a:rPr>
              <a:t>le</a:t>
            </a:r>
          </a:p>
          <a:p>
            <a:pPr marL="99917" defTabSz="1007577">
              <a:lnSpc>
                <a:spcPct val="95825"/>
              </a:lnSpc>
              <a:spcBef>
                <a:spcPts val="110"/>
              </a:spcBef>
            </a:pPr>
            <a:r>
              <a:rPr sz="2204" dirty="0">
                <a:solidFill>
                  <a:prstClr val="black"/>
                </a:solidFill>
                <a:latin typeface="Arial"/>
                <a:cs typeface="Arial"/>
              </a:rPr>
              <a:t>a</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e</a:t>
            </a:r>
            <a:r>
              <a:rPr sz="2204" dirty="0">
                <a:solidFill>
                  <a:prstClr val="black"/>
                </a:solidFill>
                <a:latin typeface="Arial"/>
                <a:cs typeface="Arial"/>
              </a:rPr>
              <a:t>gnato</a:t>
            </a:r>
          </a:p>
        </p:txBody>
      </p:sp>
      <p:sp>
        <p:nvSpPr>
          <p:cNvPr id="2" name="object 2"/>
          <p:cNvSpPr txBox="1"/>
          <p:nvPr/>
        </p:nvSpPr>
        <p:spPr>
          <a:xfrm>
            <a:off x="309034" y="0"/>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a:effectLst>
                  <a:outerShdw blurRad="38100" dist="38100" dir="2700000" algn="tl">
                    <a:srgbClr val="000000">
                      <a:alpha val="43137"/>
                    </a:srgbClr>
                  </a:outerShdw>
                </a:effectLst>
                <a:latin typeface="Arial"/>
                <a:cs typeface="Arial"/>
              </a:rPr>
              <a:t>Dirig</a:t>
            </a:r>
            <a:r>
              <a:rPr sz="3526" b="1" spc="-15" dirty="0">
                <a:effectLst>
                  <a:outerShdw blurRad="38100" dist="38100" dir="2700000" algn="tl">
                    <a:srgbClr val="000000">
                      <a:alpha val="43137"/>
                    </a:srgbClr>
                  </a:outerShdw>
                </a:effectLst>
                <a:latin typeface="Arial"/>
                <a:cs typeface="Arial"/>
              </a:rPr>
              <a:t>e</a:t>
            </a:r>
            <a:r>
              <a:rPr sz="3526" b="1" dirty="0">
                <a:effectLst>
                  <a:outerShdw blurRad="38100" dist="38100" dir="2700000" algn="tl">
                    <a:srgbClr val="000000">
                      <a:alpha val="43137"/>
                    </a:srgbClr>
                  </a:outerShdw>
                </a:effectLst>
                <a:latin typeface="Arial"/>
                <a:cs typeface="Arial"/>
              </a:rPr>
              <a:t>nti</a:t>
            </a:r>
            <a:endParaRPr sz="3526" dirty="0">
              <a:effectLst>
                <a:outerShdw blurRad="38100" dist="38100" dir="2700000" algn="tl">
                  <a:srgbClr val="000000">
                    <a:alpha val="43137"/>
                  </a:srgbClr>
                </a:outerShdw>
              </a:effectLst>
              <a:latin typeface="Arial"/>
              <a:cs typeface="Arial"/>
            </a:endParaRPr>
          </a:p>
          <a:p>
            <a:pPr marL="416800" algn="ctr" defTabSz="1007577">
              <a:lnSpc>
                <a:spcPct val="95825"/>
              </a:lnSpc>
              <a:spcBef>
                <a:spcPts val="1072"/>
              </a:spcBef>
            </a:pPr>
            <a:r>
              <a:rPr sz="2204" b="1" dirty="0">
                <a:effectLst>
                  <a:outerShdw blurRad="38100" dist="38100" dir="2700000" algn="tl">
                    <a:srgbClr val="000000">
                      <a:alpha val="43137"/>
                    </a:srgbClr>
                  </a:outerShdw>
                </a:effectLst>
                <a:latin typeface="Arial"/>
                <a:cs typeface="Arial"/>
              </a:rPr>
              <a:t>Ruolo e</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comp</a:t>
            </a:r>
            <a:r>
              <a:rPr sz="2204" b="1" spc="-10" dirty="0">
                <a:effectLst>
                  <a:outerShdw blurRad="38100" dist="38100" dir="2700000" algn="tl">
                    <a:srgbClr val="000000">
                      <a:alpha val="43137"/>
                    </a:srgbClr>
                  </a:outerShdw>
                </a:effectLst>
                <a:latin typeface="Arial"/>
                <a:cs typeface="Arial"/>
              </a:rPr>
              <a:t>i</a:t>
            </a:r>
            <a:r>
              <a:rPr sz="2204" b="1" dirty="0">
                <a:effectLst>
                  <a:outerShdw blurRad="38100" dist="38100" dir="2700000" algn="tl">
                    <a:srgbClr val="000000">
                      <a:alpha val="43137"/>
                    </a:srgbClr>
                  </a:outerShdw>
                </a:effectLst>
                <a:latin typeface="Arial"/>
                <a:cs typeface="Arial"/>
              </a:rPr>
              <a:t>ti</a:t>
            </a:r>
            <a:endParaRPr sz="2204" dirty="0">
              <a:effectLst>
                <a:outerShdw blurRad="38100" dist="38100" dir="2700000" algn="tl">
                  <a:srgbClr val="000000">
                    <a:alpha val="43137"/>
                  </a:srgbClr>
                </a:outerShdw>
              </a:effectLst>
              <a:latin typeface="Arial"/>
              <a:cs typeface="Arial"/>
            </a:endParaRPr>
          </a:p>
        </p:txBody>
      </p:sp>
      <p:sp>
        <p:nvSpPr>
          <p:cNvPr id="11" name="Rettangolo 10">
            <a:extLst>
              <a:ext uri="{FF2B5EF4-FFF2-40B4-BE49-F238E27FC236}">
                <a16:creationId xmlns:a16="http://schemas.microsoft.com/office/drawing/2014/main" id="{4ED18A5D-A730-41DC-9DDD-38782B2913A6}"/>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2" name="Immagine 11">
            <a:extLst>
              <a:ext uri="{FF2B5EF4-FFF2-40B4-BE49-F238E27FC236}">
                <a16:creationId xmlns:a16="http://schemas.microsoft.com/office/drawing/2014/main" id="{7EC9732D-3820-4065-B3DD-6553572BE1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3" name="Immagine 12">
            <a:extLst>
              <a:ext uri="{FF2B5EF4-FFF2-40B4-BE49-F238E27FC236}">
                <a16:creationId xmlns:a16="http://schemas.microsoft.com/office/drawing/2014/main" id="{114B8D2B-D63A-4E4E-8097-E0E5C8331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4" name="Picture 5" descr="logo nuovo-2">
            <a:extLst>
              <a:ext uri="{FF2B5EF4-FFF2-40B4-BE49-F238E27FC236}">
                <a16:creationId xmlns:a16="http://schemas.microsoft.com/office/drawing/2014/main" id="{4681E77C-AAAC-463A-9D73-BBB6FF6D15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585405" y="2128834"/>
            <a:ext cx="9562891" cy="5147193"/>
          </a:xfrm>
          <a:prstGeom prst="rect">
            <a:avLst/>
          </a:prstGeom>
        </p:spPr>
        <p:txBody>
          <a:bodyPr wrap="square" lIns="0" tIns="0" rIns="0" bIns="0" rtlCol="0">
            <a:noAutofit/>
          </a:bodyPr>
          <a:lstStyle/>
          <a:p>
            <a:pPr defTabSz="1007577">
              <a:lnSpc>
                <a:spcPts val="716"/>
              </a:lnSpc>
              <a:spcBef>
                <a:spcPts val="6"/>
              </a:spcBef>
            </a:pPr>
            <a:endParaRPr sz="716">
              <a:solidFill>
                <a:prstClr val="black"/>
              </a:solidFill>
              <a:latin typeface="Calibri"/>
            </a:endParaRPr>
          </a:p>
          <a:p>
            <a:pPr marL="65856" defTabSz="1007577">
              <a:lnSpc>
                <a:spcPts val="1240"/>
              </a:lnSpc>
              <a:spcBef>
                <a:spcPts val="38628"/>
              </a:spcBef>
            </a:pPr>
            <a:r>
              <a:rPr sz="1653" baseline="-3003" dirty="0">
                <a:solidFill>
                  <a:prstClr val="black"/>
                </a:solidFill>
                <a:latin typeface="Wingdings"/>
                <a:cs typeface="Wingdings"/>
              </a:rPr>
              <a:t></a:t>
            </a:r>
            <a:r>
              <a:rPr sz="1653" spc="39" baseline="-2898" dirty="0">
                <a:solidFill>
                  <a:prstClr val="black"/>
                </a:solidFill>
                <a:latin typeface="Times New Roman"/>
                <a:cs typeface="Times New Roman"/>
              </a:rPr>
              <a:t> </a:t>
            </a:r>
            <a:r>
              <a:rPr sz="1653" baseline="-2898" dirty="0">
                <a:solidFill>
                  <a:prstClr val="black"/>
                </a:solidFill>
                <a:latin typeface="Arial"/>
                <a:cs typeface="Arial"/>
              </a:rPr>
              <a:t>61</a:t>
            </a:r>
            <a:endParaRPr sz="1102">
              <a:solidFill>
                <a:prstClr val="black"/>
              </a:solidFill>
              <a:latin typeface="Arial"/>
              <a:cs typeface="Arial"/>
            </a:endParaRPr>
          </a:p>
        </p:txBody>
      </p:sp>
      <p:sp>
        <p:nvSpPr>
          <p:cNvPr id="7" name="object 7"/>
          <p:cNvSpPr/>
          <p:nvPr/>
        </p:nvSpPr>
        <p:spPr>
          <a:xfrm>
            <a:off x="585405" y="2128834"/>
            <a:ext cx="9562891" cy="5140799"/>
          </a:xfrm>
          <a:custGeom>
            <a:avLst/>
            <a:gdLst/>
            <a:ahLst/>
            <a:cxnLst/>
            <a:rect l="l" t="t" r="r" b="b"/>
            <a:pathLst>
              <a:path w="8678926" h="4665599">
                <a:moveTo>
                  <a:pt x="0" y="4665599"/>
                </a:moveTo>
                <a:lnTo>
                  <a:pt x="8678926" y="4665599"/>
                </a:lnTo>
                <a:lnTo>
                  <a:pt x="8678926" y="0"/>
                </a:lnTo>
                <a:lnTo>
                  <a:pt x="0" y="0"/>
                </a:lnTo>
                <a:lnTo>
                  <a:pt x="0" y="4665599"/>
                </a:lnTo>
                <a:close/>
              </a:path>
            </a:pathLst>
          </a:custGeom>
          <a:ln w="19049">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5" name="object 5"/>
          <p:cNvSpPr txBox="1"/>
          <p:nvPr/>
        </p:nvSpPr>
        <p:spPr>
          <a:xfrm>
            <a:off x="1094384" y="501650"/>
            <a:ext cx="7605116" cy="396226"/>
          </a:xfrm>
          <a:prstGeom prst="rect">
            <a:avLst/>
          </a:prstGeom>
        </p:spPr>
        <p:txBody>
          <a:bodyPr wrap="square" lIns="0" tIns="0" rIns="0" bIns="0" rtlCol="0">
            <a:noAutofit/>
          </a:bodyPr>
          <a:lstStyle/>
          <a:p>
            <a:pPr marL="139409" algn="ctr" defTabSz="1007577">
              <a:lnSpc>
                <a:spcPct val="95825"/>
              </a:lnSpc>
              <a:spcBef>
                <a:spcPts val="309"/>
              </a:spcBef>
            </a:pPr>
            <a:r>
              <a:rPr sz="2204" b="1" dirty="0">
                <a:effectLst>
                  <a:outerShdw blurRad="38100" dist="38100" dir="2700000" algn="tl">
                    <a:srgbClr val="000000">
                      <a:alpha val="43137"/>
                    </a:srgbClr>
                  </a:outerShdw>
                </a:effectLst>
                <a:latin typeface="Arial"/>
                <a:cs typeface="Arial"/>
              </a:rPr>
              <a:t>1 -</a:t>
            </a:r>
            <a:r>
              <a:rPr sz="2204" b="1" spc="-10"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OB</a:t>
            </a:r>
            <a:r>
              <a:rPr sz="2204" b="1" spc="10" dirty="0">
                <a:effectLst>
                  <a:outerShdw blurRad="38100" dist="38100" dir="2700000" algn="tl">
                    <a:srgbClr val="000000">
                      <a:alpha val="43137"/>
                    </a:srgbClr>
                  </a:outerShdw>
                </a:effectLst>
                <a:latin typeface="Arial"/>
                <a:cs typeface="Arial"/>
              </a:rPr>
              <a:t>B</a:t>
            </a:r>
            <a:r>
              <a:rPr sz="2204" b="1" dirty="0">
                <a:effectLst>
                  <a:outerShdw blurRad="38100" dist="38100" dir="2700000" algn="tl">
                    <a:srgbClr val="000000">
                      <a:alpha val="43137"/>
                    </a:srgbClr>
                  </a:outerShdw>
                </a:effectLst>
                <a:latin typeface="Arial"/>
                <a:cs typeface="Arial"/>
              </a:rPr>
              <a:t>LIGHI</a:t>
            </a:r>
            <a:r>
              <a:rPr sz="2204" b="1" spc="-4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D</a:t>
            </a:r>
            <a:r>
              <a:rPr sz="2204" b="1" spc="-148" dirty="0">
                <a:effectLst>
                  <a:outerShdw blurRad="38100" dist="38100" dir="2700000" algn="tl">
                    <a:srgbClr val="000000">
                      <a:alpha val="43137"/>
                    </a:srgbClr>
                  </a:outerShdw>
                </a:effectLst>
                <a:latin typeface="Arial"/>
                <a:cs typeface="Arial"/>
              </a:rPr>
              <a:t>A</a:t>
            </a:r>
            <a:r>
              <a:rPr sz="2204" b="1" spc="-37" dirty="0">
                <a:effectLst>
                  <a:outerShdw blurRad="38100" dist="38100" dir="2700000" algn="tl">
                    <a:srgbClr val="000000">
                      <a:alpha val="43137"/>
                    </a:srgbClr>
                  </a:outerShdw>
                </a:effectLst>
                <a:latin typeface="Arial"/>
                <a:cs typeface="Arial"/>
              </a:rPr>
              <a:t>T</a:t>
            </a:r>
            <a:r>
              <a:rPr sz="2204" b="1" dirty="0">
                <a:effectLst>
                  <a:outerShdw blurRad="38100" dist="38100" dir="2700000" algn="tl">
                    <a:srgbClr val="000000">
                      <a:alpha val="43137"/>
                    </a:srgbClr>
                  </a:outerShdw>
                </a:effectLst>
                <a:latin typeface="Arial"/>
                <a:cs typeface="Arial"/>
              </a:rPr>
              <a:t>ORI</a:t>
            </a:r>
            <a:r>
              <a:rPr sz="2204" b="1" spc="-2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L</a:t>
            </a:r>
            <a:r>
              <a:rPr sz="2204" b="1" spc="-153"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VOR</a:t>
            </a:r>
            <a:r>
              <a:rPr sz="2204" b="1" spc="10" dirty="0">
                <a:effectLst>
                  <a:outerShdw blurRad="38100" dist="38100" dir="2700000" algn="tl">
                    <a:srgbClr val="000000">
                      <a:alpha val="43137"/>
                    </a:srgbClr>
                  </a:outerShdw>
                </a:effectLst>
                <a:latin typeface="Arial"/>
                <a:cs typeface="Arial"/>
              </a:rPr>
              <a:t>O</a:t>
            </a:r>
            <a:r>
              <a:rPr sz="2204" b="1" spc="4" dirty="0">
                <a:effectLst>
                  <a:outerShdw blurRad="38100" dist="38100" dir="2700000" algn="tl">
                    <a:srgbClr val="000000">
                      <a:alpha val="43137"/>
                    </a:srgbClr>
                  </a:outerShdw>
                </a:effectLst>
                <a:latin typeface="Arial"/>
                <a:cs typeface="Arial"/>
              </a:rPr>
              <a:t>-</a:t>
            </a:r>
            <a:r>
              <a:rPr sz="2204" b="1" dirty="0">
                <a:effectLst>
                  <a:outerShdw blurRad="38100" dist="38100" dir="2700000" algn="tl">
                    <a:srgbClr val="000000">
                      <a:alpha val="43137"/>
                    </a:srgbClr>
                  </a:outerShdw>
                </a:effectLst>
                <a:latin typeface="Arial"/>
                <a:cs typeface="Arial"/>
              </a:rPr>
              <a:t>DIRI</a:t>
            </a:r>
            <a:r>
              <a:rPr sz="2204" b="1" spc="-10" dirty="0">
                <a:effectLst>
                  <a:outerShdw blurRad="38100" dist="38100" dir="2700000" algn="tl">
                    <a:srgbClr val="000000">
                      <a:alpha val="43137"/>
                    </a:srgbClr>
                  </a:outerShdw>
                </a:effectLst>
                <a:latin typeface="Arial"/>
                <a:cs typeface="Arial"/>
              </a:rPr>
              <a:t>G</a:t>
            </a:r>
            <a:r>
              <a:rPr sz="2204" b="1" dirty="0">
                <a:effectLst>
                  <a:outerShdw blurRad="38100" dist="38100" dir="2700000" algn="tl">
                    <a:srgbClr val="000000">
                      <a:alpha val="43137"/>
                    </a:srgbClr>
                  </a:outerShdw>
                </a:effectLst>
                <a:latin typeface="Arial"/>
                <a:cs typeface="Arial"/>
              </a:rPr>
              <a:t>ENTI</a:t>
            </a:r>
            <a:endParaRPr sz="2204" dirty="0">
              <a:effectLst>
                <a:outerShdw blurRad="38100" dist="38100" dir="2700000" algn="tl">
                  <a:srgbClr val="000000">
                    <a:alpha val="43137"/>
                  </a:srgbClr>
                </a:outerShdw>
              </a:effectLst>
              <a:latin typeface="Arial"/>
              <a:cs typeface="Arial"/>
            </a:endParaRPr>
          </a:p>
        </p:txBody>
      </p:sp>
      <p:sp>
        <p:nvSpPr>
          <p:cNvPr id="4" name="object 4"/>
          <p:cNvSpPr txBox="1"/>
          <p:nvPr/>
        </p:nvSpPr>
        <p:spPr>
          <a:xfrm>
            <a:off x="338491" y="1175468"/>
            <a:ext cx="9562891" cy="5141708"/>
          </a:xfrm>
          <a:prstGeom prst="rect">
            <a:avLst/>
          </a:prstGeom>
        </p:spPr>
        <p:txBody>
          <a:bodyPr wrap="square" lIns="0" tIns="0" rIns="0" bIns="0" rtlCol="0">
            <a:noAutofit/>
          </a:bodyPr>
          <a:lstStyle/>
          <a:p>
            <a:pPr defTabSz="1007577">
              <a:lnSpc>
                <a:spcPts val="551"/>
              </a:lnSpc>
              <a:spcBef>
                <a:spcPts val="2"/>
              </a:spcBef>
            </a:pPr>
            <a:endParaRPr sz="551" dirty="0">
              <a:solidFill>
                <a:prstClr val="black"/>
              </a:solidFill>
              <a:latin typeface="Calibri"/>
            </a:endParaRPr>
          </a:p>
          <a:p>
            <a:pPr marL="99106" marR="49092" algn="just" defTabSz="1007577">
              <a:lnSpc>
                <a:spcPct val="100041"/>
              </a:lnSpc>
            </a:pPr>
            <a:r>
              <a:rPr sz="2204" spc="-4" dirty="0">
                <a:solidFill>
                  <a:prstClr val="black"/>
                </a:solidFill>
                <a:latin typeface="Arial"/>
                <a:cs typeface="Arial"/>
              </a:rPr>
              <a:t>I</a:t>
            </a:r>
            <a:r>
              <a:rPr sz="2204" dirty="0">
                <a:solidFill>
                  <a:prstClr val="black"/>
                </a:solidFill>
                <a:latin typeface="Arial"/>
                <a:cs typeface="Arial"/>
              </a:rPr>
              <a:t>l</a:t>
            </a:r>
            <a:r>
              <a:rPr sz="2204" spc="28" dirty="0">
                <a:solidFill>
                  <a:prstClr val="black"/>
                </a:solidFill>
                <a:latin typeface="Arial"/>
                <a:cs typeface="Arial"/>
              </a:rPr>
              <a:t> </a:t>
            </a:r>
            <a:r>
              <a:rPr sz="2204" dirty="0">
                <a:solidFill>
                  <a:prstClr val="black"/>
                </a:solidFill>
                <a:latin typeface="Arial"/>
                <a:cs typeface="Arial"/>
              </a:rPr>
              <a:t>dat</a:t>
            </a:r>
            <a:r>
              <a:rPr sz="2204" spc="-10" dirty="0">
                <a:solidFill>
                  <a:prstClr val="black"/>
                </a:solidFill>
                <a:latin typeface="Arial"/>
                <a:cs typeface="Arial"/>
              </a:rPr>
              <a:t>o</a:t>
            </a:r>
            <a:r>
              <a:rPr sz="2204" dirty="0">
                <a:solidFill>
                  <a:prstClr val="black"/>
                </a:solidFill>
                <a:latin typeface="Arial"/>
                <a:cs typeface="Arial"/>
              </a:rPr>
              <a:t>re</a:t>
            </a:r>
            <a:r>
              <a:rPr sz="2204" spc="31" dirty="0">
                <a:solidFill>
                  <a:prstClr val="black"/>
                </a:solidFill>
                <a:latin typeface="Arial"/>
                <a:cs typeface="Arial"/>
              </a:rPr>
              <a:t> </a:t>
            </a:r>
            <a:r>
              <a:rPr sz="2204" dirty="0">
                <a:solidFill>
                  <a:prstClr val="black"/>
                </a:solidFill>
                <a:latin typeface="Arial"/>
                <a:cs typeface="Arial"/>
              </a:rPr>
              <a:t>di</a:t>
            </a:r>
            <a:r>
              <a:rPr sz="2204" spc="28" dirty="0">
                <a:solidFill>
                  <a:prstClr val="black"/>
                </a:solidFill>
                <a:latin typeface="Arial"/>
                <a:cs typeface="Arial"/>
              </a:rPr>
              <a:t> </a:t>
            </a:r>
            <a:r>
              <a:rPr sz="2204" dirty="0">
                <a:solidFill>
                  <a:prstClr val="black"/>
                </a:solidFill>
                <a:latin typeface="Arial"/>
                <a:cs typeface="Arial"/>
              </a:rPr>
              <a:t>lavoro,</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ese</a:t>
            </a:r>
            <a:r>
              <a:rPr sz="2204" spc="-10" dirty="0">
                <a:solidFill>
                  <a:prstClr val="black"/>
                </a:solidFill>
                <a:latin typeface="Arial"/>
                <a:cs typeface="Arial"/>
              </a:rPr>
              <a:t>r</a:t>
            </a:r>
            <a:r>
              <a:rPr sz="2204" dirty="0">
                <a:solidFill>
                  <a:prstClr val="black"/>
                </a:solidFill>
                <a:latin typeface="Arial"/>
                <a:cs typeface="Arial"/>
              </a:rPr>
              <a:t>cita</a:t>
            </a:r>
            <a:r>
              <a:rPr sz="2204" spc="31" dirty="0">
                <a:solidFill>
                  <a:prstClr val="black"/>
                </a:solidFill>
                <a:latin typeface="Arial"/>
                <a:cs typeface="Arial"/>
              </a:rPr>
              <a:t> </a:t>
            </a:r>
            <a:r>
              <a:rPr sz="2204" dirty="0">
                <a:solidFill>
                  <a:prstClr val="black"/>
                </a:solidFill>
                <a:latin typeface="Arial"/>
                <a:cs typeface="Arial"/>
              </a:rPr>
              <a:t>le</a:t>
            </a:r>
            <a:r>
              <a:rPr sz="2204" spc="28" dirty="0">
                <a:solidFill>
                  <a:prstClr val="black"/>
                </a:solidFill>
                <a:latin typeface="Arial"/>
                <a:cs typeface="Arial"/>
              </a:rPr>
              <a:t> </a:t>
            </a:r>
            <a:r>
              <a:rPr sz="2204" dirty="0">
                <a:solidFill>
                  <a:prstClr val="black"/>
                </a:solidFill>
                <a:latin typeface="Arial"/>
                <a:cs typeface="Arial"/>
              </a:rPr>
              <a:t>at</a:t>
            </a:r>
            <a:r>
              <a:rPr sz="2204" spc="-10" dirty="0">
                <a:solidFill>
                  <a:prstClr val="black"/>
                </a:solidFill>
                <a:latin typeface="Arial"/>
                <a:cs typeface="Arial"/>
              </a:rPr>
              <a:t>t</a:t>
            </a:r>
            <a:r>
              <a:rPr sz="2204" dirty="0">
                <a:solidFill>
                  <a:prstClr val="black"/>
                </a:solidFill>
                <a:latin typeface="Arial"/>
                <a:cs typeface="Arial"/>
              </a:rPr>
              <a:t>i</a:t>
            </a:r>
            <a:r>
              <a:rPr sz="2204" spc="-4" dirty="0">
                <a:solidFill>
                  <a:prstClr val="black"/>
                </a:solidFill>
                <a:latin typeface="Arial"/>
                <a:cs typeface="Arial"/>
              </a:rPr>
              <a:t>v</a:t>
            </a:r>
            <a:r>
              <a:rPr sz="2204" dirty="0">
                <a:solidFill>
                  <a:prstClr val="black"/>
                </a:solidFill>
                <a:latin typeface="Arial"/>
                <a:cs typeface="Arial"/>
              </a:rPr>
              <a:t>ità</a:t>
            </a:r>
            <a:r>
              <a:rPr sz="2204" spc="21" dirty="0">
                <a:solidFill>
                  <a:prstClr val="black"/>
                </a:solidFill>
                <a:latin typeface="Arial"/>
                <a:cs typeface="Arial"/>
              </a:rPr>
              <a:t> </a:t>
            </a:r>
            <a:r>
              <a:rPr sz="2204" dirty="0">
                <a:solidFill>
                  <a:prstClr val="black"/>
                </a:solidFill>
                <a:latin typeface="Arial"/>
                <a:cs typeface="Arial"/>
              </a:rPr>
              <a:t>e</a:t>
            </a:r>
            <a:r>
              <a:rPr sz="2204" spc="31" dirty="0">
                <a:solidFill>
                  <a:prstClr val="black"/>
                </a:solidFill>
                <a:latin typeface="Arial"/>
                <a:cs typeface="Arial"/>
              </a:rPr>
              <a:t> </a:t>
            </a:r>
            <a:r>
              <a:rPr sz="2204" dirty="0">
                <a:solidFill>
                  <a:prstClr val="black"/>
                </a:solidFill>
                <a:latin typeface="Arial"/>
                <a:cs typeface="Arial"/>
              </a:rPr>
              <a:t>i</a:t>
            </a:r>
            <a:r>
              <a:rPr sz="2204" spc="28" dirty="0">
                <a:solidFill>
                  <a:prstClr val="black"/>
                </a:solidFill>
                <a:latin typeface="Arial"/>
                <a:cs typeface="Arial"/>
              </a:rPr>
              <a:t> </a:t>
            </a:r>
            <a:r>
              <a:rPr sz="2204" dirty="0">
                <a:solidFill>
                  <a:prstClr val="black"/>
                </a:solidFill>
                <a:latin typeface="Arial"/>
                <a:cs typeface="Arial"/>
              </a:rPr>
              <a:t>diri</a:t>
            </a:r>
            <a:r>
              <a:rPr sz="2204" spc="4" dirty="0">
                <a:solidFill>
                  <a:prstClr val="black"/>
                </a:solidFill>
                <a:latin typeface="Arial"/>
                <a:cs typeface="Arial"/>
              </a:rPr>
              <a:t>g</a:t>
            </a:r>
            <a:r>
              <a:rPr sz="2204" dirty="0">
                <a:solidFill>
                  <a:prstClr val="black"/>
                </a:solidFill>
                <a:latin typeface="Arial"/>
                <a:cs typeface="Arial"/>
              </a:rPr>
              <a:t>en</a:t>
            </a:r>
            <a:r>
              <a:rPr sz="2204" spc="-15" dirty="0">
                <a:solidFill>
                  <a:prstClr val="black"/>
                </a:solidFill>
                <a:latin typeface="Arial"/>
                <a:cs typeface="Arial"/>
              </a:rPr>
              <a:t>t</a:t>
            </a:r>
            <a:r>
              <a:rPr sz="2204" dirty="0">
                <a:solidFill>
                  <a:prstClr val="black"/>
                </a:solidFill>
                <a:latin typeface="Arial"/>
                <a:cs typeface="Arial"/>
              </a:rPr>
              <a:t>i,</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31" dirty="0">
                <a:solidFill>
                  <a:prstClr val="black"/>
                </a:solidFill>
                <a:latin typeface="Arial"/>
                <a:cs typeface="Arial"/>
              </a:rPr>
              <a:t> </a:t>
            </a:r>
            <a:r>
              <a:rPr sz="2204" spc="-10" dirty="0">
                <a:solidFill>
                  <a:prstClr val="black"/>
                </a:solidFill>
                <a:latin typeface="Arial"/>
                <a:cs typeface="Arial"/>
              </a:rPr>
              <a:t>o</a:t>
            </a:r>
            <a:r>
              <a:rPr sz="2204" dirty="0">
                <a:solidFill>
                  <a:prstClr val="black"/>
                </a:solidFill>
                <a:latin typeface="Arial"/>
                <a:cs typeface="Arial"/>
              </a:rPr>
              <a:t>rganizzano e diri</a:t>
            </a:r>
            <a:r>
              <a:rPr sz="2204" spc="4" dirty="0">
                <a:solidFill>
                  <a:prstClr val="black"/>
                </a:solidFill>
                <a:latin typeface="Arial"/>
                <a:cs typeface="Arial"/>
              </a:rPr>
              <a:t>g</a:t>
            </a:r>
            <a:r>
              <a:rPr sz="2204" dirty="0">
                <a:solidFill>
                  <a:prstClr val="black"/>
                </a:solidFill>
                <a:latin typeface="Arial"/>
                <a:cs typeface="Arial"/>
              </a:rPr>
              <a:t>ono</a:t>
            </a:r>
            <a:r>
              <a:rPr sz="2204" spc="32" dirty="0">
                <a:solidFill>
                  <a:prstClr val="black"/>
                </a:solidFill>
                <a:latin typeface="Arial"/>
                <a:cs typeface="Arial"/>
              </a:rPr>
              <a:t> </a:t>
            </a:r>
            <a:r>
              <a:rPr sz="2204" dirty="0">
                <a:solidFill>
                  <a:prstClr val="black"/>
                </a:solidFill>
                <a:latin typeface="Arial"/>
                <a:cs typeface="Arial"/>
              </a:rPr>
              <a:t>le</a:t>
            </a:r>
            <a:r>
              <a:rPr sz="2204" spc="10" dirty="0">
                <a:solidFill>
                  <a:prstClr val="black"/>
                </a:solidFill>
                <a:latin typeface="Arial"/>
                <a:cs typeface="Arial"/>
              </a:rPr>
              <a:t> </a:t>
            </a:r>
            <a:r>
              <a:rPr sz="2204" dirty="0">
                <a:solidFill>
                  <a:prstClr val="black"/>
                </a:solidFill>
                <a:latin typeface="Arial"/>
                <a:cs typeface="Arial"/>
              </a:rPr>
              <a:t>s</a:t>
            </a:r>
            <a:r>
              <a:rPr sz="2204" spc="-10" dirty="0">
                <a:solidFill>
                  <a:prstClr val="black"/>
                </a:solidFill>
                <a:latin typeface="Arial"/>
                <a:cs typeface="Arial"/>
              </a:rPr>
              <a:t>t</a:t>
            </a:r>
            <a:r>
              <a:rPr sz="2204" dirty="0">
                <a:solidFill>
                  <a:prstClr val="black"/>
                </a:solidFill>
                <a:latin typeface="Arial"/>
                <a:cs typeface="Arial"/>
              </a:rPr>
              <a:t>esse</a:t>
            </a:r>
            <a:r>
              <a:rPr sz="2204" spc="28" dirty="0">
                <a:solidFill>
                  <a:prstClr val="black"/>
                </a:solidFill>
                <a:latin typeface="Arial"/>
                <a:cs typeface="Arial"/>
              </a:rPr>
              <a:t> </a:t>
            </a:r>
            <a:r>
              <a:rPr sz="2204" dirty="0">
                <a:solidFill>
                  <a:prstClr val="black"/>
                </a:solidFill>
                <a:latin typeface="Arial"/>
                <a:cs typeface="Arial"/>
              </a:rPr>
              <a:t>at</a:t>
            </a:r>
            <a:r>
              <a:rPr sz="2204" spc="-10" dirty="0">
                <a:solidFill>
                  <a:prstClr val="black"/>
                </a:solidFill>
                <a:latin typeface="Arial"/>
                <a:cs typeface="Arial"/>
              </a:rPr>
              <a:t>t</a:t>
            </a:r>
            <a:r>
              <a:rPr sz="2204" dirty="0">
                <a:solidFill>
                  <a:prstClr val="black"/>
                </a:solidFill>
                <a:latin typeface="Arial"/>
                <a:cs typeface="Arial"/>
              </a:rPr>
              <a:t>i</a:t>
            </a:r>
            <a:r>
              <a:rPr sz="2204" spc="-4" dirty="0">
                <a:solidFill>
                  <a:prstClr val="black"/>
                </a:solidFill>
                <a:latin typeface="Arial"/>
                <a:cs typeface="Arial"/>
              </a:rPr>
              <a:t>v</a:t>
            </a:r>
            <a:r>
              <a:rPr sz="2204" dirty="0">
                <a:solidFill>
                  <a:prstClr val="black"/>
                </a:solidFill>
                <a:latin typeface="Arial"/>
                <a:cs typeface="Arial"/>
              </a:rPr>
              <a:t>ità seco</a:t>
            </a:r>
            <a:r>
              <a:rPr sz="2204" spc="-4" dirty="0">
                <a:solidFill>
                  <a:prstClr val="black"/>
                </a:solidFill>
                <a:latin typeface="Arial"/>
                <a:cs typeface="Arial"/>
              </a:rPr>
              <a:t>n</a:t>
            </a:r>
            <a:r>
              <a:rPr sz="2204" dirty="0">
                <a:solidFill>
                  <a:prstClr val="black"/>
                </a:solidFill>
                <a:latin typeface="Arial"/>
                <a:cs typeface="Arial"/>
              </a:rPr>
              <a:t>do</a:t>
            </a:r>
            <a:r>
              <a:rPr sz="2204" spc="28" dirty="0">
                <a:solidFill>
                  <a:prstClr val="black"/>
                </a:solidFill>
                <a:latin typeface="Arial"/>
                <a:cs typeface="Arial"/>
              </a:rPr>
              <a:t> </a:t>
            </a:r>
            <a:r>
              <a:rPr sz="2204" dirty="0">
                <a:solidFill>
                  <a:prstClr val="black"/>
                </a:solidFill>
                <a:latin typeface="Arial"/>
                <a:cs typeface="Arial"/>
              </a:rPr>
              <a:t>le</a:t>
            </a:r>
            <a:r>
              <a:rPr sz="2204" spc="21" dirty="0">
                <a:solidFill>
                  <a:prstClr val="black"/>
                </a:solidFill>
                <a:latin typeface="Arial"/>
                <a:cs typeface="Arial"/>
              </a:rPr>
              <a:t> </a:t>
            </a:r>
            <a:r>
              <a:rPr sz="2204" spc="-10" dirty="0">
                <a:solidFill>
                  <a:prstClr val="black"/>
                </a:solidFill>
                <a:latin typeface="Arial"/>
                <a:cs typeface="Arial"/>
              </a:rPr>
              <a:t>a</a:t>
            </a:r>
            <a:r>
              <a:rPr sz="2204" dirty="0">
                <a:solidFill>
                  <a:prstClr val="black"/>
                </a:solidFill>
                <a:latin typeface="Arial"/>
                <a:cs typeface="Arial"/>
              </a:rPr>
              <a:t>t</a:t>
            </a:r>
            <a:r>
              <a:rPr sz="2204" spc="-10" dirty="0">
                <a:solidFill>
                  <a:prstClr val="black"/>
                </a:solidFill>
                <a:latin typeface="Arial"/>
                <a:cs typeface="Arial"/>
              </a:rPr>
              <a:t>t</a:t>
            </a:r>
            <a:r>
              <a:rPr sz="2204" dirty="0">
                <a:solidFill>
                  <a:prstClr val="black"/>
                </a:solidFill>
                <a:latin typeface="Arial"/>
                <a:cs typeface="Arial"/>
              </a:rPr>
              <a:t>ribuzioni</a:t>
            </a:r>
            <a:r>
              <a:rPr sz="2204" spc="28"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spc="-10" dirty="0">
                <a:solidFill>
                  <a:prstClr val="black"/>
                </a:solidFill>
                <a:latin typeface="Arial"/>
                <a:cs typeface="Arial"/>
              </a:rPr>
              <a:t>m</a:t>
            </a:r>
            <a:r>
              <a:rPr sz="2204" dirty="0">
                <a:solidFill>
                  <a:prstClr val="black"/>
                </a:solidFill>
                <a:latin typeface="Arial"/>
                <a:cs typeface="Arial"/>
              </a:rPr>
              <a:t>pet</a:t>
            </a:r>
            <a:r>
              <a:rPr sz="2204" spc="-10" dirty="0">
                <a:solidFill>
                  <a:prstClr val="black"/>
                </a:solidFill>
                <a:latin typeface="Arial"/>
                <a:cs typeface="Arial"/>
              </a:rPr>
              <a:t>e</a:t>
            </a:r>
            <a:r>
              <a:rPr sz="2204" dirty="0">
                <a:solidFill>
                  <a:prstClr val="black"/>
                </a:solidFill>
                <a:latin typeface="Arial"/>
                <a:cs typeface="Arial"/>
              </a:rPr>
              <a:t>nze</a:t>
            </a:r>
            <a:r>
              <a:rPr sz="2204" spc="4" dirty="0">
                <a:solidFill>
                  <a:prstClr val="black"/>
                </a:solidFill>
                <a:latin typeface="Arial"/>
                <a:cs typeface="Arial"/>
              </a:rPr>
              <a:t> </a:t>
            </a:r>
            <a:r>
              <a:rPr sz="2204" dirty="0">
                <a:solidFill>
                  <a:prstClr val="black"/>
                </a:solidFill>
                <a:latin typeface="Arial"/>
                <a:cs typeface="Arial"/>
              </a:rPr>
              <a:t>ad</a:t>
            </a:r>
            <a:r>
              <a:rPr sz="2204" spc="21" dirty="0">
                <a:solidFill>
                  <a:prstClr val="black"/>
                </a:solidFill>
                <a:latin typeface="Arial"/>
                <a:cs typeface="Arial"/>
              </a:rPr>
              <a:t> </a:t>
            </a:r>
            <a:r>
              <a:rPr sz="2204" dirty="0">
                <a:solidFill>
                  <a:prstClr val="black"/>
                </a:solidFill>
                <a:latin typeface="Arial"/>
                <a:cs typeface="Arial"/>
              </a:rPr>
              <a:t>essi c</a:t>
            </a:r>
            <a:r>
              <a:rPr sz="2204" spc="4" dirty="0">
                <a:solidFill>
                  <a:prstClr val="black"/>
                </a:solidFill>
                <a:latin typeface="Arial"/>
                <a:cs typeface="Arial"/>
              </a:rPr>
              <a:t>o</a:t>
            </a:r>
            <a:r>
              <a:rPr sz="2204" dirty="0">
                <a:solidFill>
                  <a:prstClr val="black"/>
                </a:solidFill>
                <a:latin typeface="Arial"/>
                <a:cs typeface="Arial"/>
              </a:rPr>
              <a:t>nferite,</a:t>
            </a:r>
            <a:r>
              <a:rPr sz="2204" spc="-43" dirty="0">
                <a:solidFill>
                  <a:prstClr val="black"/>
                </a:solidFill>
                <a:latin typeface="Arial"/>
                <a:cs typeface="Arial"/>
              </a:rPr>
              <a:t> </a:t>
            </a:r>
            <a:r>
              <a:rPr sz="2204" dirty="0">
                <a:solidFill>
                  <a:prstClr val="black"/>
                </a:solidFill>
                <a:latin typeface="Arial"/>
                <a:cs typeface="Arial"/>
              </a:rPr>
              <a:t>devon</a:t>
            </a:r>
            <a:r>
              <a:rPr sz="2204" spc="4" dirty="0">
                <a:solidFill>
                  <a:prstClr val="black"/>
                </a:solidFill>
                <a:latin typeface="Arial"/>
                <a:cs typeface="Arial"/>
              </a:rPr>
              <a:t>o</a:t>
            </a:r>
            <a:r>
              <a:rPr sz="2204" dirty="0">
                <a:solidFill>
                  <a:prstClr val="black"/>
                </a:solidFill>
                <a:latin typeface="Arial"/>
                <a:cs typeface="Arial"/>
              </a:rPr>
              <a:t>:</a:t>
            </a:r>
          </a:p>
          <a:p>
            <a:pPr marL="561248" marR="446209" indent="-462141" defTabSz="1007577">
              <a:lnSpc>
                <a:spcPct val="100041"/>
              </a:lnSpc>
              <a:tabLst>
                <a:tab pos="573759" algn="l"/>
              </a:tabLst>
            </a:pPr>
            <a:r>
              <a:rPr sz="2204" dirty="0">
                <a:solidFill>
                  <a:prstClr val="black"/>
                </a:solidFill>
                <a:latin typeface="Arial"/>
                <a:cs typeface="Arial"/>
              </a:rPr>
              <a:t>a)		nomin</a:t>
            </a:r>
            <a:r>
              <a:rPr sz="2204" spc="4" dirty="0">
                <a:solidFill>
                  <a:prstClr val="black"/>
                </a:solidFill>
                <a:latin typeface="Arial"/>
                <a:cs typeface="Arial"/>
              </a:rPr>
              <a:t>a</a:t>
            </a:r>
            <a:r>
              <a:rPr sz="2204" dirty="0">
                <a:solidFill>
                  <a:prstClr val="black"/>
                </a:solidFill>
                <a:latin typeface="Arial"/>
                <a:cs typeface="Arial"/>
              </a:rPr>
              <a:t>re</a:t>
            </a:r>
            <a:r>
              <a:rPr sz="2204" spc="-21" dirty="0">
                <a:solidFill>
                  <a:prstClr val="black"/>
                </a:solidFill>
                <a:latin typeface="Arial"/>
                <a:cs typeface="Arial"/>
              </a:rPr>
              <a:t> </a:t>
            </a: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medi</a:t>
            </a:r>
            <a:r>
              <a:rPr sz="2204" spc="10" dirty="0">
                <a:solidFill>
                  <a:prstClr val="black"/>
                </a:solidFill>
                <a:latin typeface="Arial"/>
                <a:cs typeface="Arial"/>
              </a:rPr>
              <a:t>c</a:t>
            </a:r>
            <a:r>
              <a:rPr sz="2204" dirty="0">
                <a:solidFill>
                  <a:prstClr val="black"/>
                </a:solidFill>
                <a:latin typeface="Arial"/>
                <a:cs typeface="Arial"/>
              </a:rPr>
              <a:t>o</a:t>
            </a:r>
            <a:r>
              <a:rPr sz="2204" spc="-28"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mpetente</a:t>
            </a:r>
            <a:r>
              <a:rPr sz="2204" spc="-37" dirty="0">
                <a:solidFill>
                  <a:prstClr val="black"/>
                </a:solidFill>
                <a:latin typeface="Arial"/>
                <a:cs typeface="Arial"/>
              </a:rPr>
              <a:t> </a:t>
            </a:r>
            <a:r>
              <a:rPr sz="2204" dirty="0">
                <a:solidFill>
                  <a:prstClr val="black"/>
                </a:solidFill>
                <a:latin typeface="Arial"/>
                <a:cs typeface="Arial"/>
              </a:rPr>
              <a:t>per</a:t>
            </a:r>
            <a:r>
              <a:rPr sz="2204" spc="-21" dirty="0">
                <a:solidFill>
                  <a:prstClr val="black"/>
                </a:solidFill>
                <a:latin typeface="Arial"/>
                <a:cs typeface="Arial"/>
              </a:rPr>
              <a:t> </a:t>
            </a:r>
            <a:r>
              <a:rPr sz="2204" dirty="0">
                <a:solidFill>
                  <a:prstClr val="black"/>
                </a:solidFill>
                <a:latin typeface="Arial"/>
                <a:cs typeface="Arial"/>
              </a:rPr>
              <a:t>l’e</a:t>
            </a:r>
            <a:r>
              <a:rPr sz="2204" spc="-43" dirty="0">
                <a:solidFill>
                  <a:prstClr val="black"/>
                </a:solidFill>
                <a:latin typeface="Arial"/>
                <a:cs typeface="Arial"/>
              </a:rPr>
              <a:t>f</a:t>
            </a:r>
            <a:r>
              <a:rPr sz="2204" dirty="0">
                <a:solidFill>
                  <a:prstClr val="black"/>
                </a:solidFill>
                <a:latin typeface="Arial"/>
                <a:cs typeface="Arial"/>
              </a:rPr>
              <a:t>fe</a:t>
            </a:r>
            <a:r>
              <a:rPr sz="2204" spc="-10" dirty="0">
                <a:solidFill>
                  <a:prstClr val="black"/>
                </a:solidFill>
                <a:latin typeface="Arial"/>
                <a:cs typeface="Arial"/>
              </a:rPr>
              <a:t>t</a:t>
            </a:r>
            <a:r>
              <a:rPr sz="2204" dirty="0">
                <a:solidFill>
                  <a:prstClr val="black"/>
                </a:solidFill>
                <a:latin typeface="Arial"/>
                <a:cs typeface="Arial"/>
              </a:rPr>
              <a:t>tuazio</a:t>
            </a:r>
            <a:r>
              <a:rPr sz="2204" spc="4" dirty="0">
                <a:solidFill>
                  <a:prstClr val="black"/>
                </a:solidFill>
                <a:latin typeface="Arial"/>
                <a:cs typeface="Arial"/>
              </a:rPr>
              <a:t>n</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della s</a:t>
            </a:r>
            <a:r>
              <a:rPr sz="2204" spc="4" dirty="0">
                <a:solidFill>
                  <a:prstClr val="black"/>
                </a:solidFill>
                <a:latin typeface="Arial"/>
                <a:cs typeface="Arial"/>
              </a:rPr>
              <a:t>o</a:t>
            </a:r>
            <a:r>
              <a:rPr sz="2204" dirty="0">
                <a:solidFill>
                  <a:prstClr val="black"/>
                </a:solidFill>
                <a:latin typeface="Arial"/>
                <a:cs typeface="Arial"/>
              </a:rPr>
              <a:t>rveglian</a:t>
            </a:r>
            <a:r>
              <a:rPr sz="2204" spc="10" dirty="0">
                <a:solidFill>
                  <a:prstClr val="black"/>
                </a:solidFill>
                <a:latin typeface="Arial"/>
                <a:cs typeface="Arial"/>
              </a:rPr>
              <a:t>z</a:t>
            </a:r>
            <a:r>
              <a:rPr sz="2204" dirty="0">
                <a:solidFill>
                  <a:prstClr val="black"/>
                </a:solidFill>
                <a:latin typeface="Arial"/>
                <a:cs typeface="Arial"/>
              </a:rPr>
              <a:t>a s</a:t>
            </a:r>
            <a:r>
              <a:rPr sz="2204" spc="4" dirty="0">
                <a:solidFill>
                  <a:prstClr val="black"/>
                </a:solidFill>
                <a:latin typeface="Arial"/>
                <a:cs typeface="Arial"/>
              </a:rPr>
              <a:t>a</a:t>
            </a:r>
            <a:r>
              <a:rPr sz="2204" dirty="0">
                <a:solidFill>
                  <a:prstClr val="black"/>
                </a:solidFill>
                <a:latin typeface="Arial"/>
                <a:cs typeface="Arial"/>
              </a:rPr>
              <a:t>nitaria</a:t>
            </a:r>
            <a:r>
              <a:rPr sz="2204" spc="-21" dirty="0">
                <a:solidFill>
                  <a:prstClr val="black"/>
                </a:solidFill>
                <a:latin typeface="Arial"/>
                <a:cs typeface="Arial"/>
              </a:rPr>
              <a:t> </a:t>
            </a:r>
            <a:r>
              <a:rPr sz="2204" dirty="0">
                <a:solidFill>
                  <a:prstClr val="black"/>
                </a:solidFill>
                <a:latin typeface="Arial"/>
                <a:cs typeface="Arial"/>
              </a:rPr>
              <a:t>nei c</a:t>
            </a:r>
            <a:r>
              <a:rPr sz="2204" spc="4" dirty="0">
                <a:solidFill>
                  <a:prstClr val="black"/>
                </a:solidFill>
                <a:latin typeface="Arial"/>
                <a:cs typeface="Arial"/>
              </a:rPr>
              <a:t>a</a:t>
            </a:r>
            <a:r>
              <a:rPr sz="2204" dirty="0">
                <a:solidFill>
                  <a:prstClr val="black"/>
                </a:solidFill>
                <a:latin typeface="Arial"/>
                <a:cs typeface="Arial"/>
              </a:rPr>
              <a:t>si</a:t>
            </a:r>
            <a:r>
              <a:rPr sz="2204" spc="-4"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evisti</a:t>
            </a:r>
            <a:r>
              <a:rPr sz="2204" spc="-32" dirty="0">
                <a:solidFill>
                  <a:prstClr val="black"/>
                </a:solidFill>
                <a:latin typeface="Arial"/>
                <a:cs typeface="Arial"/>
              </a:rPr>
              <a:t> </a:t>
            </a:r>
            <a:r>
              <a:rPr sz="2204" dirty="0">
                <a:solidFill>
                  <a:prstClr val="black"/>
                </a:solidFill>
                <a:latin typeface="Arial"/>
                <a:cs typeface="Arial"/>
              </a:rPr>
              <a:t>dal p</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ente</a:t>
            </a:r>
            <a:r>
              <a:rPr sz="2204" spc="-37" dirty="0">
                <a:solidFill>
                  <a:prstClr val="black"/>
                </a:solidFill>
                <a:latin typeface="Arial"/>
                <a:cs typeface="Arial"/>
              </a:rPr>
              <a:t> </a:t>
            </a:r>
            <a:r>
              <a:rPr sz="2204" dirty="0">
                <a:solidFill>
                  <a:prstClr val="black"/>
                </a:solidFill>
                <a:latin typeface="Arial"/>
                <a:cs typeface="Arial"/>
              </a:rPr>
              <a:t>de</a:t>
            </a:r>
            <a:r>
              <a:rPr sz="2204" spc="10" dirty="0">
                <a:solidFill>
                  <a:prstClr val="black"/>
                </a:solidFill>
                <a:latin typeface="Arial"/>
                <a:cs typeface="Arial"/>
              </a:rPr>
              <a:t>c</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to</a:t>
            </a:r>
            <a:r>
              <a:rPr sz="2204" spc="-37" dirty="0">
                <a:solidFill>
                  <a:prstClr val="black"/>
                </a:solidFill>
                <a:latin typeface="Arial"/>
                <a:cs typeface="Arial"/>
              </a:rPr>
              <a:t> </a:t>
            </a:r>
            <a:r>
              <a:rPr sz="2204" dirty="0">
                <a:solidFill>
                  <a:prstClr val="black"/>
                </a:solidFill>
                <a:latin typeface="Arial"/>
                <a:cs typeface="Arial"/>
              </a:rPr>
              <a:t>legi</a:t>
            </a:r>
            <a:r>
              <a:rPr sz="2204" spc="4" dirty="0">
                <a:solidFill>
                  <a:prstClr val="black"/>
                </a:solidFill>
                <a:latin typeface="Arial"/>
                <a:cs typeface="Arial"/>
              </a:rPr>
              <a:t>s</a:t>
            </a:r>
            <a:r>
              <a:rPr sz="2204" dirty="0">
                <a:solidFill>
                  <a:prstClr val="black"/>
                </a:solidFill>
                <a:latin typeface="Arial"/>
                <a:cs typeface="Arial"/>
              </a:rPr>
              <a:t>lati</a:t>
            </a:r>
            <a:r>
              <a:rPr sz="2204" spc="-10" dirty="0">
                <a:solidFill>
                  <a:prstClr val="black"/>
                </a:solidFill>
                <a:latin typeface="Arial"/>
                <a:cs typeface="Arial"/>
              </a:rPr>
              <a:t>v</a:t>
            </a:r>
            <a:r>
              <a:rPr sz="2204" spc="4" dirty="0">
                <a:solidFill>
                  <a:prstClr val="black"/>
                </a:solidFill>
                <a:latin typeface="Arial"/>
                <a:cs typeface="Arial"/>
              </a:rPr>
              <a:t>o</a:t>
            </a:r>
            <a:r>
              <a:rPr sz="2204" dirty="0">
                <a:solidFill>
                  <a:prstClr val="black"/>
                </a:solidFill>
                <a:latin typeface="Arial"/>
                <a:cs typeface="Arial"/>
              </a:rPr>
              <a:t>.</a:t>
            </a:r>
          </a:p>
          <a:p>
            <a:pPr marL="561248" marR="134113" indent="-462141" defTabSz="1007577">
              <a:lnSpc>
                <a:spcPct val="100041"/>
              </a:lnSpc>
              <a:spcBef>
                <a:spcPts val="1062"/>
              </a:spcBef>
              <a:tabLst>
                <a:tab pos="573759" algn="l"/>
              </a:tabLst>
            </a:pPr>
            <a:r>
              <a:rPr sz="2204" dirty="0">
                <a:solidFill>
                  <a:prstClr val="black"/>
                </a:solidFill>
                <a:latin typeface="Arial"/>
                <a:cs typeface="Arial"/>
              </a:rPr>
              <a:t>b)		</a:t>
            </a:r>
            <a:r>
              <a:rPr sz="2204" dirty="0">
                <a:solidFill>
                  <a:srgbClr val="FF0000"/>
                </a:solidFill>
                <a:effectLst>
                  <a:outerShdw blurRad="38100" dist="38100" dir="2700000" algn="tl">
                    <a:srgbClr val="000000">
                      <a:alpha val="43137"/>
                    </a:srgbClr>
                  </a:outerShdw>
                </a:effectLst>
                <a:latin typeface="Arial"/>
                <a:cs typeface="Arial"/>
              </a:rPr>
              <a:t>de</a:t>
            </a:r>
            <a:r>
              <a:rPr sz="2204" spc="10" dirty="0">
                <a:solidFill>
                  <a:srgbClr val="FF0000"/>
                </a:solidFill>
                <a:effectLst>
                  <a:outerShdw blurRad="38100" dist="38100" dir="2700000" algn="tl">
                    <a:srgbClr val="000000">
                      <a:alpha val="43137"/>
                    </a:srgbClr>
                  </a:outerShdw>
                </a:effectLst>
                <a:latin typeface="Arial"/>
                <a:cs typeface="Arial"/>
              </a:rPr>
              <a:t>s</a:t>
            </a:r>
            <a:r>
              <a:rPr sz="2204" dirty="0">
                <a:solidFill>
                  <a:srgbClr val="FF0000"/>
                </a:solidFill>
                <a:effectLst>
                  <a:outerShdw blurRad="38100" dist="38100" dir="2700000" algn="tl">
                    <a:srgbClr val="000000">
                      <a:alpha val="43137"/>
                    </a:srgbClr>
                  </a:outerShdw>
                </a:effectLst>
                <a:latin typeface="Arial"/>
                <a:cs typeface="Arial"/>
              </a:rPr>
              <a:t>igna</a:t>
            </a:r>
            <a:r>
              <a:rPr sz="2204" spc="10"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e</a:t>
            </a:r>
            <a:r>
              <a:rPr sz="2204" spc="-21"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p</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event</a:t>
            </a:r>
            <a:r>
              <a:rPr sz="2204" spc="-4" dirty="0">
                <a:solidFill>
                  <a:srgbClr val="FF0000"/>
                </a:solidFill>
                <a:effectLst>
                  <a:outerShdw blurRad="38100" dist="38100" dir="2700000" algn="tl">
                    <a:srgbClr val="000000">
                      <a:alpha val="43137"/>
                    </a:srgbClr>
                  </a:outerShdw>
                </a:effectLst>
                <a:latin typeface="Arial"/>
                <a:cs typeface="Arial"/>
              </a:rPr>
              <a:t>i</a:t>
            </a:r>
            <a:r>
              <a:rPr sz="2204" dirty="0">
                <a:solidFill>
                  <a:srgbClr val="FF0000"/>
                </a:solidFill>
                <a:effectLst>
                  <a:outerShdw blurRad="38100" dist="38100" dir="2700000" algn="tl">
                    <a:srgbClr val="000000">
                      <a:alpha val="43137"/>
                    </a:srgbClr>
                  </a:outerShdw>
                </a:effectLst>
                <a:latin typeface="Arial"/>
                <a:cs typeface="Arial"/>
              </a:rPr>
              <a:t>vamente</a:t>
            </a:r>
            <a:r>
              <a:rPr sz="2204" spc="-43"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i lavoratori</a:t>
            </a:r>
            <a:r>
              <a:rPr sz="2204" spc="-21"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in</a:t>
            </a:r>
            <a:r>
              <a:rPr sz="2204" spc="4" dirty="0">
                <a:solidFill>
                  <a:srgbClr val="FF0000"/>
                </a:solidFill>
                <a:effectLst>
                  <a:outerShdw blurRad="38100" dist="38100" dir="2700000" algn="tl">
                    <a:srgbClr val="000000">
                      <a:alpha val="43137"/>
                    </a:srgbClr>
                  </a:outerShdw>
                </a:effectLst>
                <a:latin typeface="Arial"/>
                <a:cs typeface="Arial"/>
              </a:rPr>
              <a:t>c</a:t>
            </a:r>
            <a:r>
              <a:rPr sz="2204" dirty="0">
                <a:solidFill>
                  <a:srgbClr val="FF0000"/>
                </a:solidFill>
                <a:effectLst>
                  <a:outerShdw blurRad="38100" dist="38100" dir="2700000" algn="tl">
                    <a:srgbClr val="000000">
                      <a:alpha val="43137"/>
                    </a:srgbClr>
                  </a:outerShdw>
                </a:effectLst>
                <a:latin typeface="Arial"/>
                <a:cs typeface="Arial"/>
              </a:rPr>
              <a:t>a</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ic</a:t>
            </a:r>
            <a:r>
              <a:rPr sz="2204" spc="4" dirty="0">
                <a:solidFill>
                  <a:srgbClr val="FF0000"/>
                </a:solidFill>
                <a:effectLst>
                  <a:outerShdw blurRad="38100" dist="38100" dir="2700000" algn="tl">
                    <a:srgbClr val="000000">
                      <a:alpha val="43137"/>
                    </a:srgbClr>
                  </a:outerShdw>
                </a:effectLst>
                <a:latin typeface="Arial"/>
                <a:cs typeface="Arial"/>
              </a:rPr>
              <a:t>a</a:t>
            </a:r>
            <a:r>
              <a:rPr sz="2204" dirty="0">
                <a:solidFill>
                  <a:srgbClr val="FF0000"/>
                </a:solidFill>
                <a:effectLst>
                  <a:outerShdw blurRad="38100" dist="38100" dir="2700000" algn="tl">
                    <a:srgbClr val="000000">
                      <a:alpha val="43137"/>
                    </a:srgbClr>
                  </a:outerShdw>
                </a:effectLst>
                <a:latin typeface="Arial"/>
                <a:cs typeface="Arial"/>
              </a:rPr>
              <a:t>ti</a:t>
            </a:r>
            <a:r>
              <a:rPr sz="2204" spc="-21"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dell’at</a:t>
            </a:r>
            <a:r>
              <a:rPr sz="2204" spc="-10" dirty="0">
                <a:solidFill>
                  <a:srgbClr val="FF0000"/>
                </a:solidFill>
                <a:effectLst>
                  <a:outerShdw blurRad="38100" dist="38100" dir="2700000" algn="tl">
                    <a:srgbClr val="000000">
                      <a:alpha val="43137"/>
                    </a:srgbClr>
                  </a:outerShdw>
                </a:effectLst>
                <a:latin typeface="Arial"/>
                <a:cs typeface="Arial"/>
              </a:rPr>
              <a:t>t</a:t>
            </a:r>
            <a:r>
              <a:rPr sz="2204" dirty="0">
                <a:solidFill>
                  <a:srgbClr val="FF0000"/>
                </a:solidFill>
                <a:effectLst>
                  <a:outerShdw blurRad="38100" dist="38100" dir="2700000" algn="tl">
                    <a:srgbClr val="000000">
                      <a:alpha val="43137"/>
                    </a:srgbClr>
                  </a:outerShdw>
                </a:effectLst>
                <a:latin typeface="Arial"/>
                <a:cs typeface="Arial"/>
              </a:rPr>
              <a:t>ua</a:t>
            </a:r>
            <a:r>
              <a:rPr sz="2204" spc="10" dirty="0">
                <a:solidFill>
                  <a:srgbClr val="FF0000"/>
                </a:solidFill>
                <a:effectLst>
                  <a:outerShdw blurRad="38100" dist="38100" dir="2700000" algn="tl">
                    <a:srgbClr val="000000">
                      <a:alpha val="43137"/>
                    </a:srgbClr>
                  </a:outerShdw>
                </a:effectLst>
                <a:latin typeface="Arial"/>
                <a:cs typeface="Arial"/>
              </a:rPr>
              <a:t>z</a:t>
            </a:r>
            <a:r>
              <a:rPr sz="2204" dirty="0">
                <a:solidFill>
                  <a:srgbClr val="FF0000"/>
                </a:solidFill>
                <a:effectLst>
                  <a:outerShdw blurRad="38100" dist="38100" dir="2700000" algn="tl">
                    <a:srgbClr val="000000">
                      <a:alpha val="43137"/>
                    </a:srgbClr>
                  </a:outerShdw>
                </a:effectLst>
                <a:latin typeface="Arial"/>
                <a:cs typeface="Arial"/>
              </a:rPr>
              <a:t>ione</a:t>
            </a:r>
            <a:r>
              <a:rPr sz="2204" spc="-4"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delle mi</a:t>
            </a:r>
            <a:r>
              <a:rPr sz="2204" spc="4" dirty="0">
                <a:solidFill>
                  <a:srgbClr val="FF0000"/>
                </a:solidFill>
                <a:effectLst>
                  <a:outerShdw blurRad="38100" dist="38100" dir="2700000" algn="tl">
                    <a:srgbClr val="000000">
                      <a:alpha val="43137"/>
                    </a:srgbClr>
                  </a:outerShdw>
                </a:effectLst>
                <a:latin typeface="Arial"/>
                <a:cs typeface="Arial"/>
              </a:rPr>
              <a:t>s</a:t>
            </a:r>
            <a:r>
              <a:rPr sz="2204" dirty="0">
                <a:solidFill>
                  <a:srgbClr val="FF0000"/>
                </a:solidFill>
                <a:effectLst>
                  <a:outerShdw blurRad="38100" dist="38100" dir="2700000" algn="tl">
                    <a:srgbClr val="000000">
                      <a:alpha val="43137"/>
                    </a:srgbClr>
                  </a:outerShdw>
                </a:effectLst>
                <a:latin typeface="Arial"/>
                <a:cs typeface="Arial"/>
              </a:rPr>
              <a:t>u</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e</a:t>
            </a:r>
            <a:r>
              <a:rPr sz="2204" spc="-21"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di p</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evenzi</a:t>
            </a:r>
            <a:r>
              <a:rPr sz="2204" spc="4" dirty="0">
                <a:solidFill>
                  <a:srgbClr val="FF0000"/>
                </a:solidFill>
                <a:effectLst>
                  <a:outerShdw blurRad="38100" dist="38100" dir="2700000" algn="tl">
                    <a:srgbClr val="000000">
                      <a:alpha val="43137"/>
                    </a:srgbClr>
                  </a:outerShdw>
                </a:effectLst>
                <a:latin typeface="Arial"/>
                <a:cs typeface="Arial"/>
              </a:rPr>
              <a:t>o</a:t>
            </a:r>
            <a:r>
              <a:rPr sz="2204" dirty="0">
                <a:solidFill>
                  <a:srgbClr val="FF0000"/>
                </a:solidFill>
                <a:effectLst>
                  <a:outerShdw blurRad="38100" dist="38100" dir="2700000" algn="tl">
                    <a:srgbClr val="000000">
                      <a:alpha val="43137"/>
                    </a:srgbClr>
                  </a:outerShdw>
                </a:effectLst>
                <a:latin typeface="Arial"/>
                <a:cs typeface="Arial"/>
              </a:rPr>
              <a:t>ne</a:t>
            </a:r>
            <a:r>
              <a:rPr sz="2204" spc="-32"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in</a:t>
            </a:r>
            <a:r>
              <a:rPr sz="2204" spc="4" dirty="0">
                <a:solidFill>
                  <a:srgbClr val="FF0000"/>
                </a:solidFill>
                <a:effectLst>
                  <a:outerShdw blurRad="38100" dist="38100" dir="2700000" algn="tl">
                    <a:srgbClr val="000000">
                      <a:alpha val="43137"/>
                    </a:srgbClr>
                  </a:outerShdw>
                </a:effectLst>
                <a:latin typeface="Arial"/>
                <a:cs typeface="Arial"/>
              </a:rPr>
              <a:t>c</a:t>
            </a:r>
            <a:r>
              <a:rPr sz="2204" dirty="0">
                <a:solidFill>
                  <a:srgbClr val="FF0000"/>
                </a:solidFill>
                <a:effectLst>
                  <a:outerShdw blurRad="38100" dist="38100" dir="2700000" algn="tl">
                    <a:srgbClr val="000000">
                      <a:alpha val="43137"/>
                    </a:srgbClr>
                  </a:outerShdw>
                </a:effectLst>
                <a:latin typeface="Arial"/>
                <a:cs typeface="Arial"/>
              </a:rPr>
              <a:t>endi e lot</a:t>
            </a:r>
            <a:r>
              <a:rPr sz="2204" spc="-10" dirty="0">
                <a:solidFill>
                  <a:srgbClr val="FF0000"/>
                </a:solidFill>
                <a:effectLst>
                  <a:outerShdw blurRad="38100" dist="38100" dir="2700000" algn="tl">
                    <a:srgbClr val="000000">
                      <a:alpha val="43137"/>
                    </a:srgbClr>
                  </a:outerShdw>
                </a:effectLst>
                <a:latin typeface="Arial"/>
                <a:cs typeface="Arial"/>
              </a:rPr>
              <a:t>t</a:t>
            </a:r>
            <a:r>
              <a:rPr sz="2204" dirty="0">
                <a:solidFill>
                  <a:srgbClr val="FF0000"/>
                </a:solidFill>
                <a:effectLst>
                  <a:outerShdw blurRad="38100" dist="38100" dir="2700000" algn="tl">
                    <a:srgbClr val="000000">
                      <a:alpha val="43137"/>
                    </a:srgbClr>
                  </a:outerShdw>
                </a:effectLst>
                <a:latin typeface="Arial"/>
                <a:cs typeface="Arial"/>
              </a:rPr>
              <a:t>a</a:t>
            </a:r>
            <a:r>
              <a:rPr sz="2204" spc="-10"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antinc</a:t>
            </a:r>
            <a:r>
              <a:rPr sz="2204" spc="4" dirty="0">
                <a:solidFill>
                  <a:srgbClr val="FF0000"/>
                </a:solidFill>
                <a:effectLst>
                  <a:outerShdw blurRad="38100" dist="38100" dir="2700000" algn="tl">
                    <a:srgbClr val="000000">
                      <a:alpha val="43137"/>
                    </a:srgbClr>
                  </a:outerShdw>
                </a:effectLst>
                <a:latin typeface="Arial"/>
                <a:cs typeface="Arial"/>
              </a:rPr>
              <a:t>e</a:t>
            </a:r>
            <a:r>
              <a:rPr sz="2204" dirty="0">
                <a:solidFill>
                  <a:srgbClr val="FF0000"/>
                </a:solidFill>
                <a:effectLst>
                  <a:outerShdw blurRad="38100" dist="38100" dir="2700000" algn="tl">
                    <a:srgbClr val="000000">
                      <a:alpha val="43137"/>
                    </a:srgbClr>
                  </a:outerShdw>
                </a:effectLst>
                <a:latin typeface="Arial"/>
                <a:cs typeface="Arial"/>
              </a:rPr>
              <a:t>ndio,</a:t>
            </a:r>
            <a:r>
              <a:rPr sz="2204" spc="-26"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di evacu</a:t>
            </a:r>
            <a:r>
              <a:rPr sz="2204" spc="4" dirty="0">
                <a:solidFill>
                  <a:srgbClr val="FF0000"/>
                </a:solidFill>
                <a:effectLst>
                  <a:outerShdw blurRad="38100" dist="38100" dir="2700000" algn="tl">
                    <a:srgbClr val="000000">
                      <a:alpha val="43137"/>
                    </a:srgbClr>
                  </a:outerShdw>
                </a:effectLst>
                <a:latin typeface="Arial"/>
                <a:cs typeface="Arial"/>
              </a:rPr>
              <a:t>a</a:t>
            </a:r>
            <a:r>
              <a:rPr sz="2204" dirty="0">
                <a:solidFill>
                  <a:srgbClr val="FF0000"/>
                </a:solidFill>
                <a:effectLst>
                  <a:outerShdw blurRad="38100" dist="38100" dir="2700000" algn="tl">
                    <a:srgbClr val="000000">
                      <a:alpha val="43137"/>
                    </a:srgbClr>
                  </a:outerShdw>
                </a:effectLst>
                <a:latin typeface="Arial"/>
                <a:cs typeface="Arial"/>
              </a:rPr>
              <a:t>zi</a:t>
            </a:r>
            <a:r>
              <a:rPr sz="2204" spc="4" dirty="0">
                <a:solidFill>
                  <a:srgbClr val="FF0000"/>
                </a:solidFill>
                <a:effectLst>
                  <a:outerShdw blurRad="38100" dist="38100" dir="2700000" algn="tl">
                    <a:srgbClr val="000000">
                      <a:alpha val="43137"/>
                    </a:srgbClr>
                  </a:outerShdw>
                </a:effectLst>
                <a:latin typeface="Arial"/>
                <a:cs typeface="Arial"/>
              </a:rPr>
              <a:t>o</a:t>
            </a:r>
            <a:r>
              <a:rPr sz="2204" dirty="0">
                <a:solidFill>
                  <a:srgbClr val="FF0000"/>
                </a:solidFill>
                <a:effectLst>
                  <a:outerShdw blurRad="38100" dist="38100" dir="2700000" algn="tl">
                    <a:srgbClr val="000000">
                      <a:alpha val="43137"/>
                    </a:srgbClr>
                  </a:outerShdw>
                </a:effectLst>
                <a:latin typeface="Arial"/>
                <a:cs typeface="Arial"/>
              </a:rPr>
              <a:t>ne</a:t>
            </a:r>
            <a:r>
              <a:rPr sz="2204" spc="-32"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dei luog</a:t>
            </a:r>
            <a:r>
              <a:rPr sz="2204" spc="4" dirty="0">
                <a:solidFill>
                  <a:srgbClr val="FF0000"/>
                </a:solidFill>
                <a:effectLst>
                  <a:outerShdw blurRad="38100" dist="38100" dir="2700000" algn="tl">
                    <a:srgbClr val="000000">
                      <a:alpha val="43137"/>
                    </a:srgbClr>
                  </a:outerShdw>
                </a:effectLst>
                <a:latin typeface="Arial"/>
                <a:cs typeface="Arial"/>
              </a:rPr>
              <a:t>h</a:t>
            </a:r>
            <a:r>
              <a:rPr sz="2204" dirty="0">
                <a:solidFill>
                  <a:srgbClr val="FF0000"/>
                </a:solidFill>
                <a:effectLst>
                  <a:outerShdw blurRad="38100" dist="38100" dir="2700000" algn="tl">
                    <a:srgbClr val="000000">
                      <a:alpha val="43137"/>
                    </a:srgbClr>
                  </a:outerShdw>
                </a:effectLst>
                <a:latin typeface="Arial"/>
                <a:cs typeface="Arial"/>
              </a:rPr>
              <a:t>i di lavoro</a:t>
            </a:r>
            <a:r>
              <a:rPr sz="2204" spc="-10"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in c</a:t>
            </a:r>
            <a:r>
              <a:rPr sz="2204" spc="4" dirty="0">
                <a:solidFill>
                  <a:srgbClr val="FF0000"/>
                </a:solidFill>
                <a:effectLst>
                  <a:outerShdw blurRad="38100" dist="38100" dir="2700000" algn="tl">
                    <a:srgbClr val="000000">
                      <a:alpha val="43137"/>
                    </a:srgbClr>
                  </a:outerShdw>
                </a:effectLst>
                <a:latin typeface="Arial"/>
                <a:cs typeface="Arial"/>
              </a:rPr>
              <a:t>a</a:t>
            </a:r>
            <a:r>
              <a:rPr sz="2204" dirty="0">
                <a:solidFill>
                  <a:srgbClr val="FF0000"/>
                </a:solidFill>
                <a:effectLst>
                  <a:outerShdw blurRad="38100" dist="38100" dir="2700000" algn="tl">
                    <a:srgbClr val="000000">
                      <a:alpha val="43137"/>
                    </a:srgbClr>
                  </a:outerShdw>
                </a:effectLst>
                <a:latin typeface="Arial"/>
                <a:cs typeface="Arial"/>
              </a:rPr>
              <a:t>so</a:t>
            </a:r>
            <a:r>
              <a:rPr sz="2204" spc="-15"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di pe</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ic</a:t>
            </a:r>
            <a:r>
              <a:rPr sz="2204" spc="4" dirty="0">
                <a:solidFill>
                  <a:srgbClr val="FF0000"/>
                </a:solidFill>
                <a:effectLst>
                  <a:outerShdw blurRad="38100" dist="38100" dir="2700000" algn="tl">
                    <a:srgbClr val="000000">
                      <a:alpha val="43137"/>
                    </a:srgbClr>
                  </a:outerShdw>
                </a:effectLst>
                <a:latin typeface="Arial"/>
                <a:cs typeface="Arial"/>
              </a:rPr>
              <a:t>o</a:t>
            </a:r>
            <a:r>
              <a:rPr sz="2204" dirty="0">
                <a:solidFill>
                  <a:srgbClr val="FF0000"/>
                </a:solidFill>
                <a:effectLst>
                  <a:outerShdw blurRad="38100" dist="38100" dir="2700000" algn="tl">
                    <a:srgbClr val="000000">
                      <a:alpha val="43137"/>
                    </a:srgbClr>
                  </a:outerShdw>
                </a:effectLst>
                <a:latin typeface="Arial"/>
                <a:cs typeface="Arial"/>
              </a:rPr>
              <a:t>lo</a:t>
            </a:r>
            <a:r>
              <a:rPr sz="2204" spc="-21"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g</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ave</a:t>
            </a:r>
            <a:r>
              <a:rPr sz="2204" spc="-26"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e immediato,</a:t>
            </a:r>
            <a:r>
              <a:rPr sz="2204" spc="-37"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di s</a:t>
            </a:r>
            <a:r>
              <a:rPr sz="2204" spc="4" dirty="0">
                <a:solidFill>
                  <a:srgbClr val="FF0000"/>
                </a:solidFill>
                <a:effectLst>
                  <a:outerShdw blurRad="38100" dist="38100" dir="2700000" algn="tl">
                    <a:srgbClr val="000000">
                      <a:alpha val="43137"/>
                    </a:srgbClr>
                  </a:outerShdw>
                </a:effectLst>
                <a:latin typeface="Arial"/>
                <a:cs typeface="Arial"/>
              </a:rPr>
              <a:t>a</a:t>
            </a:r>
            <a:r>
              <a:rPr sz="2204" dirty="0">
                <a:solidFill>
                  <a:srgbClr val="FF0000"/>
                </a:solidFill>
                <a:effectLst>
                  <a:outerShdw blurRad="38100" dist="38100" dir="2700000" algn="tl">
                    <a:srgbClr val="000000">
                      <a:alpha val="43137"/>
                    </a:srgbClr>
                  </a:outerShdw>
                </a:effectLst>
                <a:latin typeface="Arial"/>
                <a:cs typeface="Arial"/>
              </a:rPr>
              <a:t>l</a:t>
            </a:r>
            <a:r>
              <a:rPr sz="2204" spc="-4" dirty="0">
                <a:solidFill>
                  <a:srgbClr val="FF0000"/>
                </a:solidFill>
                <a:effectLst>
                  <a:outerShdw blurRad="38100" dist="38100" dir="2700000" algn="tl">
                    <a:srgbClr val="000000">
                      <a:alpha val="43137"/>
                    </a:srgbClr>
                  </a:outerShdw>
                </a:effectLst>
                <a:latin typeface="Arial"/>
                <a:cs typeface="Arial"/>
              </a:rPr>
              <a:t>v</a:t>
            </a:r>
            <a:r>
              <a:rPr sz="2204" dirty="0">
                <a:solidFill>
                  <a:srgbClr val="FF0000"/>
                </a:solidFill>
                <a:effectLst>
                  <a:outerShdw blurRad="38100" dist="38100" dir="2700000" algn="tl">
                    <a:srgbClr val="000000">
                      <a:alpha val="43137"/>
                    </a:srgbClr>
                  </a:outerShdw>
                </a:effectLst>
                <a:latin typeface="Arial"/>
                <a:cs typeface="Arial"/>
              </a:rPr>
              <a:t>ataggio,</a:t>
            </a:r>
            <a:r>
              <a:rPr sz="2204" spc="-15"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di p</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imo</a:t>
            </a:r>
            <a:r>
              <a:rPr sz="2204" spc="-28"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s</a:t>
            </a:r>
            <a:r>
              <a:rPr sz="2204" spc="4" dirty="0">
                <a:solidFill>
                  <a:srgbClr val="FF0000"/>
                </a:solidFill>
                <a:effectLst>
                  <a:outerShdw blurRad="38100" dist="38100" dir="2700000" algn="tl">
                    <a:srgbClr val="000000">
                      <a:alpha val="43137"/>
                    </a:srgbClr>
                  </a:outerShdw>
                </a:effectLst>
                <a:latin typeface="Arial"/>
                <a:cs typeface="Arial"/>
              </a:rPr>
              <a:t>o</a:t>
            </a:r>
            <a:r>
              <a:rPr sz="2204" dirty="0">
                <a:solidFill>
                  <a:srgbClr val="FF0000"/>
                </a:solidFill>
                <a:effectLst>
                  <a:outerShdw blurRad="38100" dist="38100" dir="2700000" algn="tl">
                    <a:srgbClr val="000000">
                      <a:alpha val="43137"/>
                    </a:srgbClr>
                  </a:outerShdw>
                </a:effectLst>
                <a:latin typeface="Arial"/>
                <a:cs typeface="Arial"/>
              </a:rPr>
              <a:t>c</a:t>
            </a:r>
            <a:r>
              <a:rPr sz="2204" spc="10" dirty="0">
                <a:solidFill>
                  <a:srgbClr val="FF0000"/>
                </a:solidFill>
                <a:effectLst>
                  <a:outerShdw blurRad="38100" dist="38100" dir="2700000" algn="tl">
                    <a:srgbClr val="000000">
                      <a:alpha val="43137"/>
                    </a:srgbClr>
                  </a:outerShdw>
                </a:effectLst>
                <a:latin typeface="Arial"/>
                <a:cs typeface="Arial"/>
              </a:rPr>
              <a:t>c</a:t>
            </a:r>
            <a:r>
              <a:rPr sz="2204" dirty="0">
                <a:solidFill>
                  <a:srgbClr val="FF0000"/>
                </a:solidFill>
                <a:effectLst>
                  <a:outerShdw blurRad="38100" dist="38100" dir="2700000" algn="tl">
                    <a:srgbClr val="000000">
                      <a:alpha val="43137"/>
                    </a:srgbClr>
                  </a:outerShdw>
                </a:effectLst>
                <a:latin typeface="Arial"/>
                <a:cs typeface="Arial"/>
              </a:rPr>
              <a:t>o</a:t>
            </a:r>
            <a:r>
              <a:rPr sz="2204" spc="4"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so</a:t>
            </a:r>
            <a:r>
              <a:rPr sz="2204" spc="-37"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e,</a:t>
            </a:r>
            <a:r>
              <a:rPr sz="2204" spc="-21"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c</a:t>
            </a:r>
            <a:r>
              <a:rPr sz="2204" spc="4" dirty="0">
                <a:solidFill>
                  <a:srgbClr val="FF0000"/>
                </a:solidFill>
                <a:effectLst>
                  <a:outerShdw blurRad="38100" dist="38100" dir="2700000" algn="tl">
                    <a:srgbClr val="000000">
                      <a:alpha val="43137"/>
                    </a:srgbClr>
                  </a:outerShdw>
                </a:effectLst>
                <a:latin typeface="Arial"/>
                <a:cs typeface="Arial"/>
              </a:rPr>
              <a:t>o</a:t>
            </a:r>
            <a:r>
              <a:rPr sz="2204" dirty="0">
                <a:solidFill>
                  <a:srgbClr val="FF0000"/>
                </a:solidFill>
                <a:effectLst>
                  <a:outerShdw blurRad="38100" dist="38100" dir="2700000" algn="tl">
                    <a:srgbClr val="000000">
                      <a:alpha val="43137"/>
                    </a:srgbClr>
                  </a:outerShdw>
                </a:effectLst>
                <a:latin typeface="Arial"/>
                <a:cs typeface="Arial"/>
              </a:rPr>
              <a:t>mun</a:t>
            </a:r>
            <a:r>
              <a:rPr sz="2204" spc="4" dirty="0">
                <a:solidFill>
                  <a:srgbClr val="FF0000"/>
                </a:solidFill>
                <a:effectLst>
                  <a:outerShdw blurRad="38100" dist="38100" dir="2700000" algn="tl">
                    <a:srgbClr val="000000">
                      <a:alpha val="43137"/>
                    </a:srgbClr>
                  </a:outerShdw>
                </a:effectLst>
                <a:latin typeface="Arial"/>
                <a:cs typeface="Arial"/>
              </a:rPr>
              <a:t>q</a:t>
            </a:r>
            <a:r>
              <a:rPr sz="2204" dirty="0">
                <a:solidFill>
                  <a:srgbClr val="FF0000"/>
                </a:solidFill>
                <a:effectLst>
                  <a:outerShdw blurRad="38100" dist="38100" dir="2700000" algn="tl">
                    <a:srgbClr val="000000">
                      <a:alpha val="43137"/>
                    </a:srgbClr>
                  </a:outerShdw>
                </a:effectLst>
                <a:latin typeface="Arial"/>
                <a:cs typeface="Arial"/>
              </a:rPr>
              <a:t>ue,</a:t>
            </a:r>
            <a:r>
              <a:rPr sz="2204" spc="-37"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di ge</a:t>
            </a:r>
            <a:r>
              <a:rPr sz="2204" spc="10" dirty="0">
                <a:solidFill>
                  <a:srgbClr val="FF0000"/>
                </a:solidFill>
                <a:effectLst>
                  <a:outerShdw blurRad="38100" dist="38100" dir="2700000" algn="tl">
                    <a:srgbClr val="000000">
                      <a:alpha val="43137"/>
                    </a:srgbClr>
                  </a:outerShdw>
                </a:effectLst>
                <a:latin typeface="Arial"/>
                <a:cs typeface="Arial"/>
              </a:rPr>
              <a:t>s</a:t>
            </a:r>
            <a:r>
              <a:rPr sz="2204" dirty="0">
                <a:solidFill>
                  <a:srgbClr val="FF0000"/>
                </a:solidFill>
                <a:effectLst>
                  <a:outerShdw blurRad="38100" dist="38100" dir="2700000" algn="tl">
                    <a:srgbClr val="000000">
                      <a:alpha val="43137"/>
                    </a:srgbClr>
                  </a:outerShdw>
                </a:effectLst>
                <a:latin typeface="Arial"/>
                <a:cs typeface="Arial"/>
              </a:rPr>
              <a:t>tione</a:t>
            </a:r>
            <a:r>
              <a:rPr sz="2204" spc="-26" dirty="0">
                <a:solidFill>
                  <a:srgbClr val="FF0000"/>
                </a:solidFill>
                <a:effectLst>
                  <a:outerShdw blurRad="38100" dist="38100" dir="2700000" algn="tl">
                    <a:srgbClr val="000000">
                      <a:alpha val="43137"/>
                    </a:srgbClr>
                  </a:outerShdw>
                </a:effectLst>
                <a:latin typeface="Arial"/>
                <a:cs typeface="Arial"/>
              </a:rPr>
              <a:t> </a:t>
            </a:r>
            <a:r>
              <a:rPr sz="2204" dirty="0">
                <a:solidFill>
                  <a:srgbClr val="FF0000"/>
                </a:solidFill>
                <a:effectLst>
                  <a:outerShdw blurRad="38100" dist="38100" dir="2700000" algn="tl">
                    <a:srgbClr val="000000">
                      <a:alpha val="43137"/>
                    </a:srgbClr>
                  </a:outerShdw>
                </a:effectLst>
                <a:latin typeface="Arial"/>
                <a:cs typeface="Arial"/>
              </a:rPr>
              <a:t>dell’eme</a:t>
            </a:r>
            <a:r>
              <a:rPr sz="2204" spc="10" dirty="0">
                <a:solidFill>
                  <a:srgbClr val="FF0000"/>
                </a:solidFill>
                <a:effectLst>
                  <a:outerShdw blurRad="38100" dist="38100" dir="2700000" algn="tl">
                    <a:srgbClr val="000000">
                      <a:alpha val="43137"/>
                    </a:srgbClr>
                  </a:outerShdw>
                </a:effectLst>
                <a:latin typeface="Arial"/>
                <a:cs typeface="Arial"/>
              </a:rPr>
              <a:t>r</a:t>
            </a:r>
            <a:r>
              <a:rPr sz="2204" dirty="0">
                <a:solidFill>
                  <a:srgbClr val="FF0000"/>
                </a:solidFill>
                <a:effectLst>
                  <a:outerShdw blurRad="38100" dist="38100" dir="2700000" algn="tl">
                    <a:srgbClr val="000000">
                      <a:alpha val="43137"/>
                    </a:srgbClr>
                  </a:outerShdw>
                </a:effectLst>
                <a:latin typeface="Arial"/>
                <a:cs typeface="Arial"/>
              </a:rPr>
              <a:t>gen</a:t>
            </a:r>
            <a:r>
              <a:rPr sz="2204" spc="10" dirty="0">
                <a:solidFill>
                  <a:srgbClr val="FF0000"/>
                </a:solidFill>
                <a:effectLst>
                  <a:outerShdw blurRad="38100" dist="38100" dir="2700000" algn="tl">
                    <a:srgbClr val="000000">
                      <a:alpha val="43137"/>
                    </a:srgbClr>
                  </a:outerShdw>
                </a:effectLst>
                <a:latin typeface="Arial"/>
                <a:cs typeface="Arial"/>
              </a:rPr>
              <a:t>za</a:t>
            </a:r>
            <a:r>
              <a:rPr sz="2204" dirty="0">
                <a:solidFill>
                  <a:srgbClr val="FF0000"/>
                </a:solidFill>
                <a:effectLst>
                  <a:outerShdw blurRad="38100" dist="38100" dir="2700000" algn="tl">
                    <a:srgbClr val="000000">
                      <a:alpha val="43137"/>
                    </a:srgbClr>
                  </a:outerShdw>
                </a:effectLst>
                <a:latin typeface="Arial"/>
                <a:cs typeface="Arial"/>
              </a:rPr>
              <a:t>;</a:t>
            </a:r>
          </a:p>
          <a:p>
            <a:pPr marL="561248" marR="497712" indent="-462141" defTabSz="1007577">
              <a:lnSpc>
                <a:spcPct val="100041"/>
              </a:lnSpc>
              <a:spcBef>
                <a:spcPts val="1061"/>
              </a:spcBef>
              <a:tabLst>
                <a:tab pos="559765" algn="l"/>
              </a:tabLst>
            </a:pPr>
            <a:r>
              <a:rPr sz="2204" spc="4" dirty="0">
                <a:solidFill>
                  <a:prstClr val="black"/>
                </a:solidFill>
                <a:latin typeface="Arial"/>
                <a:cs typeface="Arial"/>
              </a:rPr>
              <a:t>c</a:t>
            </a:r>
            <a:r>
              <a:rPr sz="2204" dirty="0">
                <a:solidFill>
                  <a:prstClr val="black"/>
                </a:solidFill>
                <a:latin typeface="Arial"/>
                <a:cs typeface="Arial"/>
              </a:rPr>
              <a:t>)	nell’a</a:t>
            </a:r>
            <a:r>
              <a:rPr sz="2204" spc="-43" dirty="0">
                <a:solidFill>
                  <a:prstClr val="black"/>
                </a:solidFill>
                <a:latin typeface="Arial"/>
                <a:cs typeface="Arial"/>
              </a:rPr>
              <a:t>f</a:t>
            </a:r>
            <a:r>
              <a:rPr sz="2204" dirty="0">
                <a:solidFill>
                  <a:prstClr val="black"/>
                </a:solidFill>
                <a:latin typeface="Arial"/>
                <a:cs typeface="Arial"/>
              </a:rPr>
              <a:t>fidare</a:t>
            </a:r>
            <a:r>
              <a:rPr sz="2204" spc="-10" dirty="0">
                <a:solidFill>
                  <a:prstClr val="black"/>
                </a:solidFill>
                <a:latin typeface="Arial"/>
                <a:cs typeface="Arial"/>
              </a:rPr>
              <a:t> </a:t>
            </a:r>
            <a:r>
              <a:rPr sz="2204" dirty="0">
                <a:solidFill>
                  <a:prstClr val="black"/>
                </a:solidFill>
                <a:latin typeface="Arial"/>
                <a:cs typeface="Arial"/>
              </a:rPr>
              <a:t>i c</a:t>
            </a:r>
            <a:r>
              <a:rPr sz="2204" spc="4" dirty="0">
                <a:solidFill>
                  <a:prstClr val="black"/>
                </a:solidFill>
                <a:latin typeface="Arial"/>
                <a:cs typeface="Arial"/>
              </a:rPr>
              <a:t>o</a:t>
            </a:r>
            <a:r>
              <a:rPr sz="2204" dirty="0">
                <a:solidFill>
                  <a:prstClr val="black"/>
                </a:solidFill>
                <a:latin typeface="Arial"/>
                <a:cs typeface="Arial"/>
              </a:rPr>
              <a:t>mpiti</a:t>
            </a:r>
            <a:r>
              <a:rPr sz="2204" spc="-21" dirty="0">
                <a:solidFill>
                  <a:prstClr val="black"/>
                </a:solidFill>
                <a:latin typeface="Arial"/>
                <a:cs typeface="Arial"/>
              </a:rPr>
              <a:t> </a:t>
            </a:r>
            <a:r>
              <a:rPr sz="2204" dirty="0">
                <a:solidFill>
                  <a:prstClr val="black"/>
                </a:solidFill>
                <a:latin typeface="Arial"/>
                <a:cs typeface="Arial"/>
              </a:rPr>
              <a:t>ai lavoratori,</a:t>
            </a:r>
            <a:r>
              <a:rPr sz="2204" spc="-26" dirty="0">
                <a:solidFill>
                  <a:prstClr val="black"/>
                </a:solidFill>
                <a:latin typeface="Arial"/>
                <a:cs typeface="Arial"/>
              </a:rPr>
              <a:t> </a:t>
            </a:r>
            <a:r>
              <a:rPr sz="2204" dirty="0">
                <a:solidFill>
                  <a:prstClr val="black"/>
                </a:solidFill>
                <a:latin typeface="Arial"/>
                <a:cs typeface="Arial"/>
              </a:rPr>
              <a:t>tenere</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nto</a:t>
            </a:r>
            <a:r>
              <a:rPr sz="2204" spc="-26" dirty="0">
                <a:solidFill>
                  <a:prstClr val="black"/>
                </a:solidFill>
                <a:latin typeface="Arial"/>
                <a:cs typeface="Arial"/>
              </a:rPr>
              <a:t> </a:t>
            </a:r>
            <a:r>
              <a:rPr sz="2204" dirty="0">
                <a:solidFill>
                  <a:prstClr val="black"/>
                </a:solidFill>
                <a:latin typeface="Arial"/>
                <a:cs typeface="Arial"/>
              </a:rPr>
              <a:t>delle c</a:t>
            </a:r>
            <a:r>
              <a:rPr sz="2204" spc="4" dirty="0">
                <a:solidFill>
                  <a:prstClr val="black"/>
                </a:solidFill>
                <a:latin typeface="Arial"/>
                <a:cs typeface="Arial"/>
              </a:rPr>
              <a:t>a</a:t>
            </a:r>
            <a:r>
              <a:rPr sz="2204" dirty="0">
                <a:solidFill>
                  <a:prstClr val="black"/>
                </a:solidFill>
                <a:latin typeface="Arial"/>
                <a:cs typeface="Arial"/>
              </a:rPr>
              <a:t>pa</a:t>
            </a:r>
            <a:r>
              <a:rPr sz="2204" spc="10" dirty="0">
                <a:solidFill>
                  <a:prstClr val="black"/>
                </a:solidFill>
                <a:latin typeface="Arial"/>
                <a:cs typeface="Arial"/>
              </a:rPr>
              <a:t>c</a:t>
            </a:r>
            <a:r>
              <a:rPr sz="2204" dirty="0">
                <a:solidFill>
                  <a:prstClr val="black"/>
                </a:solidFill>
                <a:latin typeface="Arial"/>
                <a:cs typeface="Arial"/>
              </a:rPr>
              <a:t>ità</a:t>
            </a:r>
            <a:r>
              <a:rPr sz="2204" spc="-28"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delle c</a:t>
            </a:r>
            <a:r>
              <a:rPr sz="2204" spc="4" dirty="0">
                <a:solidFill>
                  <a:prstClr val="black"/>
                </a:solidFill>
                <a:latin typeface="Arial"/>
                <a:cs typeface="Arial"/>
              </a:rPr>
              <a:t>o</a:t>
            </a:r>
            <a:r>
              <a:rPr sz="2204" dirty="0">
                <a:solidFill>
                  <a:prstClr val="black"/>
                </a:solidFill>
                <a:latin typeface="Arial"/>
                <a:cs typeface="Arial"/>
              </a:rPr>
              <a:t>ndi</a:t>
            </a:r>
            <a:r>
              <a:rPr sz="2204" spc="4" dirty="0">
                <a:solidFill>
                  <a:prstClr val="black"/>
                </a:solidFill>
                <a:latin typeface="Arial"/>
                <a:cs typeface="Arial"/>
              </a:rPr>
              <a:t>z</a:t>
            </a:r>
            <a:r>
              <a:rPr sz="2204" dirty="0">
                <a:solidFill>
                  <a:prstClr val="black"/>
                </a:solidFill>
                <a:latin typeface="Arial"/>
                <a:cs typeface="Arial"/>
              </a:rPr>
              <a:t>ioni</a:t>
            </a:r>
            <a:r>
              <a:rPr sz="2204" spc="-4" dirty="0">
                <a:solidFill>
                  <a:prstClr val="black"/>
                </a:solidFill>
                <a:latin typeface="Arial"/>
                <a:cs typeface="Arial"/>
              </a:rPr>
              <a:t> </a:t>
            </a:r>
            <a:r>
              <a:rPr sz="2204" dirty="0">
                <a:solidFill>
                  <a:prstClr val="black"/>
                </a:solidFill>
                <a:latin typeface="Arial"/>
                <a:cs typeface="Arial"/>
              </a:rPr>
              <a:t>degli ste</a:t>
            </a:r>
            <a:r>
              <a:rPr sz="2204" spc="4" dirty="0">
                <a:solidFill>
                  <a:prstClr val="black"/>
                </a:solidFill>
                <a:latin typeface="Arial"/>
                <a:cs typeface="Arial"/>
              </a:rPr>
              <a:t>s</a:t>
            </a:r>
            <a:r>
              <a:rPr sz="2204" dirty="0">
                <a:solidFill>
                  <a:prstClr val="black"/>
                </a:solidFill>
                <a:latin typeface="Arial"/>
                <a:cs typeface="Arial"/>
              </a:rPr>
              <a:t>si</a:t>
            </a:r>
            <a:r>
              <a:rPr sz="2204" spc="-32" dirty="0">
                <a:solidFill>
                  <a:prstClr val="black"/>
                </a:solidFill>
                <a:latin typeface="Arial"/>
                <a:cs typeface="Arial"/>
              </a:rPr>
              <a:t> </a:t>
            </a:r>
            <a:r>
              <a:rPr sz="2204" dirty="0">
                <a:solidFill>
                  <a:prstClr val="black"/>
                </a:solidFill>
                <a:latin typeface="Arial"/>
                <a:cs typeface="Arial"/>
              </a:rPr>
              <a:t>in r</a:t>
            </a:r>
            <a:r>
              <a:rPr sz="2204" spc="4" dirty="0">
                <a:solidFill>
                  <a:prstClr val="black"/>
                </a:solidFill>
                <a:latin typeface="Arial"/>
                <a:cs typeface="Arial"/>
              </a:rPr>
              <a:t>a</a:t>
            </a:r>
            <a:r>
              <a:rPr sz="2204" dirty="0">
                <a:solidFill>
                  <a:prstClr val="black"/>
                </a:solidFill>
                <a:latin typeface="Arial"/>
                <a:cs typeface="Arial"/>
              </a:rPr>
              <a:t>ppo</a:t>
            </a:r>
            <a:r>
              <a:rPr sz="2204" spc="10" dirty="0">
                <a:solidFill>
                  <a:prstClr val="black"/>
                </a:solidFill>
                <a:latin typeface="Arial"/>
                <a:cs typeface="Arial"/>
              </a:rPr>
              <a:t>r</a:t>
            </a:r>
            <a:r>
              <a:rPr sz="2204" dirty="0">
                <a:solidFill>
                  <a:prstClr val="black"/>
                </a:solidFill>
                <a:latin typeface="Arial"/>
                <a:cs typeface="Arial"/>
              </a:rPr>
              <a:t>to</a:t>
            </a:r>
            <a:r>
              <a:rPr sz="2204" spc="-37" dirty="0">
                <a:solidFill>
                  <a:prstClr val="black"/>
                </a:solidFill>
                <a:latin typeface="Arial"/>
                <a:cs typeface="Arial"/>
              </a:rPr>
              <a:t> </a:t>
            </a:r>
            <a:r>
              <a:rPr sz="2204" dirty="0">
                <a:solidFill>
                  <a:prstClr val="black"/>
                </a:solidFill>
                <a:latin typeface="Arial"/>
                <a:cs typeface="Arial"/>
              </a:rPr>
              <a:t>alla loro s</a:t>
            </a:r>
            <a:r>
              <a:rPr sz="2204" spc="4" dirty="0">
                <a:solidFill>
                  <a:prstClr val="black"/>
                </a:solidFill>
                <a:latin typeface="Arial"/>
                <a:cs typeface="Arial"/>
              </a:rPr>
              <a:t>a</a:t>
            </a:r>
            <a:r>
              <a:rPr sz="2204" dirty="0">
                <a:solidFill>
                  <a:prstClr val="black"/>
                </a:solidFill>
                <a:latin typeface="Arial"/>
                <a:cs typeface="Arial"/>
              </a:rPr>
              <a:t>lute</a:t>
            </a:r>
            <a:r>
              <a:rPr sz="2204" spc="-15"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alla</a:t>
            </a:r>
            <a:r>
              <a:rPr sz="2204" spc="10" dirty="0">
                <a:solidFill>
                  <a:prstClr val="black"/>
                </a:solidFill>
                <a:latin typeface="Arial"/>
                <a:cs typeface="Arial"/>
              </a:rPr>
              <a:t> </a:t>
            </a:r>
            <a:r>
              <a:rPr sz="2204" dirty="0">
                <a:solidFill>
                  <a:prstClr val="black"/>
                </a:solidFill>
                <a:latin typeface="Arial"/>
                <a:cs typeface="Arial"/>
              </a:rPr>
              <a:t>si</a:t>
            </a:r>
            <a:r>
              <a:rPr sz="2204" spc="10" dirty="0">
                <a:solidFill>
                  <a:prstClr val="black"/>
                </a:solidFill>
                <a:latin typeface="Arial"/>
                <a:cs typeface="Arial"/>
              </a:rPr>
              <a:t>c</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z</a:t>
            </a:r>
            <a:r>
              <a:rPr sz="2204" dirty="0">
                <a:solidFill>
                  <a:prstClr val="black"/>
                </a:solidFill>
                <a:latin typeface="Arial"/>
                <a:cs typeface="Arial"/>
              </a:rPr>
              <a:t>z</a:t>
            </a:r>
            <a:r>
              <a:rPr sz="2204" spc="4" dirty="0">
                <a:solidFill>
                  <a:prstClr val="black"/>
                </a:solidFill>
                <a:latin typeface="Arial"/>
                <a:cs typeface="Arial"/>
              </a:rPr>
              <a:t>a</a:t>
            </a:r>
            <a:r>
              <a:rPr sz="2204" dirty="0">
                <a:solidFill>
                  <a:prstClr val="black"/>
                </a:solidFill>
                <a:latin typeface="Arial"/>
                <a:cs typeface="Arial"/>
              </a:rPr>
              <a:t>;</a:t>
            </a:r>
          </a:p>
          <a:p>
            <a:pPr marL="99106" marR="303721" algn="just" defTabSz="1007577">
              <a:lnSpc>
                <a:spcPct val="95825"/>
              </a:lnSpc>
              <a:spcBef>
                <a:spcPts val="1059"/>
              </a:spcBef>
            </a:pPr>
            <a:r>
              <a:rPr sz="2204" dirty="0">
                <a:solidFill>
                  <a:prstClr val="black"/>
                </a:solidFill>
                <a:latin typeface="Arial"/>
                <a:cs typeface="Arial"/>
              </a:rPr>
              <a:t>d) </a:t>
            </a:r>
            <a:r>
              <a:rPr sz="2204" spc="582" dirty="0">
                <a:solidFill>
                  <a:prstClr val="black"/>
                </a:solidFill>
                <a:latin typeface="Arial"/>
                <a:cs typeface="Arial"/>
              </a:rPr>
              <a:t> </a:t>
            </a:r>
            <a:r>
              <a:rPr sz="2204" dirty="0">
                <a:solidFill>
                  <a:prstClr val="black"/>
                </a:solidFill>
                <a:latin typeface="Arial"/>
                <a:cs typeface="Arial"/>
              </a:rPr>
              <a:t>forni</a:t>
            </a:r>
            <a:r>
              <a:rPr sz="2204" spc="4" dirty="0">
                <a:solidFill>
                  <a:prstClr val="black"/>
                </a:solidFill>
                <a:latin typeface="Arial"/>
                <a:cs typeface="Arial"/>
              </a:rPr>
              <a:t>r</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ai lavoratori</a:t>
            </a:r>
            <a:r>
              <a:rPr sz="2204" spc="-10" dirty="0">
                <a:solidFill>
                  <a:prstClr val="black"/>
                </a:solidFill>
                <a:latin typeface="Arial"/>
                <a:cs typeface="Arial"/>
              </a:rPr>
              <a:t> </a:t>
            </a:r>
            <a:r>
              <a:rPr sz="2204" dirty="0">
                <a:solidFill>
                  <a:prstClr val="black"/>
                </a:solidFill>
                <a:latin typeface="Arial"/>
                <a:cs typeface="Arial"/>
              </a:rPr>
              <a:t>i ne</a:t>
            </a:r>
            <a:r>
              <a:rPr sz="2204" spc="10" dirty="0">
                <a:solidFill>
                  <a:prstClr val="black"/>
                </a:solidFill>
                <a:latin typeface="Arial"/>
                <a:cs typeface="Arial"/>
              </a:rPr>
              <a:t>c</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a</a:t>
            </a:r>
            <a:r>
              <a:rPr sz="2204" spc="-10" dirty="0">
                <a:solidFill>
                  <a:prstClr val="black"/>
                </a:solidFill>
                <a:latin typeface="Arial"/>
                <a:cs typeface="Arial"/>
              </a:rPr>
              <a:t>r</a:t>
            </a:r>
            <a:r>
              <a:rPr sz="2204" dirty="0">
                <a:solidFill>
                  <a:prstClr val="black"/>
                </a:solidFill>
                <a:latin typeface="Arial"/>
                <a:cs typeface="Arial"/>
              </a:rPr>
              <a:t>i</a:t>
            </a:r>
            <a:r>
              <a:rPr sz="2204" spc="-32" dirty="0">
                <a:solidFill>
                  <a:prstClr val="black"/>
                </a:solidFill>
                <a:latin typeface="Arial"/>
                <a:cs typeface="Arial"/>
              </a:rPr>
              <a:t> </a:t>
            </a:r>
            <a:r>
              <a:rPr sz="2204" dirty="0">
                <a:solidFill>
                  <a:prstClr val="black"/>
                </a:solidFill>
                <a:latin typeface="Arial"/>
                <a:cs typeface="Arial"/>
              </a:rPr>
              <a:t>e idon</a:t>
            </a:r>
            <a:r>
              <a:rPr sz="2204" spc="4" dirty="0">
                <a:solidFill>
                  <a:prstClr val="black"/>
                </a:solidFill>
                <a:latin typeface="Arial"/>
                <a:cs typeface="Arial"/>
              </a:rPr>
              <a:t>e</a:t>
            </a:r>
            <a:r>
              <a:rPr sz="2204" dirty="0">
                <a:solidFill>
                  <a:prstClr val="black"/>
                </a:solidFill>
                <a:latin typeface="Arial"/>
                <a:cs typeface="Arial"/>
              </a:rPr>
              <a:t>i</a:t>
            </a:r>
            <a:r>
              <a:rPr sz="2204" spc="-15" dirty="0">
                <a:solidFill>
                  <a:prstClr val="black"/>
                </a:solidFill>
                <a:latin typeface="Arial"/>
                <a:cs typeface="Arial"/>
              </a:rPr>
              <a:t> </a:t>
            </a:r>
            <a:r>
              <a:rPr sz="2204" dirty="0">
                <a:solidFill>
                  <a:prstClr val="black"/>
                </a:solidFill>
                <a:latin typeface="Arial"/>
                <a:cs typeface="Arial"/>
              </a:rPr>
              <a:t>DPI,</a:t>
            </a:r>
            <a:r>
              <a:rPr sz="2204" spc="-10"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e</a:t>
            </a:r>
            <a:r>
              <a:rPr sz="2204" dirty="0">
                <a:solidFill>
                  <a:prstClr val="black"/>
                </a:solidFill>
                <a:latin typeface="Arial"/>
                <a:cs typeface="Arial"/>
              </a:rPr>
              <a:t>nti</a:t>
            </a:r>
            <a:r>
              <a:rPr sz="2204" spc="-10" dirty="0">
                <a:solidFill>
                  <a:prstClr val="black"/>
                </a:solidFill>
                <a:latin typeface="Arial"/>
                <a:cs typeface="Arial"/>
              </a:rPr>
              <a:t>t</a:t>
            </a:r>
            <a:r>
              <a:rPr sz="2204" dirty="0">
                <a:solidFill>
                  <a:prstClr val="black"/>
                </a:solidFill>
                <a:latin typeface="Arial"/>
                <a:cs typeface="Arial"/>
              </a:rPr>
              <a:t>o</a:t>
            </a:r>
            <a:r>
              <a:rPr sz="2204" spc="-10" dirty="0">
                <a:solidFill>
                  <a:prstClr val="black"/>
                </a:solidFill>
                <a:latin typeface="Arial"/>
                <a:cs typeface="Arial"/>
              </a:rPr>
              <a:t> </a:t>
            </a: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s</a:t>
            </a:r>
            <a:r>
              <a:rPr sz="2204" spc="4" dirty="0">
                <a:solidFill>
                  <a:prstClr val="black"/>
                </a:solidFill>
                <a:latin typeface="Arial"/>
                <a:cs typeface="Arial"/>
              </a:rPr>
              <a:t>p</a:t>
            </a:r>
            <a:r>
              <a:rPr sz="2204" dirty="0">
                <a:solidFill>
                  <a:prstClr val="black"/>
                </a:solidFill>
                <a:latin typeface="Arial"/>
                <a:cs typeface="Arial"/>
              </a:rPr>
              <a:t>onsabile</a:t>
            </a:r>
            <a:r>
              <a:rPr sz="2204" spc="-32" dirty="0">
                <a:solidFill>
                  <a:prstClr val="black"/>
                </a:solidFill>
                <a:latin typeface="Arial"/>
                <a:cs typeface="Arial"/>
              </a:rPr>
              <a:t> </a:t>
            </a:r>
            <a:r>
              <a:rPr sz="2204" dirty="0">
                <a:solidFill>
                  <a:prstClr val="black"/>
                </a:solidFill>
                <a:latin typeface="Arial"/>
                <a:cs typeface="Arial"/>
              </a:rPr>
              <a:t>del</a:t>
            </a:r>
          </a:p>
          <a:p>
            <a:pPr marL="484001" defTabSz="1007577">
              <a:lnSpc>
                <a:spcPct val="95825"/>
              </a:lnSpc>
              <a:spcBef>
                <a:spcPts val="110"/>
              </a:spcBef>
            </a:pPr>
            <a:r>
              <a:rPr sz="2204" dirty="0">
                <a:solidFill>
                  <a:prstClr val="black"/>
                </a:solidFill>
                <a:latin typeface="Arial"/>
                <a:cs typeface="Arial"/>
              </a:rPr>
              <a:t>se</a:t>
            </a:r>
            <a:r>
              <a:rPr sz="2204" spc="10" dirty="0">
                <a:solidFill>
                  <a:prstClr val="black"/>
                </a:solidFill>
                <a:latin typeface="Arial"/>
                <a:cs typeface="Arial"/>
              </a:rPr>
              <a:t>r</a:t>
            </a:r>
            <a:r>
              <a:rPr sz="2204" spc="-10" dirty="0">
                <a:solidFill>
                  <a:prstClr val="black"/>
                </a:solidFill>
                <a:latin typeface="Arial"/>
                <a:cs typeface="Arial"/>
              </a:rPr>
              <a:t>v</a:t>
            </a:r>
            <a:r>
              <a:rPr sz="2204" dirty="0">
                <a:solidFill>
                  <a:prstClr val="black"/>
                </a:solidFill>
                <a:latin typeface="Arial"/>
                <a:cs typeface="Arial"/>
              </a:rPr>
              <a:t>izio</a:t>
            </a:r>
            <a:r>
              <a:rPr sz="2204" spc="-10" dirty="0">
                <a:solidFill>
                  <a:prstClr val="black"/>
                </a:solidFill>
                <a:latin typeface="Arial"/>
                <a:cs typeface="Arial"/>
              </a:rPr>
              <a:t> </a:t>
            </a:r>
            <a:r>
              <a:rPr sz="2204" dirty="0">
                <a:solidFill>
                  <a:prstClr val="black"/>
                </a:solidFill>
                <a:latin typeface="Arial"/>
                <a:cs typeface="Arial"/>
              </a:rPr>
              <a:t>di prevenzione</a:t>
            </a:r>
            <a:r>
              <a:rPr sz="2204" spc="-37" dirty="0">
                <a:solidFill>
                  <a:prstClr val="black"/>
                </a:solidFill>
                <a:latin typeface="Arial"/>
                <a:cs typeface="Arial"/>
              </a:rPr>
              <a:t> </a:t>
            </a:r>
            <a:r>
              <a:rPr sz="2204" dirty="0">
                <a:solidFill>
                  <a:prstClr val="black"/>
                </a:solidFill>
                <a:latin typeface="Arial"/>
                <a:cs typeface="Arial"/>
              </a:rPr>
              <a:t>e</a:t>
            </a:r>
            <a:r>
              <a:rPr sz="2204" spc="593" dirty="0">
                <a:solidFill>
                  <a:prstClr val="black"/>
                </a:solidFill>
                <a:latin typeface="Arial"/>
                <a:cs typeface="Arial"/>
              </a:rPr>
              <a:t> </a:t>
            </a:r>
            <a:r>
              <a:rPr sz="2204" dirty="0">
                <a:solidFill>
                  <a:prstClr val="black"/>
                </a:solidFill>
                <a:latin typeface="Arial"/>
                <a:cs typeface="Arial"/>
              </a:rPr>
              <a:t>protezione</a:t>
            </a:r>
            <a:r>
              <a:rPr sz="2204" spc="-32" dirty="0">
                <a:solidFill>
                  <a:prstClr val="black"/>
                </a:solidFill>
                <a:latin typeface="Arial"/>
                <a:cs typeface="Arial"/>
              </a:rPr>
              <a:t> </a:t>
            </a:r>
            <a:r>
              <a:rPr sz="2204" dirty="0">
                <a:solidFill>
                  <a:prstClr val="black"/>
                </a:solidFill>
                <a:latin typeface="Arial"/>
                <a:cs typeface="Arial"/>
              </a:rPr>
              <a:t>e il</a:t>
            </a:r>
            <a:r>
              <a:rPr sz="2204" spc="10" dirty="0">
                <a:solidFill>
                  <a:prstClr val="black"/>
                </a:solidFill>
                <a:latin typeface="Arial"/>
                <a:cs typeface="Arial"/>
              </a:rPr>
              <a:t> </a:t>
            </a:r>
            <a:r>
              <a:rPr sz="2204" dirty="0">
                <a:solidFill>
                  <a:prstClr val="black"/>
                </a:solidFill>
                <a:latin typeface="Arial"/>
                <a:cs typeface="Arial"/>
              </a:rPr>
              <a:t>medico</a:t>
            </a:r>
            <a:r>
              <a:rPr sz="2204" spc="-21" dirty="0">
                <a:solidFill>
                  <a:prstClr val="black"/>
                </a:solidFill>
                <a:latin typeface="Arial"/>
                <a:cs typeface="Arial"/>
              </a:rPr>
              <a:t> </a:t>
            </a:r>
            <a:r>
              <a:rPr sz="2204" dirty="0">
                <a:solidFill>
                  <a:prstClr val="black"/>
                </a:solidFill>
                <a:latin typeface="Arial"/>
                <a:cs typeface="Arial"/>
              </a:rPr>
              <a:t>competente,</a:t>
            </a:r>
            <a:r>
              <a:rPr sz="2204" spc="-65" dirty="0">
                <a:solidFill>
                  <a:prstClr val="black"/>
                </a:solidFill>
                <a:latin typeface="Arial"/>
                <a:cs typeface="Arial"/>
              </a:rPr>
              <a:t> </a:t>
            </a:r>
            <a:r>
              <a:rPr sz="2204" dirty="0">
                <a:solidFill>
                  <a:prstClr val="black"/>
                </a:solidFill>
                <a:latin typeface="Arial"/>
                <a:cs typeface="Arial"/>
              </a:rPr>
              <a:t>l’adde</a:t>
            </a:r>
            <a:r>
              <a:rPr sz="2204" spc="-4" dirty="0">
                <a:solidFill>
                  <a:prstClr val="black"/>
                </a:solidFill>
                <a:latin typeface="Arial"/>
                <a:cs typeface="Arial"/>
              </a:rPr>
              <a:t>t</a:t>
            </a:r>
            <a:r>
              <a:rPr sz="2204" dirty="0">
                <a:solidFill>
                  <a:prstClr val="black"/>
                </a:solidFill>
                <a:latin typeface="Arial"/>
                <a:cs typeface="Arial"/>
              </a:rPr>
              <a:t>to</a:t>
            </a:r>
          </a:p>
          <a:p>
            <a:pPr marL="561248" defTabSz="1007577">
              <a:lnSpc>
                <a:spcPts val="2369"/>
              </a:lnSpc>
              <a:spcBef>
                <a:spcPts val="228"/>
              </a:spcBef>
            </a:pPr>
            <a:r>
              <a:rPr sz="3306" baseline="-4348" dirty="0">
                <a:solidFill>
                  <a:prstClr val="black"/>
                </a:solidFill>
                <a:latin typeface="Arial"/>
                <a:cs typeface="Arial"/>
              </a:rPr>
              <a:t>antinc</a:t>
            </a:r>
            <a:r>
              <a:rPr sz="3306" spc="4" baseline="-4348" dirty="0">
                <a:solidFill>
                  <a:prstClr val="black"/>
                </a:solidFill>
                <a:latin typeface="Arial"/>
                <a:cs typeface="Arial"/>
              </a:rPr>
              <a:t>e</a:t>
            </a:r>
            <a:r>
              <a:rPr sz="3306" baseline="-4348" dirty="0">
                <a:solidFill>
                  <a:prstClr val="black"/>
                </a:solidFill>
                <a:latin typeface="Arial"/>
                <a:cs typeface="Arial"/>
              </a:rPr>
              <a:t>ndi</a:t>
            </a:r>
            <a:r>
              <a:rPr sz="3306" spc="4" baseline="-4348" dirty="0">
                <a:solidFill>
                  <a:prstClr val="black"/>
                </a:solidFill>
                <a:latin typeface="Arial"/>
                <a:cs typeface="Arial"/>
              </a:rPr>
              <a:t>o</a:t>
            </a:r>
            <a:r>
              <a:rPr sz="3306" baseline="-4348" dirty="0">
                <a:solidFill>
                  <a:prstClr val="black"/>
                </a:solidFill>
                <a:latin typeface="Arial"/>
                <a:cs typeface="Arial"/>
              </a:rPr>
              <a:t>;</a:t>
            </a:r>
            <a:endParaRPr sz="2204" dirty="0">
              <a:solidFill>
                <a:prstClr val="black"/>
              </a:solidFill>
              <a:latin typeface="Arial"/>
              <a:cs typeface="Arial"/>
            </a:endParaRPr>
          </a:p>
        </p:txBody>
      </p:sp>
      <p:sp>
        <p:nvSpPr>
          <p:cNvPr id="3" name="object 3"/>
          <p:cNvSpPr txBox="1"/>
          <p:nvPr/>
        </p:nvSpPr>
        <p:spPr>
          <a:xfrm>
            <a:off x="10148296" y="2127924"/>
            <a:ext cx="43660" cy="5141708"/>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4" name="Rettangolo 13">
            <a:extLst>
              <a:ext uri="{FF2B5EF4-FFF2-40B4-BE49-F238E27FC236}">
                <a16:creationId xmlns:a16="http://schemas.microsoft.com/office/drawing/2014/main" id="{CB077A0D-F3E2-483A-B820-FE871EE72F2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5" name="Immagine 14">
            <a:extLst>
              <a:ext uri="{FF2B5EF4-FFF2-40B4-BE49-F238E27FC236}">
                <a16:creationId xmlns:a16="http://schemas.microsoft.com/office/drawing/2014/main" id="{48AFC2BD-43EA-44C2-8245-BFC75ED1E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6" name="Immagine 15">
            <a:extLst>
              <a:ext uri="{FF2B5EF4-FFF2-40B4-BE49-F238E27FC236}">
                <a16:creationId xmlns:a16="http://schemas.microsoft.com/office/drawing/2014/main" id="{452AED01-524B-4D03-B319-82D226569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7" name="Picture 5" descr="logo nuovo-2">
            <a:extLst>
              <a:ext uri="{FF2B5EF4-FFF2-40B4-BE49-F238E27FC236}">
                <a16:creationId xmlns:a16="http://schemas.microsoft.com/office/drawing/2014/main" id="{00517B55-C95E-480D-9B36-6A9B71EB14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txBox="1"/>
          <p:nvPr/>
        </p:nvSpPr>
        <p:spPr>
          <a:xfrm>
            <a:off x="585405" y="2128834"/>
            <a:ext cx="9527907" cy="5147193"/>
          </a:xfrm>
          <a:prstGeom prst="rect">
            <a:avLst/>
          </a:prstGeom>
        </p:spPr>
        <p:txBody>
          <a:bodyPr wrap="square" lIns="0" tIns="0" rIns="0" bIns="0" rtlCol="0">
            <a:noAutofit/>
          </a:bodyPr>
          <a:lstStyle/>
          <a:p>
            <a:pPr defTabSz="1007577">
              <a:lnSpc>
                <a:spcPts val="716"/>
              </a:lnSpc>
              <a:spcBef>
                <a:spcPts val="6"/>
              </a:spcBef>
            </a:pPr>
            <a:endParaRPr sz="716" dirty="0">
              <a:solidFill>
                <a:prstClr val="black"/>
              </a:solidFill>
              <a:latin typeface="Calibri"/>
            </a:endParaRPr>
          </a:p>
          <a:p>
            <a:pPr marL="65856" defTabSz="1007577">
              <a:lnSpc>
                <a:spcPts val="1240"/>
              </a:lnSpc>
              <a:spcBef>
                <a:spcPts val="38628"/>
              </a:spcBef>
            </a:pPr>
            <a:r>
              <a:rPr sz="1653" baseline="-3003" dirty="0">
                <a:solidFill>
                  <a:prstClr val="black"/>
                </a:solidFill>
                <a:latin typeface="Wingdings"/>
                <a:cs typeface="Wingdings"/>
              </a:rPr>
              <a:t></a:t>
            </a:r>
            <a:r>
              <a:rPr sz="1653" spc="39" baseline="-2898" dirty="0">
                <a:solidFill>
                  <a:prstClr val="black"/>
                </a:solidFill>
                <a:latin typeface="Times New Roman"/>
                <a:cs typeface="Times New Roman"/>
              </a:rPr>
              <a:t> </a:t>
            </a:r>
            <a:r>
              <a:rPr sz="1653" baseline="-2898" dirty="0">
                <a:solidFill>
                  <a:prstClr val="black"/>
                </a:solidFill>
                <a:latin typeface="Arial"/>
                <a:cs typeface="Arial"/>
              </a:rPr>
              <a:t>62</a:t>
            </a:r>
            <a:endParaRPr sz="1102" dirty="0">
              <a:solidFill>
                <a:prstClr val="black"/>
              </a:solidFill>
              <a:latin typeface="Arial"/>
              <a:cs typeface="Arial"/>
            </a:endParaRPr>
          </a:p>
        </p:txBody>
      </p:sp>
      <p:sp>
        <p:nvSpPr>
          <p:cNvPr id="34" name="object 34"/>
          <p:cNvSpPr/>
          <p:nvPr/>
        </p:nvSpPr>
        <p:spPr>
          <a:xfrm>
            <a:off x="585405" y="2128834"/>
            <a:ext cx="9527907" cy="5140799"/>
          </a:xfrm>
          <a:custGeom>
            <a:avLst/>
            <a:gdLst/>
            <a:ahLst/>
            <a:cxnLst/>
            <a:rect l="l" t="t" r="r" b="b"/>
            <a:pathLst>
              <a:path w="8647176" h="4665599">
                <a:moveTo>
                  <a:pt x="0" y="4665599"/>
                </a:moveTo>
                <a:lnTo>
                  <a:pt x="8647176" y="4665599"/>
                </a:lnTo>
                <a:lnTo>
                  <a:pt x="8647176" y="0"/>
                </a:lnTo>
                <a:lnTo>
                  <a:pt x="0" y="0"/>
                </a:lnTo>
                <a:lnTo>
                  <a:pt x="0" y="4665599"/>
                </a:lnTo>
                <a:close/>
              </a:path>
            </a:pathLst>
          </a:custGeom>
          <a:ln w="19050">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32" name="object 32"/>
          <p:cNvSpPr txBox="1"/>
          <p:nvPr/>
        </p:nvSpPr>
        <p:spPr>
          <a:xfrm>
            <a:off x="1262412" y="495024"/>
            <a:ext cx="6751288" cy="396226"/>
          </a:xfrm>
          <a:prstGeom prst="rect">
            <a:avLst/>
          </a:prstGeom>
        </p:spPr>
        <p:txBody>
          <a:bodyPr wrap="square" lIns="0" tIns="0" rIns="0" bIns="0" rtlCol="0">
            <a:noAutofit/>
          </a:bodyPr>
          <a:lstStyle/>
          <a:p>
            <a:pPr marL="139409" algn="r" defTabSz="1007577">
              <a:lnSpc>
                <a:spcPct val="95825"/>
              </a:lnSpc>
              <a:spcBef>
                <a:spcPts val="309"/>
              </a:spcBef>
            </a:pPr>
            <a:r>
              <a:rPr sz="2204" b="1" dirty="0">
                <a:effectLst>
                  <a:outerShdw blurRad="38100" dist="38100" dir="2700000" algn="tl">
                    <a:srgbClr val="000000">
                      <a:alpha val="43137"/>
                    </a:srgbClr>
                  </a:outerShdw>
                </a:effectLst>
                <a:latin typeface="Arial"/>
                <a:cs typeface="Arial"/>
              </a:rPr>
              <a:t>2 -</a:t>
            </a:r>
            <a:r>
              <a:rPr sz="2204" b="1" spc="-10"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OB</a:t>
            </a:r>
            <a:r>
              <a:rPr sz="2204" b="1" spc="10" dirty="0">
                <a:effectLst>
                  <a:outerShdw blurRad="38100" dist="38100" dir="2700000" algn="tl">
                    <a:srgbClr val="000000">
                      <a:alpha val="43137"/>
                    </a:srgbClr>
                  </a:outerShdw>
                </a:effectLst>
                <a:latin typeface="Arial"/>
                <a:cs typeface="Arial"/>
              </a:rPr>
              <a:t>B</a:t>
            </a:r>
            <a:r>
              <a:rPr sz="2204" b="1" dirty="0">
                <a:effectLst>
                  <a:outerShdw blurRad="38100" dist="38100" dir="2700000" algn="tl">
                    <a:srgbClr val="000000">
                      <a:alpha val="43137"/>
                    </a:srgbClr>
                  </a:outerShdw>
                </a:effectLst>
                <a:latin typeface="Arial"/>
                <a:cs typeface="Arial"/>
              </a:rPr>
              <a:t>LIGHI</a:t>
            </a:r>
            <a:r>
              <a:rPr sz="2204" b="1" spc="-4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D</a:t>
            </a:r>
            <a:r>
              <a:rPr sz="2204" b="1" spc="-148" dirty="0">
                <a:effectLst>
                  <a:outerShdw blurRad="38100" dist="38100" dir="2700000" algn="tl">
                    <a:srgbClr val="000000">
                      <a:alpha val="43137"/>
                    </a:srgbClr>
                  </a:outerShdw>
                </a:effectLst>
                <a:latin typeface="Arial"/>
                <a:cs typeface="Arial"/>
              </a:rPr>
              <a:t>A</a:t>
            </a:r>
            <a:r>
              <a:rPr sz="2204" b="1" spc="-37" dirty="0">
                <a:effectLst>
                  <a:outerShdw blurRad="38100" dist="38100" dir="2700000" algn="tl">
                    <a:srgbClr val="000000">
                      <a:alpha val="43137"/>
                    </a:srgbClr>
                  </a:outerShdw>
                </a:effectLst>
                <a:latin typeface="Arial"/>
                <a:cs typeface="Arial"/>
              </a:rPr>
              <a:t>T</a:t>
            </a:r>
            <a:r>
              <a:rPr sz="2204" b="1" dirty="0">
                <a:effectLst>
                  <a:outerShdw blurRad="38100" dist="38100" dir="2700000" algn="tl">
                    <a:srgbClr val="000000">
                      <a:alpha val="43137"/>
                    </a:srgbClr>
                  </a:outerShdw>
                </a:effectLst>
                <a:latin typeface="Arial"/>
                <a:cs typeface="Arial"/>
              </a:rPr>
              <a:t>ORI</a:t>
            </a:r>
            <a:r>
              <a:rPr sz="2204" b="1" spc="-2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L</a:t>
            </a:r>
            <a:r>
              <a:rPr sz="2204" b="1" spc="-153"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VOR</a:t>
            </a:r>
            <a:r>
              <a:rPr sz="2204" b="1" spc="10" dirty="0">
                <a:effectLst>
                  <a:outerShdw blurRad="38100" dist="38100" dir="2700000" algn="tl">
                    <a:srgbClr val="000000">
                      <a:alpha val="43137"/>
                    </a:srgbClr>
                  </a:outerShdw>
                </a:effectLst>
                <a:latin typeface="Arial"/>
                <a:cs typeface="Arial"/>
              </a:rPr>
              <a:t>O</a:t>
            </a:r>
            <a:r>
              <a:rPr sz="2204" b="1" spc="4" dirty="0">
                <a:effectLst>
                  <a:outerShdw blurRad="38100" dist="38100" dir="2700000" algn="tl">
                    <a:srgbClr val="000000">
                      <a:alpha val="43137"/>
                    </a:srgbClr>
                  </a:outerShdw>
                </a:effectLst>
                <a:latin typeface="Arial"/>
                <a:cs typeface="Arial"/>
              </a:rPr>
              <a:t>-</a:t>
            </a:r>
            <a:r>
              <a:rPr sz="2204" b="1" dirty="0">
                <a:effectLst>
                  <a:outerShdw blurRad="38100" dist="38100" dir="2700000" algn="tl">
                    <a:srgbClr val="000000">
                      <a:alpha val="43137"/>
                    </a:srgbClr>
                  </a:outerShdw>
                </a:effectLst>
                <a:latin typeface="Arial"/>
                <a:cs typeface="Arial"/>
              </a:rPr>
              <a:t>DIRI</a:t>
            </a:r>
            <a:r>
              <a:rPr sz="2204" b="1" spc="-10" dirty="0">
                <a:effectLst>
                  <a:outerShdw blurRad="38100" dist="38100" dir="2700000" algn="tl">
                    <a:srgbClr val="000000">
                      <a:alpha val="43137"/>
                    </a:srgbClr>
                  </a:outerShdw>
                </a:effectLst>
                <a:latin typeface="Arial"/>
                <a:cs typeface="Arial"/>
              </a:rPr>
              <a:t>G</a:t>
            </a:r>
            <a:r>
              <a:rPr sz="2204" b="1" dirty="0">
                <a:effectLst>
                  <a:outerShdw blurRad="38100" dist="38100" dir="2700000" algn="tl">
                    <a:srgbClr val="000000">
                      <a:alpha val="43137"/>
                    </a:srgbClr>
                  </a:outerShdw>
                </a:effectLst>
                <a:latin typeface="Arial"/>
                <a:cs typeface="Arial"/>
              </a:rPr>
              <a:t>ENTI</a:t>
            </a:r>
            <a:endParaRPr sz="2204" dirty="0">
              <a:effectLst>
                <a:outerShdw blurRad="38100" dist="38100" dir="2700000" algn="tl">
                  <a:srgbClr val="000000">
                    <a:alpha val="43137"/>
                  </a:srgbClr>
                </a:outerShdw>
              </a:effectLst>
              <a:latin typeface="Arial"/>
              <a:cs typeface="Arial"/>
            </a:endParaRPr>
          </a:p>
        </p:txBody>
      </p:sp>
      <p:sp>
        <p:nvSpPr>
          <p:cNvPr id="31" name="object 31"/>
          <p:cNvSpPr txBox="1"/>
          <p:nvPr/>
        </p:nvSpPr>
        <p:spPr>
          <a:xfrm>
            <a:off x="492596" y="1207396"/>
            <a:ext cx="9527907" cy="5141708"/>
          </a:xfrm>
          <a:prstGeom prst="rect">
            <a:avLst/>
          </a:prstGeom>
        </p:spPr>
        <p:txBody>
          <a:bodyPr wrap="square" lIns="0" tIns="0" rIns="0" bIns="0" rtlCol="0">
            <a:noAutofit/>
          </a:bodyPr>
          <a:lstStyle/>
          <a:p>
            <a:pPr defTabSz="1007577">
              <a:lnSpc>
                <a:spcPts val="551"/>
              </a:lnSpc>
              <a:spcBef>
                <a:spcPts val="2"/>
              </a:spcBef>
            </a:pPr>
            <a:endParaRPr sz="551" dirty="0">
              <a:solidFill>
                <a:prstClr val="black"/>
              </a:solidFill>
              <a:latin typeface="Calibri"/>
            </a:endParaRPr>
          </a:p>
          <a:p>
            <a:pPr marL="406753" marR="226624" indent="-307646" defTabSz="1007577">
              <a:lnSpc>
                <a:spcPct val="100041"/>
              </a:lnSpc>
            </a:pPr>
            <a:r>
              <a:rPr sz="2204" dirty="0">
                <a:solidFill>
                  <a:prstClr val="black"/>
                </a:solidFill>
                <a:latin typeface="Arial"/>
                <a:cs typeface="Arial"/>
              </a:rPr>
              <a:t>e)</a:t>
            </a:r>
            <a:r>
              <a:rPr sz="2204" spc="-4"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end</a:t>
            </a:r>
            <a:r>
              <a:rPr sz="2204" spc="4" dirty="0">
                <a:solidFill>
                  <a:prstClr val="black"/>
                </a:solidFill>
                <a:latin typeface="Arial"/>
                <a:cs typeface="Arial"/>
              </a:rPr>
              <a:t>e</a:t>
            </a:r>
            <a:r>
              <a:rPr sz="2204" dirty="0">
                <a:solidFill>
                  <a:prstClr val="black"/>
                </a:solidFill>
                <a:latin typeface="Arial"/>
                <a:cs typeface="Arial"/>
              </a:rPr>
              <a:t>re</a:t>
            </a:r>
            <a:r>
              <a:rPr sz="2204" spc="-43" dirty="0">
                <a:solidFill>
                  <a:prstClr val="black"/>
                </a:solidFill>
                <a:latin typeface="Arial"/>
                <a:cs typeface="Arial"/>
              </a:rPr>
              <a:t> </a:t>
            </a:r>
            <a:r>
              <a:rPr sz="2204" dirty="0">
                <a:solidFill>
                  <a:prstClr val="black"/>
                </a:solidFill>
                <a:latin typeface="Arial"/>
                <a:cs typeface="Arial"/>
              </a:rPr>
              <a:t>le mi</a:t>
            </a:r>
            <a:r>
              <a:rPr sz="2204" spc="4" dirty="0">
                <a:solidFill>
                  <a:prstClr val="black"/>
                </a:solidFill>
                <a:latin typeface="Arial"/>
                <a:cs typeface="Arial"/>
              </a:rPr>
              <a:t>s</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app</a:t>
            </a:r>
            <a:r>
              <a:rPr sz="2204" spc="10" dirty="0">
                <a:solidFill>
                  <a:prstClr val="black"/>
                </a:solidFill>
                <a:latin typeface="Arial"/>
                <a:cs typeface="Arial"/>
              </a:rPr>
              <a:t>r</a:t>
            </a:r>
            <a:r>
              <a:rPr sz="2204" dirty="0">
                <a:solidFill>
                  <a:prstClr val="black"/>
                </a:solidFill>
                <a:latin typeface="Arial"/>
                <a:cs typeface="Arial"/>
              </a:rPr>
              <a:t>op</a:t>
            </a:r>
            <a:r>
              <a:rPr sz="2204" spc="4" dirty="0">
                <a:solidFill>
                  <a:prstClr val="black"/>
                </a:solidFill>
                <a:latin typeface="Arial"/>
                <a:cs typeface="Arial"/>
              </a:rPr>
              <a:t>r</a:t>
            </a:r>
            <a:r>
              <a:rPr sz="2204" dirty="0">
                <a:solidFill>
                  <a:prstClr val="black"/>
                </a:solidFill>
                <a:latin typeface="Arial"/>
                <a:cs typeface="Arial"/>
              </a:rPr>
              <a:t>iate</a:t>
            </a:r>
            <a:r>
              <a:rPr sz="2204" spc="-37" dirty="0">
                <a:solidFill>
                  <a:prstClr val="black"/>
                </a:solidFill>
                <a:latin typeface="Arial"/>
                <a:cs typeface="Arial"/>
              </a:rPr>
              <a:t> </a:t>
            </a:r>
            <a:r>
              <a:rPr sz="2204" dirty="0">
                <a:solidFill>
                  <a:prstClr val="black"/>
                </a:solidFill>
                <a:latin typeface="Arial"/>
                <a:cs typeface="Arial"/>
              </a:rPr>
              <a:t>a</a:t>
            </a:r>
            <a:r>
              <a:rPr sz="2204" spc="-43" dirty="0">
                <a:solidFill>
                  <a:prstClr val="black"/>
                </a:solidFill>
                <a:latin typeface="Arial"/>
                <a:cs typeface="Arial"/>
              </a:rPr>
              <a:t>f</a:t>
            </a:r>
            <a:r>
              <a:rPr sz="2204" dirty="0">
                <a:solidFill>
                  <a:prstClr val="black"/>
                </a:solidFill>
                <a:latin typeface="Arial"/>
                <a:cs typeface="Arial"/>
              </a:rPr>
              <a:t>finché</a:t>
            </a:r>
            <a:r>
              <a:rPr sz="2204" spc="-21"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o</a:t>
            </a:r>
            <a:r>
              <a:rPr sz="2204" dirty="0">
                <a:solidFill>
                  <a:prstClr val="black"/>
                </a:solidFill>
                <a:latin typeface="Arial"/>
                <a:cs typeface="Arial"/>
              </a:rPr>
              <a:t>ltan</a:t>
            </a:r>
            <a:r>
              <a:rPr sz="2204" spc="-10" dirty="0">
                <a:solidFill>
                  <a:prstClr val="black"/>
                </a:solidFill>
                <a:latin typeface="Arial"/>
                <a:cs typeface="Arial"/>
              </a:rPr>
              <a:t>t</a:t>
            </a:r>
            <a:r>
              <a:rPr sz="2204" dirty="0">
                <a:solidFill>
                  <a:prstClr val="black"/>
                </a:solidFill>
                <a:latin typeface="Arial"/>
                <a:cs typeface="Arial"/>
              </a:rPr>
              <a:t>o</a:t>
            </a:r>
            <a:r>
              <a:rPr sz="2204" spc="-21" dirty="0">
                <a:solidFill>
                  <a:prstClr val="black"/>
                </a:solidFill>
                <a:latin typeface="Arial"/>
                <a:cs typeface="Arial"/>
              </a:rPr>
              <a:t> </a:t>
            </a:r>
            <a:r>
              <a:rPr sz="2204" dirty="0">
                <a:solidFill>
                  <a:prstClr val="black"/>
                </a:solidFill>
                <a:latin typeface="Arial"/>
                <a:cs typeface="Arial"/>
              </a:rPr>
              <a:t>i lavoratori</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hanno ri</a:t>
            </a:r>
            <a:r>
              <a:rPr sz="2204" spc="10" dirty="0">
                <a:solidFill>
                  <a:prstClr val="black"/>
                </a:solidFill>
                <a:latin typeface="Arial"/>
                <a:cs typeface="Arial"/>
              </a:rPr>
              <a:t>c</a:t>
            </a:r>
            <a:r>
              <a:rPr sz="2204" dirty="0">
                <a:solidFill>
                  <a:prstClr val="black"/>
                </a:solidFill>
                <a:latin typeface="Arial"/>
                <a:cs typeface="Arial"/>
              </a:rPr>
              <a:t>evu</a:t>
            </a:r>
            <a:r>
              <a:rPr sz="2204" spc="-10" dirty="0">
                <a:solidFill>
                  <a:prstClr val="black"/>
                </a:solidFill>
                <a:latin typeface="Arial"/>
                <a:cs typeface="Arial"/>
              </a:rPr>
              <a:t>t</a:t>
            </a:r>
            <a:r>
              <a:rPr sz="2204" dirty="0">
                <a:solidFill>
                  <a:prstClr val="black"/>
                </a:solidFill>
                <a:latin typeface="Arial"/>
                <a:cs typeface="Arial"/>
              </a:rPr>
              <a:t>o</a:t>
            </a:r>
            <a:r>
              <a:rPr sz="2204" spc="-21" dirty="0">
                <a:solidFill>
                  <a:prstClr val="black"/>
                </a:solidFill>
                <a:latin typeface="Arial"/>
                <a:cs typeface="Arial"/>
              </a:rPr>
              <a:t> </a:t>
            </a:r>
            <a:r>
              <a:rPr sz="2204" dirty="0">
                <a:solidFill>
                  <a:prstClr val="black"/>
                </a:solidFill>
                <a:latin typeface="Arial"/>
                <a:cs typeface="Arial"/>
              </a:rPr>
              <a:t>ade</a:t>
            </a:r>
            <a:r>
              <a:rPr sz="2204" spc="4" dirty="0">
                <a:solidFill>
                  <a:prstClr val="black"/>
                </a:solidFill>
                <a:latin typeface="Arial"/>
                <a:cs typeface="Arial"/>
              </a:rPr>
              <a:t>g</a:t>
            </a:r>
            <a:r>
              <a:rPr sz="2204" dirty="0">
                <a:solidFill>
                  <a:prstClr val="black"/>
                </a:solidFill>
                <a:latin typeface="Arial"/>
                <a:cs typeface="Arial"/>
              </a:rPr>
              <a:t>uate</a:t>
            </a:r>
            <a:r>
              <a:rPr sz="2204" spc="-28" dirty="0">
                <a:solidFill>
                  <a:prstClr val="black"/>
                </a:solidFill>
                <a:latin typeface="Arial"/>
                <a:cs typeface="Arial"/>
              </a:rPr>
              <a:t> </a:t>
            </a:r>
            <a:r>
              <a:rPr sz="2204" dirty="0">
                <a:solidFill>
                  <a:prstClr val="black"/>
                </a:solidFill>
                <a:latin typeface="Arial"/>
                <a:cs typeface="Arial"/>
              </a:rPr>
              <a:t>istr</a:t>
            </a:r>
            <a:r>
              <a:rPr sz="2204" spc="4" dirty="0">
                <a:solidFill>
                  <a:prstClr val="black"/>
                </a:solidFill>
                <a:latin typeface="Arial"/>
                <a:cs typeface="Arial"/>
              </a:rPr>
              <a:t>u</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ni</a:t>
            </a:r>
            <a:r>
              <a:rPr sz="2204" spc="-21" dirty="0">
                <a:solidFill>
                  <a:prstClr val="black"/>
                </a:solidFill>
                <a:latin typeface="Arial"/>
                <a:cs typeface="Arial"/>
              </a:rPr>
              <a:t> </a:t>
            </a:r>
            <a:r>
              <a:rPr sz="2204" dirty="0">
                <a:solidFill>
                  <a:prstClr val="black"/>
                </a:solidFill>
                <a:latin typeface="Arial"/>
                <a:cs typeface="Arial"/>
              </a:rPr>
              <a:t>e s</a:t>
            </a:r>
            <a:r>
              <a:rPr sz="2204" spc="4" dirty="0">
                <a:solidFill>
                  <a:prstClr val="black"/>
                </a:solidFill>
                <a:latin typeface="Arial"/>
                <a:cs typeface="Arial"/>
              </a:rPr>
              <a:t>p</a:t>
            </a:r>
            <a:r>
              <a:rPr sz="2204" dirty="0">
                <a:solidFill>
                  <a:prstClr val="black"/>
                </a:solidFill>
                <a:latin typeface="Arial"/>
                <a:cs typeface="Arial"/>
              </a:rPr>
              <a:t>e</a:t>
            </a:r>
            <a:r>
              <a:rPr sz="2204" spc="4" dirty="0">
                <a:solidFill>
                  <a:prstClr val="black"/>
                </a:solidFill>
                <a:latin typeface="Arial"/>
                <a:cs typeface="Arial"/>
              </a:rPr>
              <a:t>c</a:t>
            </a:r>
            <a:r>
              <a:rPr sz="2204" dirty="0">
                <a:solidFill>
                  <a:prstClr val="black"/>
                </a:solidFill>
                <a:latin typeface="Arial"/>
                <a:cs typeface="Arial"/>
              </a:rPr>
              <a:t>if</a:t>
            </a:r>
            <a:r>
              <a:rPr sz="2204" spc="-4" dirty="0">
                <a:solidFill>
                  <a:prstClr val="black"/>
                </a:solidFill>
                <a:latin typeface="Arial"/>
                <a:cs typeface="Arial"/>
              </a:rPr>
              <a:t>i</a:t>
            </a:r>
            <a:r>
              <a:rPr sz="2204" dirty="0">
                <a:solidFill>
                  <a:prstClr val="black"/>
                </a:solidFill>
                <a:latin typeface="Arial"/>
                <a:cs typeface="Arial"/>
              </a:rPr>
              <a:t>co</a:t>
            </a:r>
            <a:r>
              <a:rPr sz="2204" spc="-15" dirty="0">
                <a:solidFill>
                  <a:prstClr val="black"/>
                </a:solidFill>
                <a:latin typeface="Arial"/>
                <a:cs typeface="Arial"/>
              </a:rPr>
              <a:t> </a:t>
            </a:r>
            <a:r>
              <a:rPr sz="2204" dirty="0">
                <a:solidFill>
                  <a:prstClr val="black"/>
                </a:solidFill>
                <a:latin typeface="Arial"/>
                <a:cs typeface="Arial"/>
              </a:rPr>
              <a:t>add</a:t>
            </a:r>
            <a:r>
              <a:rPr sz="2204" spc="4" dirty="0">
                <a:solidFill>
                  <a:prstClr val="black"/>
                </a:solidFill>
                <a:latin typeface="Arial"/>
                <a:cs typeface="Arial"/>
              </a:rPr>
              <a:t>e</a:t>
            </a:r>
            <a:r>
              <a:rPr sz="2204" dirty="0">
                <a:solidFill>
                  <a:prstClr val="black"/>
                </a:solidFill>
                <a:latin typeface="Arial"/>
                <a:cs typeface="Arial"/>
              </a:rPr>
              <a:t>str</a:t>
            </a:r>
            <a:r>
              <a:rPr sz="2204" spc="4" dirty="0">
                <a:solidFill>
                  <a:prstClr val="black"/>
                </a:solidFill>
                <a:latin typeface="Arial"/>
                <a:cs typeface="Arial"/>
              </a:rPr>
              <a:t>a</a:t>
            </a:r>
            <a:r>
              <a:rPr sz="2204" spc="-10" dirty="0">
                <a:solidFill>
                  <a:prstClr val="black"/>
                </a:solidFill>
                <a:latin typeface="Arial"/>
                <a:cs typeface="Arial"/>
              </a:rPr>
              <a:t>m</a:t>
            </a:r>
            <a:r>
              <a:rPr sz="2204" dirty="0">
                <a:solidFill>
                  <a:prstClr val="black"/>
                </a:solidFill>
                <a:latin typeface="Arial"/>
                <a:cs typeface="Arial"/>
              </a:rPr>
              <a:t>en</a:t>
            </a:r>
            <a:r>
              <a:rPr sz="2204" spc="-15" dirty="0">
                <a:solidFill>
                  <a:prstClr val="black"/>
                </a:solidFill>
                <a:latin typeface="Arial"/>
                <a:cs typeface="Arial"/>
              </a:rPr>
              <a:t>t</a:t>
            </a:r>
            <a:r>
              <a:rPr sz="2204" dirty="0">
                <a:solidFill>
                  <a:prstClr val="black"/>
                </a:solidFill>
                <a:latin typeface="Arial"/>
                <a:cs typeface="Arial"/>
              </a:rPr>
              <a:t>o</a:t>
            </a:r>
            <a:r>
              <a:rPr sz="2204" spc="-37" dirty="0">
                <a:solidFill>
                  <a:prstClr val="black"/>
                </a:solidFill>
                <a:latin typeface="Arial"/>
                <a:cs typeface="Arial"/>
              </a:rPr>
              <a:t> </a:t>
            </a:r>
            <a:r>
              <a:rPr sz="2204" dirty="0">
                <a:solidFill>
                  <a:prstClr val="black"/>
                </a:solidFill>
                <a:latin typeface="Arial"/>
                <a:cs typeface="Arial"/>
              </a:rPr>
              <a:t>a</a:t>
            </a:r>
            <a:r>
              <a:rPr sz="2204" spc="4" dirty="0">
                <a:solidFill>
                  <a:prstClr val="black"/>
                </a:solidFill>
                <a:latin typeface="Arial"/>
                <a:cs typeface="Arial"/>
              </a:rPr>
              <a:t>c</a:t>
            </a:r>
            <a:r>
              <a:rPr sz="2204" dirty="0">
                <a:solidFill>
                  <a:prstClr val="black"/>
                </a:solidFill>
                <a:latin typeface="Arial"/>
                <a:cs typeface="Arial"/>
              </a:rPr>
              <a:t>c</a:t>
            </a:r>
            <a:r>
              <a:rPr sz="2204" spc="4" dirty="0">
                <a:solidFill>
                  <a:prstClr val="black"/>
                </a:solidFill>
                <a:latin typeface="Arial"/>
                <a:cs typeface="Arial"/>
              </a:rPr>
              <a:t>e</a:t>
            </a:r>
            <a:r>
              <a:rPr sz="2204" dirty="0">
                <a:solidFill>
                  <a:prstClr val="black"/>
                </a:solidFill>
                <a:latin typeface="Arial"/>
                <a:cs typeface="Arial"/>
              </a:rPr>
              <a:t>dano</a:t>
            </a:r>
            <a:r>
              <a:rPr sz="2204" spc="-28" dirty="0">
                <a:solidFill>
                  <a:prstClr val="black"/>
                </a:solidFill>
                <a:latin typeface="Arial"/>
                <a:cs typeface="Arial"/>
              </a:rPr>
              <a:t> </a:t>
            </a:r>
            <a:r>
              <a:rPr sz="2204" dirty="0">
                <a:solidFill>
                  <a:prstClr val="black"/>
                </a:solidFill>
                <a:latin typeface="Arial"/>
                <a:cs typeface="Arial"/>
              </a:rPr>
              <a:t>alle z</a:t>
            </a:r>
            <a:r>
              <a:rPr sz="2204" spc="4" dirty="0">
                <a:solidFill>
                  <a:prstClr val="black"/>
                </a:solidFill>
                <a:latin typeface="Arial"/>
                <a:cs typeface="Arial"/>
              </a:rPr>
              <a:t>o</a:t>
            </a:r>
            <a:r>
              <a:rPr sz="2204" dirty="0">
                <a:solidFill>
                  <a:prstClr val="black"/>
                </a:solidFill>
                <a:latin typeface="Arial"/>
                <a:cs typeface="Arial"/>
              </a:rPr>
              <a:t>ne</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li</a:t>
            </a:r>
            <a:r>
              <a:rPr sz="2204" spc="10" dirty="0">
                <a:solidFill>
                  <a:prstClr val="black"/>
                </a:solidFill>
                <a:latin typeface="Arial"/>
                <a:cs typeface="Arial"/>
              </a:rPr>
              <a:t> </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pon</a:t>
            </a:r>
            <a:r>
              <a:rPr sz="2204" spc="4" dirty="0">
                <a:solidFill>
                  <a:prstClr val="black"/>
                </a:solidFill>
                <a:latin typeface="Arial"/>
                <a:cs typeface="Arial"/>
              </a:rPr>
              <a:t>g</a:t>
            </a:r>
            <a:r>
              <a:rPr sz="2204" dirty="0">
                <a:solidFill>
                  <a:prstClr val="black"/>
                </a:solidFill>
                <a:latin typeface="Arial"/>
                <a:cs typeface="Arial"/>
              </a:rPr>
              <a:t>ono</a:t>
            </a:r>
            <a:r>
              <a:rPr sz="2204" spc="-32" dirty="0">
                <a:solidFill>
                  <a:prstClr val="black"/>
                </a:solidFill>
                <a:latin typeface="Arial"/>
                <a:cs typeface="Arial"/>
              </a:rPr>
              <a:t> </a:t>
            </a:r>
            <a:r>
              <a:rPr sz="2204" dirty="0">
                <a:solidFill>
                  <a:prstClr val="black"/>
                </a:solidFill>
                <a:latin typeface="Arial"/>
                <a:cs typeface="Arial"/>
              </a:rPr>
              <a:t>ad</a:t>
            </a:r>
            <a:r>
              <a:rPr sz="2204" spc="-10" dirty="0">
                <a:solidFill>
                  <a:prstClr val="black"/>
                </a:solidFill>
                <a:latin typeface="Arial"/>
                <a:cs typeface="Arial"/>
              </a:rPr>
              <a:t> </a:t>
            </a:r>
            <a:r>
              <a:rPr sz="2204" dirty="0">
                <a:solidFill>
                  <a:prstClr val="black"/>
                </a:solidFill>
                <a:latin typeface="Arial"/>
                <a:cs typeface="Arial"/>
              </a:rPr>
              <a:t>un</a:t>
            </a:r>
            <a:r>
              <a:rPr sz="2204" spc="-10"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io</a:t>
            </a:r>
            <a:r>
              <a:rPr sz="2204" spc="-10"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r</a:t>
            </a:r>
            <a:r>
              <a:rPr sz="2204" dirty="0">
                <a:solidFill>
                  <a:prstClr val="black"/>
                </a:solidFill>
                <a:latin typeface="Arial"/>
                <a:cs typeface="Arial"/>
              </a:rPr>
              <a:t>ave</a:t>
            </a:r>
            <a:r>
              <a:rPr sz="2204" spc="-26" dirty="0">
                <a:solidFill>
                  <a:prstClr val="black"/>
                </a:solidFill>
                <a:latin typeface="Arial"/>
                <a:cs typeface="Arial"/>
              </a:rPr>
              <a:t> </a:t>
            </a:r>
            <a:r>
              <a:rPr sz="2204" dirty="0">
                <a:solidFill>
                  <a:prstClr val="black"/>
                </a:solidFill>
                <a:latin typeface="Arial"/>
                <a:cs typeface="Arial"/>
              </a:rPr>
              <a:t>e </a:t>
            </a:r>
            <a:r>
              <a:rPr sz="2204" dirty="0" err="1">
                <a:solidFill>
                  <a:prstClr val="black"/>
                </a:solidFill>
                <a:latin typeface="Arial"/>
                <a:cs typeface="Arial"/>
              </a:rPr>
              <a:t>s</a:t>
            </a:r>
            <a:r>
              <a:rPr sz="2204" spc="4" dirty="0" err="1">
                <a:solidFill>
                  <a:prstClr val="black"/>
                </a:solidFill>
                <a:latin typeface="Arial"/>
                <a:cs typeface="Arial"/>
              </a:rPr>
              <a:t>p</a:t>
            </a:r>
            <a:r>
              <a:rPr sz="2204" dirty="0" err="1">
                <a:solidFill>
                  <a:prstClr val="black"/>
                </a:solidFill>
                <a:latin typeface="Arial"/>
                <a:cs typeface="Arial"/>
              </a:rPr>
              <a:t>e</a:t>
            </a:r>
            <a:r>
              <a:rPr sz="2204" spc="4" dirty="0" err="1">
                <a:solidFill>
                  <a:prstClr val="black"/>
                </a:solidFill>
                <a:latin typeface="Arial"/>
                <a:cs typeface="Arial"/>
              </a:rPr>
              <a:t>c</a:t>
            </a:r>
            <a:r>
              <a:rPr sz="2204" dirty="0" err="1">
                <a:solidFill>
                  <a:prstClr val="black"/>
                </a:solidFill>
                <a:latin typeface="Arial"/>
                <a:cs typeface="Arial"/>
              </a:rPr>
              <a:t>if</a:t>
            </a:r>
            <a:r>
              <a:rPr sz="2204" spc="-4" dirty="0" err="1">
                <a:solidFill>
                  <a:prstClr val="black"/>
                </a:solidFill>
                <a:latin typeface="Arial"/>
                <a:cs typeface="Arial"/>
              </a:rPr>
              <a:t>i</a:t>
            </a:r>
            <a:r>
              <a:rPr sz="2204" dirty="0" err="1">
                <a:solidFill>
                  <a:prstClr val="black"/>
                </a:solidFill>
                <a:latin typeface="Arial"/>
                <a:cs typeface="Arial"/>
              </a:rPr>
              <a:t>c</a:t>
            </a:r>
            <a:r>
              <a:rPr sz="2204" spc="10" dirty="0" err="1">
                <a:solidFill>
                  <a:prstClr val="black"/>
                </a:solidFill>
                <a:latin typeface="Arial"/>
                <a:cs typeface="Arial"/>
              </a:rPr>
              <a:t>o</a:t>
            </a:r>
            <a:r>
              <a:rPr sz="2204" dirty="0">
                <a:solidFill>
                  <a:prstClr val="black"/>
                </a:solidFill>
                <a:latin typeface="Arial"/>
                <a:cs typeface="Arial"/>
              </a:rPr>
              <a:t>;</a:t>
            </a:r>
            <a:endParaRPr sz="1322" dirty="0">
              <a:solidFill>
                <a:prstClr val="black"/>
              </a:solidFill>
              <a:latin typeface="Arial"/>
              <a:cs typeface="Arial"/>
            </a:endParaRPr>
          </a:p>
          <a:p>
            <a:pPr marL="406753" marR="419987" indent="-307646" defTabSz="1007577">
              <a:lnSpc>
                <a:spcPct val="100041"/>
              </a:lnSpc>
              <a:spcBef>
                <a:spcPts val="1191"/>
              </a:spcBef>
              <a:tabLst>
                <a:tab pos="419824" algn="l"/>
              </a:tabLst>
            </a:pPr>
            <a:r>
              <a:rPr sz="2204" spc="-4" dirty="0">
                <a:solidFill>
                  <a:prstClr val="black"/>
                </a:solidFill>
                <a:latin typeface="Arial"/>
                <a:cs typeface="Arial"/>
              </a:rPr>
              <a:t>f</a:t>
            </a:r>
            <a:r>
              <a:rPr sz="2204" dirty="0">
                <a:solidFill>
                  <a:prstClr val="black"/>
                </a:solidFill>
                <a:latin typeface="Arial"/>
                <a:cs typeface="Arial"/>
              </a:rPr>
              <a:t>)		ri</a:t>
            </a:r>
            <a:r>
              <a:rPr sz="2204" spc="10" dirty="0">
                <a:solidFill>
                  <a:prstClr val="black"/>
                </a:solidFill>
                <a:latin typeface="Arial"/>
                <a:cs typeface="Arial"/>
              </a:rPr>
              <a:t>c</a:t>
            </a:r>
            <a:r>
              <a:rPr sz="2204" dirty="0">
                <a:solidFill>
                  <a:prstClr val="black"/>
                </a:solidFill>
                <a:latin typeface="Arial"/>
                <a:cs typeface="Arial"/>
              </a:rPr>
              <a:t>hied</a:t>
            </a:r>
            <a:r>
              <a:rPr sz="2204" spc="4" dirty="0">
                <a:solidFill>
                  <a:prstClr val="black"/>
                </a:solidFill>
                <a:latin typeface="Arial"/>
                <a:cs typeface="Arial"/>
              </a:rPr>
              <a:t>e</a:t>
            </a:r>
            <a:r>
              <a:rPr sz="2204" dirty="0">
                <a:solidFill>
                  <a:prstClr val="black"/>
                </a:solidFill>
                <a:latin typeface="Arial"/>
                <a:cs typeface="Arial"/>
              </a:rPr>
              <a:t>re</a:t>
            </a:r>
            <a:r>
              <a:rPr sz="2204" spc="-26" dirty="0">
                <a:solidFill>
                  <a:prstClr val="black"/>
                </a:solidFill>
                <a:latin typeface="Arial"/>
                <a:cs typeface="Arial"/>
              </a:rPr>
              <a:t> </a:t>
            </a:r>
            <a:r>
              <a:rPr sz="2204" dirty="0">
                <a:solidFill>
                  <a:prstClr val="black"/>
                </a:solidFill>
                <a:latin typeface="Arial"/>
                <a:cs typeface="Arial"/>
              </a:rPr>
              <a:t>l’os</a:t>
            </a:r>
            <a:r>
              <a:rPr sz="2204" spc="10" dirty="0">
                <a:solidFill>
                  <a:prstClr val="black"/>
                </a:solidFill>
                <a:latin typeface="Arial"/>
                <a:cs typeface="Arial"/>
              </a:rPr>
              <a:t>s</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vanza</a:t>
            </a:r>
            <a:r>
              <a:rPr sz="2204" spc="-28" dirty="0">
                <a:solidFill>
                  <a:prstClr val="black"/>
                </a:solidFill>
                <a:latin typeface="Arial"/>
                <a:cs typeface="Arial"/>
              </a:rPr>
              <a:t> </a:t>
            </a:r>
            <a:r>
              <a:rPr sz="2204" dirty="0">
                <a:solidFill>
                  <a:prstClr val="black"/>
                </a:solidFill>
                <a:latin typeface="Arial"/>
                <a:cs typeface="Arial"/>
              </a:rPr>
              <a:t>da</a:t>
            </a:r>
            <a:r>
              <a:rPr sz="2204" spc="-10" dirty="0">
                <a:solidFill>
                  <a:prstClr val="black"/>
                </a:solidFill>
                <a:latin typeface="Arial"/>
                <a:cs typeface="Arial"/>
              </a:rPr>
              <a:t> </a:t>
            </a:r>
            <a:r>
              <a:rPr sz="2204" dirty="0">
                <a:solidFill>
                  <a:prstClr val="black"/>
                </a:solidFill>
                <a:latin typeface="Arial"/>
                <a:cs typeface="Arial"/>
              </a:rPr>
              <a:t>pa</a:t>
            </a:r>
            <a:r>
              <a:rPr sz="2204" spc="4" dirty="0">
                <a:solidFill>
                  <a:prstClr val="black"/>
                </a:solidFill>
                <a:latin typeface="Arial"/>
                <a:cs typeface="Arial"/>
              </a:rPr>
              <a:t>r</a:t>
            </a:r>
            <a:r>
              <a:rPr sz="2204" dirty="0">
                <a:solidFill>
                  <a:prstClr val="black"/>
                </a:solidFill>
                <a:latin typeface="Arial"/>
                <a:cs typeface="Arial"/>
              </a:rPr>
              <a:t>te</a:t>
            </a:r>
            <a:r>
              <a:rPr sz="2204" spc="-26" dirty="0">
                <a:solidFill>
                  <a:prstClr val="black"/>
                </a:solidFill>
                <a:latin typeface="Arial"/>
                <a:cs typeface="Arial"/>
              </a:rPr>
              <a:t> </a:t>
            </a:r>
            <a:r>
              <a:rPr sz="2204" dirty="0">
                <a:solidFill>
                  <a:prstClr val="black"/>
                </a:solidFill>
                <a:latin typeface="Arial"/>
                <a:cs typeface="Arial"/>
              </a:rPr>
              <a:t>dei si</a:t>
            </a:r>
            <a:r>
              <a:rPr sz="2204" spc="4" dirty="0">
                <a:solidFill>
                  <a:prstClr val="black"/>
                </a:solidFill>
                <a:latin typeface="Arial"/>
                <a:cs typeface="Arial"/>
              </a:rPr>
              <a:t>n</a:t>
            </a:r>
            <a:r>
              <a:rPr sz="2204" dirty="0">
                <a:solidFill>
                  <a:prstClr val="black"/>
                </a:solidFill>
                <a:latin typeface="Arial"/>
                <a:cs typeface="Arial"/>
              </a:rPr>
              <a:t>goli</a:t>
            </a:r>
            <a:r>
              <a:rPr sz="2204" spc="4" dirty="0">
                <a:solidFill>
                  <a:prstClr val="black"/>
                </a:solidFill>
                <a:latin typeface="Arial"/>
                <a:cs typeface="Arial"/>
              </a:rPr>
              <a:t> </a:t>
            </a:r>
            <a:r>
              <a:rPr sz="2204" dirty="0">
                <a:solidFill>
                  <a:prstClr val="black"/>
                </a:solidFill>
                <a:latin typeface="Arial"/>
                <a:cs typeface="Arial"/>
              </a:rPr>
              <a:t>lavoratori</a:t>
            </a:r>
            <a:r>
              <a:rPr sz="2204" spc="-21" dirty="0">
                <a:solidFill>
                  <a:prstClr val="black"/>
                </a:solidFill>
                <a:latin typeface="Arial"/>
                <a:cs typeface="Arial"/>
              </a:rPr>
              <a:t> </a:t>
            </a:r>
            <a:r>
              <a:rPr sz="2204" dirty="0">
                <a:solidFill>
                  <a:prstClr val="black"/>
                </a:solidFill>
                <a:latin typeface="Arial"/>
                <a:cs typeface="Arial"/>
              </a:rPr>
              <a:t>delle no</a:t>
            </a:r>
            <a:r>
              <a:rPr sz="2204" spc="4" dirty="0">
                <a:solidFill>
                  <a:prstClr val="black"/>
                </a:solidFill>
                <a:latin typeface="Arial"/>
                <a:cs typeface="Arial"/>
              </a:rPr>
              <a:t>r</a:t>
            </a:r>
            <a:r>
              <a:rPr sz="2204" dirty="0">
                <a:solidFill>
                  <a:prstClr val="black"/>
                </a:solidFill>
                <a:latin typeface="Arial"/>
                <a:cs typeface="Arial"/>
              </a:rPr>
              <a:t>me </a:t>
            </a:r>
            <a:r>
              <a:rPr sz="2204" spc="-10" dirty="0">
                <a:solidFill>
                  <a:prstClr val="black"/>
                </a:solidFill>
                <a:latin typeface="Arial"/>
                <a:cs typeface="Arial"/>
              </a:rPr>
              <a:t>v</a:t>
            </a:r>
            <a:r>
              <a:rPr sz="2204" dirty="0">
                <a:solidFill>
                  <a:prstClr val="black"/>
                </a:solidFill>
                <a:latin typeface="Arial"/>
                <a:cs typeface="Arial"/>
              </a:rPr>
              <a:t>igent</a:t>
            </a:r>
            <a:r>
              <a:rPr sz="2204" spc="-10" dirty="0">
                <a:solidFill>
                  <a:prstClr val="black"/>
                </a:solidFill>
                <a:latin typeface="Arial"/>
                <a:cs typeface="Arial"/>
              </a:rPr>
              <a:t>i</a:t>
            </a:r>
            <a:r>
              <a:rPr sz="2204" dirty="0">
                <a:solidFill>
                  <a:prstClr val="black"/>
                </a:solidFill>
                <a:latin typeface="Arial"/>
                <a:cs typeface="Arial"/>
              </a:rPr>
              <a:t>,</a:t>
            </a:r>
            <a:r>
              <a:rPr sz="2204" spc="-4" dirty="0">
                <a:solidFill>
                  <a:prstClr val="black"/>
                </a:solidFill>
                <a:latin typeface="Arial"/>
                <a:cs typeface="Arial"/>
              </a:rPr>
              <a:t> </a:t>
            </a:r>
            <a:r>
              <a:rPr sz="2204" dirty="0">
                <a:solidFill>
                  <a:prstClr val="black"/>
                </a:solidFill>
                <a:latin typeface="Arial"/>
                <a:cs typeface="Arial"/>
              </a:rPr>
              <a:t>non</a:t>
            </a:r>
            <a:r>
              <a:rPr sz="2204" spc="4" dirty="0">
                <a:solidFill>
                  <a:prstClr val="black"/>
                </a:solidFill>
                <a:latin typeface="Arial"/>
                <a:cs typeface="Arial"/>
              </a:rPr>
              <a:t>c</a:t>
            </a:r>
            <a:r>
              <a:rPr sz="2204" dirty="0">
                <a:solidFill>
                  <a:prstClr val="black"/>
                </a:solidFill>
                <a:latin typeface="Arial"/>
                <a:cs typeface="Arial"/>
              </a:rPr>
              <a:t>hé</a:t>
            </a:r>
            <a:r>
              <a:rPr sz="2204" spc="-21" dirty="0">
                <a:solidFill>
                  <a:prstClr val="black"/>
                </a:solidFill>
                <a:latin typeface="Arial"/>
                <a:cs typeface="Arial"/>
              </a:rPr>
              <a:t> </a:t>
            </a:r>
            <a:r>
              <a:rPr sz="2204" dirty="0">
                <a:solidFill>
                  <a:prstClr val="black"/>
                </a:solidFill>
                <a:latin typeface="Arial"/>
                <a:cs typeface="Arial"/>
              </a:rPr>
              <a:t>delle dispo</a:t>
            </a:r>
            <a:r>
              <a:rPr sz="2204" spc="10" dirty="0">
                <a:solidFill>
                  <a:prstClr val="black"/>
                </a:solidFill>
                <a:latin typeface="Arial"/>
                <a:cs typeface="Arial"/>
              </a:rPr>
              <a:t>s</a:t>
            </a:r>
            <a:r>
              <a:rPr sz="2204" dirty="0">
                <a:solidFill>
                  <a:prstClr val="black"/>
                </a:solidFill>
                <a:latin typeface="Arial"/>
                <a:cs typeface="Arial"/>
              </a:rPr>
              <a:t>izioni</a:t>
            </a:r>
            <a:r>
              <a:rPr sz="2204" spc="-21" dirty="0">
                <a:solidFill>
                  <a:prstClr val="black"/>
                </a:solidFill>
                <a:latin typeface="Arial"/>
                <a:cs typeface="Arial"/>
              </a:rPr>
              <a:t> </a:t>
            </a:r>
            <a:r>
              <a:rPr sz="2204" dirty="0">
                <a:solidFill>
                  <a:prstClr val="black"/>
                </a:solidFill>
                <a:latin typeface="Arial"/>
                <a:cs typeface="Arial"/>
              </a:rPr>
              <a:t>aziendali in ma</a:t>
            </a:r>
            <a:r>
              <a:rPr sz="2204" spc="-4" dirty="0">
                <a:solidFill>
                  <a:prstClr val="black"/>
                </a:solidFill>
                <a:latin typeface="Arial"/>
                <a:cs typeface="Arial"/>
              </a:rPr>
              <a:t>t</a:t>
            </a:r>
            <a:r>
              <a:rPr sz="2204" dirty="0">
                <a:solidFill>
                  <a:prstClr val="black"/>
                </a:solidFill>
                <a:latin typeface="Arial"/>
                <a:cs typeface="Arial"/>
              </a:rPr>
              <a:t>eria</a:t>
            </a:r>
            <a:r>
              <a:rPr sz="2204" spc="-26" dirty="0">
                <a:solidFill>
                  <a:prstClr val="black"/>
                </a:solidFill>
                <a:latin typeface="Arial"/>
                <a:cs typeface="Arial"/>
              </a:rPr>
              <a:t> </a:t>
            </a:r>
            <a:r>
              <a:rPr sz="2204" dirty="0">
                <a:solidFill>
                  <a:prstClr val="black"/>
                </a:solidFill>
                <a:latin typeface="Arial"/>
                <a:cs typeface="Arial"/>
              </a:rPr>
              <a:t>di si</a:t>
            </a:r>
            <a:r>
              <a:rPr sz="2204" spc="4" dirty="0">
                <a:solidFill>
                  <a:prstClr val="black"/>
                </a:solidFill>
                <a:latin typeface="Arial"/>
                <a:cs typeface="Arial"/>
              </a:rPr>
              <a:t>c</a:t>
            </a:r>
            <a:r>
              <a:rPr sz="2204" dirty="0">
                <a:solidFill>
                  <a:prstClr val="black"/>
                </a:solidFill>
                <a:latin typeface="Arial"/>
                <a:cs typeface="Arial"/>
              </a:rPr>
              <a:t>ure</a:t>
            </a:r>
            <a:r>
              <a:rPr sz="2204" spc="10" dirty="0">
                <a:solidFill>
                  <a:prstClr val="black"/>
                </a:solidFill>
                <a:latin typeface="Arial"/>
                <a:cs typeface="Arial"/>
              </a:rPr>
              <a:t>z</a:t>
            </a:r>
            <a:r>
              <a:rPr sz="2204" spc="-10" dirty="0">
                <a:solidFill>
                  <a:prstClr val="black"/>
                </a:solidFill>
                <a:latin typeface="Arial"/>
                <a:cs typeface="Arial"/>
              </a:rPr>
              <a:t>z</a:t>
            </a:r>
            <a:r>
              <a:rPr sz="2204" dirty="0">
                <a:solidFill>
                  <a:prstClr val="black"/>
                </a:solidFill>
                <a:latin typeface="Arial"/>
                <a:cs typeface="Arial"/>
              </a:rPr>
              <a:t>a</a:t>
            </a:r>
            <a:r>
              <a:rPr sz="2204" spc="-32"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di igiene del lavoro</a:t>
            </a:r>
            <a:r>
              <a:rPr sz="2204" spc="-10"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di u</a:t>
            </a:r>
            <a:r>
              <a:rPr sz="2204" spc="4" dirty="0">
                <a:solidFill>
                  <a:prstClr val="black"/>
                </a:solidFill>
                <a:latin typeface="Arial"/>
                <a:cs typeface="Arial"/>
              </a:rPr>
              <a:t>s</a:t>
            </a:r>
            <a:r>
              <a:rPr sz="2204" dirty="0">
                <a:solidFill>
                  <a:prstClr val="black"/>
                </a:solidFill>
                <a:latin typeface="Arial"/>
                <a:cs typeface="Arial"/>
              </a:rPr>
              <a:t>o</a:t>
            </a:r>
            <a:r>
              <a:rPr sz="2204" spc="-10" dirty="0">
                <a:solidFill>
                  <a:prstClr val="black"/>
                </a:solidFill>
                <a:latin typeface="Arial"/>
                <a:cs typeface="Arial"/>
              </a:rPr>
              <a:t> </a:t>
            </a:r>
            <a:r>
              <a:rPr sz="2204" dirty="0">
                <a:solidFill>
                  <a:prstClr val="black"/>
                </a:solidFill>
                <a:latin typeface="Arial"/>
                <a:cs typeface="Arial"/>
              </a:rPr>
              <a:t>dei me</a:t>
            </a:r>
            <a:r>
              <a:rPr sz="2204" spc="4" dirty="0">
                <a:solidFill>
                  <a:prstClr val="black"/>
                </a:solidFill>
                <a:latin typeface="Arial"/>
                <a:cs typeface="Arial"/>
              </a:rPr>
              <a:t>z</a:t>
            </a:r>
            <a:r>
              <a:rPr sz="2204" dirty="0">
                <a:solidFill>
                  <a:prstClr val="black"/>
                </a:solidFill>
                <a:latin typeface="Arial"/>
                <a:cs typeface="Arial"/>
              </a:rPr>
              <a:t>zi</a:t>
            </a:r>
            <a:r>
              <a:rPr sz="2204" spc="-21" dirty="0">
                <a:solidFill>
                  <a:prstClr val="black"/>
                </a:solidFill>
                <a:latin typeface="Arial"/>
                <a:cs typeface="Arial"/>
              </a:rPr>
              <a:t> </a:t>
            </a:r>
            <a:r>
              <a:rPr sz="2204" dirty="0">
                <a:solidFill>
                  <a:prstClr val="black"/>
                </a:solidFill>
                <a:latin typeface="Arial"/>
                <a:cs typeface="Arial"/>
              </a:rPr>
              <a:t>di p</a:t>
            </a:r>
            <a:r>
              <a:rPr sz="2204" spc="4" dirty="0">
                <a:solidFill>
                  <a:prstClr val="black"/>
                </a:solidFill>
                <a:latin typeface="Arial"/>
                <a:cs typeface="Arial"/>
              </a:rPr>
              <a:t>r</a:t>
            </a:r>
            <a:r>
              <a:rPr sz="2204" dirty="0">
                <a:solidFill>
                  <a:prstClr val="black"/>
                </a:solidFill>
                <a:latin typeface="Arial"/>
                <a:cs typeface="Arial"/>
              </a:rPr>
              <a:t>otezio</a:t>
            </a:r>
            <a:r>
              <a:rPr sz="2204" spc="4" dirty="0">
                <a:solidFill>
                  <a:prstClr val="black"/>
                </a:solidFill>
                <a:latin typeface="Arial"/>
                <a:cs typeface="Arial"/>
              </a:rPr>
              <a:t>n</a:t>
            </a:r>
            <a:r>
              <a:rPr sz="2204" dirty="0">
                <a:solidFill>
                  <a:prstClr val="black"/>
                </a:solidFill>
                <a:latin typeface="Arial"/>
                <a:cs typeface="Arial"/>
              </a:rPr>
              <a:t>e</a:t>
            </a:r>
            <a:r>
              <a:rPr sz="2204" spc="-32"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llet</a:t>
            </a:r>
            <a:r>
              <a:rPr sz="2204" spc="-10" dirty="0">
                <a:solidFill>
                  <a:prstClr val="black"/>
                </a:solidFill>
                <a:latin typeface="Arial"/>
                <a:cs typeface="Arial"/>
              </a:rPr>
              <a:t>t</a:t>
            </a:r>
            <a:r>
              <a:rPr sz="2204" dirty="0">
                <a:solidFill>
                  <a:prstClr val="black"/>
                </a:solidFill>
                <a:latin typeface="Arial"/>
                <a:cs typeface="Arial"/>
              </a:rPr>
              <a:t>i</a:t>
            </a:r>
            <a:r>
              <a:rPr sz="2204" spc="-4" dirty="0">
                <a:solidFill>
                  <a:prstClr val="black"/>
                </a:solidFill>
                <a:latin typeface="Arial"/>
                <a:cs typeface="Arial"/>
              </a:rPr>
              <a:t>v</a:t>
            </a:r>
            <a:r>
              <a:rPr sz="2204" dirty="0">
                <a:solidFill>
                  <a:prstClr val="black"/>
                </a:solidFill>
                <a:latin typeface="Arial"/>
                <a:cs typeface="Arial"/>
              </a:rPr>
              <a:t>i</a:t>
            </a:r>
            <a:r>
              <a:rPr sz="2204" spc="10"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dei di</a:t>
            </a:r>
            <a:r>
              <a:rPr sz="2204" spc="4" dirty="0">
                <a:solidFill>
                  <a:prstClr val="black"/>
                </a:solidFill>
                <a:latin typeface="Arial"/>
                <a:cs typeface="Arial"/>
              </a:rPr>
              <a:t>s</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it</a:t>
            </a:r>
            <a:r>
              <a:rPr sz="2204" spc="-4" dirty="0">
                <a:solidFill>
                  <a:prstClr val="black"/>
                </a:solidFill>
                <a:latin typeface="Arial"/>
                <a:cs typeface="Arial"/>
              </a:rPr>
              <a:t>i</a:t>
            </a:r>
            <a:r>
              <a:rPr sz="2204" dirty="0">
                <a:solidFill>
                  <a:prstClr val="black"/>
                </a:solidFill>
                <a:latin typeface="Arial"/>
                <a:cs typeface="Arial"/>
              </a:rPr>
              <a:t>vi di p</a:t>
            </a:r>
            <a:r>
              <a:rPr sz="2204" spc="4" dirty="0">
                <a:solidFill>
                  <a:prstClr val="black"/>
                </a:solidFill>
                <a:latin typeface="Arial"/>
                <a:cs typeface="Arial"/>
              </a:rPr>
              <a:t>r</a:t>
            </a:r>
            <a:r>
              <a:rPr sz="2204" dirty="0">
                <a:solidFill>
                  <a:prstClr val="black"/>
                </a:solidFill>
                <a:latin typeface="Arial"/>
                <a:cs typeface="Arial"/>
              </a:rPr>
              <a:t>otezio</a:t>
            </a:r>
            <a:r>
              <a:rPr sz="2204" spc="4" dirty="0">
                <a:solidFill>
                  <a:prstClr val="black"/>
                </a:solidFill>
                <a:latin typeface="Arial"/>
                <a:cs typeface="Arial"/>
              </a:rPr>
              <a:t>n</a:t>
            </a:r>
            <a:r>
              <a:rPr sz="2204" dirty="0">
                <a:solidFill>
                  <a:prstClr val="black"/>
                </a:solidFill>
                <a:latin typeface="Arial"/>
                <a:cs typeface="Arial"/>
              </a:rPr>
              <a:t>e</a:t>
            </a:r>
            <a:r>
              <a:rPr sz="2204" spc="-32" dirty="0">
                <a:solidFill>
                  <a:prstClr val="black"/>
                </a:solidFill>
                <a:latin typeface="Arial"/>
                <a:cs typeface="Arial"/>
              </a:rPr>
              <a:t> </a:t>
            </a:r>
            <a:r>
              <a:rPr sz="2204" dirty="0">
                <a:solidFill>
                  <a:prstClr val="black"/>
                </a:solidFill>
                <a:latin typeface="Arial"/>
                <a:cs typeface="Arial"/>
              </a:rPr>
              <a:t>individuali</a:t>
            </a:r>
            <a:r>
              <a:rPr sz="2204" spc="10" dirty="0">
                <a:solidFill>
                  <a:prstClr val="black"/>
                </a:solidFill>
                <a:latin typeface="Arial"/>
                <a:cs typeface="Arial"/>
              </a:rPr>
              <a:t> </a:t>
            </a:r>
            <a:r>
              <a:rPr sz="2204" dirty="0">
                <a:solidFill>
                  <a:prstClr val="black"/>
                </a:solidFill>
                <a:latin typeface="Arial"/>
                <a:cs typeface="Arial"/>
              </a:rPr>
              <a:t>me</a:t>
            </a:r>
            <a:r>
              <a:rPr sz="2204" spc="4" dirty="0">
                <a:solidFill>
                  <a:prstClr val="black"/>
                </a:solidFill>
                <a:latin typeface="Arial"/>
                <a:cs typeface="Arial"/>
              </a:rPr>
              <a:t>s</a:t>
            </a:r>
            <a:r>
              <a:rPr sz="2204" dirty="0">
                <a:solidFill>
                  <a:prstClr val="black"/>
                </a:solidFill>
                <a:latin typeface="Arial"/>
                <a:cs typeface="Arial"/>
              </a:rPr>
              <a:t>si</a:t>
            </a:r>
            <a:r>
              <a:rPr sz="2204" spc="-10" dirty="0">
                <a:solidFill>
                  <a:prstClr val="black"/>
                </a:solidFill>
                <a:latin typeface="Arial"/>
                <a:cs typeface="Arial"/>
              </a:rPr>
              <a:t> </a:t>
            </a:r>
            <a:r>
              <a:rPr sz="2204" dirty="0">
                <a:solidFill>
                  <a:prstClr val="black"/>
                </a:solidFill>
                <a:latin typeface="Arial"/>
                <a:cs typeface="Arial"/>
              </a:rPr>
              <a:t>a</a:t>
            </a:r>
            <a:r>
              <a:rPr sz="2204" spc="-10" dirty="0">
                <a:solidFill>
                  <a:prstClr val="black"/>
                </a:solidFill>
                <a:latin typeface="Arial"/>
                <a:cs typeface="Arial"/>
              </a:rPr>
              <a:t> </a:t>
            </a:r>
            <a:r>
              <a:rPr sz="2204" dirty="0">
                <a:solidFill>
                  <a:prstClr val="black"/>
                </a:solidFill>
                <a:latin typeface="Arial"/>
                <a:cs typeface="Arial"/>
              </a:rPr>
              <a:t>loro di</a:t>
            </a:r>
            <a:r>
              <a:rPr sz="2204" spc="4" dirty="0">
                <a:solidFill>
                  <a:prstClr val="black"/>
                </a:solidFill>
                <a:latin typeface="Arial"/>
                <a:cs typeface="Arial"/>
              </a:rPr>
              <a:t>s</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izio</a:t>
            </a:r>
            <a:r>
              <a:rPr sz="2204" spc="4" dirty="0">
                <a:solidFill>
                  <a:prstClr val="black"/>
                </a:solidFill>
                <a:latin typeface="Arial"/>
                <a:cs typeface="Arial"/>
              </a:rPr>
              <a:t>n</a:t>
            </a:r>
            <a:r>
              <a:rPr sz="2204" spc="10" dirty="0">
                <a:solidFill>
                  <a:prstClr val="black"/>
                </a:solidFill>
                <a:latin typeface="Arial"/>
                <a:cs typeface="Arial"/>
              </a:rPr>
              <a:t>e</a:t>
            </a:r>
            <a:r>
              <a:rPr sz="2204" dirty="0">
                <a:solidFill>
                  <a:prstClr val="black"/>
                </a:solidFill>
                <a:latin typeface="Arial"/>
                <a:cs typeface="Arial"/>
              </a:rPr>
              <a:t>;</a:t>
            </a:r>
          </a:p>
          <a:p>
            <a:pPr marL="99106" defTabSz="1007577">
              <a:lnSpc>
                <a:spcPct val="95825"/>
              </a:lnSpc>
              <a:spcBef>
                <a:spcPts val="1059"/>
              </a:spcBef>
            </a:pPr>
            <a:r>
              <a:rPr sz="2204" dirty="0">
                <a:solidFill>
                  <a:prstClr val="black"/>
                </a:solidFill>
                <a:latin typeface="Arial"/>
                <a:cs typeface="Arial"/>
              </a:rPr>
              <a:t>g)</a:t>
            </a:r>
            <a:r>
              <a:rPr sz="2204" spc="-4" dirty="0">
                <a:solidFill>
                  <a:prstClr val="black"/>
                </a:solidFill>
                <a:latin typeface="Arial"/>
                <a:cs typeface="Arial"/>
              </a:rPr>
              <a:t> </a:t>
            </a:r>
            <a:r>
              <a:rPr sz="2204" u="heavy" dirty="0">
                <a:solidFill>
                  <a:prstClr val="black"/>
                </a:solidFill>
                <a:latin typeface="Arial"/>
                <a:cs typeface="Arial"/>
              </a:rPr>
              <a:t>inviare</a:t>
            </a:r>
            <a:r>
              <a:rPr sz="2204" u="heavy" spc="-15" dirty="0">
                <a:solidFill>
                  <a:prstClr val="black"/>
                </a:solidFill>
                <a:latin typeface="Arial"/>
                <a:cs typeface="Arial"/>
              </a:rPr>
              <a:t> </a:t>
            </a:r>
            <a:r>
              <a:rPr sz="2204" u="heavy" dirty="0">
                <a:solidFill>
                  <a:prstClr val="black"/>
                </a:solidFill>
                <a:latin typeface="Arial"/>
                <a:cs typeface="Arial"/>
              </a:rPr>
              <a:t>i</a:t>
            </a:r>
            <a:r>
              <a:rPr sz="2204" u="heavy" spc="4" dirty="0">
                <a:solidFill>
                  <a:prstClr val="black"/>
                </a:solidFill>
                <a:latin typeface="Arial"/>
                <a:cs typeface="Arial"/>
              </a:rPr>
              <a:t> </a:t>
            </a:r>
            <a:r>
              <a:rPr sz="2204" u="heavy" dirty="0">
                <a:solidFill>
                  <a:prstClr val="black"/>
                </a:solidFill>
                <a:latin typeface="Arial"/>
                <a:cs typeface="Arial"/>
              </a:rPr>
              <a:t>lavoratori</a:t>
            </a:r>
            <a:r>
              <a:rPr sz="2204" u="heavy" spc="-28" dirty="0">
                <a:solidFill>
                  <a:prstClr val="black"/>
                </a:solidFill>
                <a:latin typeface="Arial"/>
                <a:cs typeface="Arial"/>
              </a:rPr>
              <a:t> </a:t>
            </a:r>
            <a:r>
              <a:rPr sz="2204" u="heavy" dirty="0">
                <a:solidFill>
                  <a:prstClr val="black"/>
                </a:solidFill>
                <a:latin typeface="Arial"/>
                <a:cs typeface="Arial"/>
              </a:rPr>
              <a:t>alla</a:t>
            </a:r>
            <a:r>
              <a:rPr sz="2204" u="heavy" spc="-4" dirty="0">
                <a:solidFill>
                  <a:prstClr val="black"/>
                </a:solidFill>
                <a:latin typeface="Arial"/>
                <a:cs typeface="Arial"/>
              </a:rPr>
              <a:t> </a:t>
            </a:r>
            <a:r>
              <a:rPr sz="2204" u="heavy" dirty="0">
                <a:solidFill>
                  <a:prstClr val="black"/>
                </a:solidFill>
                <a:latin typeface="Arial"/>
                <a:cs typeface="Arial"/>
              </a:rPr>
              <a:t>v</a:t>
            </a:r>
            <a:r>
              <a:rPr sz="2204" u="heavy" spc="-4" dirty="0">
                <a:solidFill>
                  <a:prstClr val="black"/>
                </a:solidFill>
                <a:latin typeface="Arial"/>
                <a:cs typeface="Arial"/>
              </a:rPr>
              <a:t>i</a:t>
            </a:r>
            <a:r>
              <a:rPr sz="2204" u="heavy" dirty="0">
                <a:solidFill>
                  <a:prstClr val="black"/>
                </a:solidFill>
                <a:latin typeface="Arial"/>
                <a:cs typeface="Arial"/>
              </a:rPr>
              <a:t>sita</a:t>
            </a:r>
            <a:r>
              <a:rPr sz="2204" u="heavy" spc="-4" dirty="0">
                <a:solidFill>
                  <a:prstClr val="black"/>
                </a:solidFill>
                <a:latin typeface="Arial"/>
                <a:cs typeface="Arial"/>
              </a:rPr>
              <a:t> </a:t>
            </a:r>
            <a:r>
              <a:rPr sz="2204" u="heavy" dirty="0">
                <a:solidFill>
                  <a:prstClr val="black"/>
                </a:solidFill>
                <a:latin typeface="Arial"/>
                <a:cs typeface="Arial"/>
              </a:rPr>
              <a:t>medi</a:t>
            </a:r>
            <a:r>
              <a:rPr sz="2204" u="heavy" spc="10" dirty="0">
                <a:solidFill>
                  <a:prstClr val="black"/>
                </a:solidFill>
                <a:latin typeface="Arial"/>
                <a:cs typeface="Arial"/>
              </a:rPr>
              <a:t>c</a:t>
            </a:r>
            <a:r>
              <a:rPr sz="2204" u="heavy" dirty="0">
                <a:solidFill>
                  <a:prstClr val="black"/>
                </a:solidFill>
                <a:latin typeface="Arial"/>
                <a:cs typeface="Arial"/>
              </a:rPr>
              <a:t>a</a:t>
            </a:r>
            <a:r>
              <a:rPr sz="2204" u="heavy" spc="-26" dirty="0">
                <a:solidFill>
                  <a:prstClr val="black"/>
                </a:solidFill>
                <a:latin typeface="Arial"/>
                <a:cs typeface="Arial"/>
              </a:rPr>
              <a:t> </a:t>
            </a:r>
            <a:r>
              <a:rPr sz="2204" u="heavy" dirty="0">
                <a:solidFill>
                  <a:prstClr val="black"/>
                </a:solidFill>
                <a:latin typeface="Arial"/>
                <a:cs typeface="Arial"/>
              </a:rPr>
              <a:t>entro</a:t>
            </a:r>
            <a:r>
              <a:rPr sz="2204" u="heavy" spc="-26" dirty="0">
                <a:solidFill>
                  <a:prstClr val="black"/>
                </a:solidFill>
                <a:latin typeface="Arial"/>
                <a:cs typeface="Arial"/>
              </a:rPr>
              <a:t> </a:t>
            </a:r>
            <a:r>
              <a:rPr sz="2204" u="heavy" dirty="0">
                <a:solidFill>
                  <a:prstClr val="black"/>
                </a:solidFill>
                <a:latin typeface="Arial"/>
                <a:cs typeface="Arial"/>
              </a:rPr>
              <a:t>le</a:t>
            </a:r>
            <a:r>
              <a:rPr sz="2204" u="heavy" spc="15" dirty="0">
                <a:solidFill>
                  <a:prstClr val="black"/>
                </a:solidFill>
                <a:latin typeface="Arial"/>
                <a:cs typeface="Arial"/>
              </a:rPr>
              <a:t> </a:t>
            </a:r>
            <a:r>
              <a:rPr sz="2204" u="heavy" dirty="0">
                <a:solidFill>
                  <a:prstClr val="black"/>
                </a:solidFill>
                <a:latin typeface="Arial"/>
                <a:cs typeface="Arial"/>
              </a:rPr>
              <a:t>s</a:t>
            </a:r>
            <a:r>
              <a:rPr sz="2204" u="heavy" spc="10" dirty="0">
                <a:solidFill>
                  <a:prstClr val="black"/>
                </a:solidFill>
                <a:latin typeface="Arial"/>
                <a:cs typeface="Arial"/>
              </a:rPr>
              <a:t>c</a:t>
            </a:r>
            <a:r>
              <a:rPr sz="2204" u="heavy" dirty="0">
                <a:solidFill>
                  <a:prstClr val="black"/>
                </a:solidFill>
                <a:latin typeface="Arial"/>
                <a:cs typeface="Arial"/>
              </a:rPr>
              <a:t>ade</a:t>
            </a:r>
            <a:r>
              <a:rPr sz="2204" u="heavy" spc="4" dirty="0">
                <a:solidFill>
                  <a:prstClr val="black"/>
                </a:solidFill>
                <a:latin typeface="Arial"/>
                <a:cs typeface="Arial"/>
              </a:rPr>
              <a:t>n</a:t>
            </a:r>
            <a:r>
              <a:rPr sz="2204" u="heavy" dirty="0">
                <a:solidFill>
                  <a:prstClr val="black"/>
                </a:solidFill>
                <a:latin typeface="Arial"/>
                <a:cs typeface="Arial"/>
              </a:rPr>
              <a:t>ze</a:t>
            </a:r>
            <a:r>
              <a:rPr sz="2204" u="heavy" spc="-43" dirty="0">
                <a:solidFill>
                  <a:prstClr val="black"/>
                </a:solidFill>
                <a:latin typeface="Arial"/>
                <a:cs typeface="Arial"/>
              </a:rPr>
              <a:t> </a:t>
            </a:r>
            <a:r>
              <a:rPr sz="2204" u="heavy" dirty="0">
                <a:solidFill>
                  <a:prstClr val="black"/>
                </a:solidFill>
                <a:latin typeface="Arial"/>
                <a:cs typeface="Arial"/>
              </a:rPr>
              <a:t>p</a:t>
            </a:r>
            <a:r>
              <a:rPr sz="2204" u="heavy" spc="4" dirty="0">
                <a:solidFill>
                  <a:prstClr val="black"/>
                </a:solidFill>
                <a:latin typeface="Arial"/>
                <a:cs typeface="Arial"/>
              </a:rPr>
              <a:t>r</a:t>
            </a:r>
            <a:r>
              <a:rPr sz="2204" u="heavy" dirty="0">
                <a:solidFill>
                  <a:prstClr val="black"/>
                </a:solidFill>
                <a:latin typeface="Arial"/>
                <a:cs typeface="Arial"/>
              </a:rPr>
              <a:t>eviste</a:t>
            </a:r>
            <a:r>
              <a:rPr sz="2204" u="heavy" spc="-28" dirty="0">
                <a:solidFill>
                  <a:prstClr val="black"/>
                </a:solidFill>
                <a:latin typeface="Arial"/>
                <a:cs typeface="Arial"/>
              </a:rPr>
              <a:t> </a:t>
            </a:r>
            <a:r>
              <a:rPr sz="2204" u="heavy" dirty="0">
                <a:solidFill>
                  <a:prstClr val="black"/>
                </a:solidFill>
                <a:latin typeface="Arial"/>
                <a:cs typeface="Arial"/>
              </a:rPr>
              <a:t>dal</a:t>
            </a:r>
            <a:endParaRPr sz="2204" dirty="0">
              <a:solidFill>
                <a:prstClr val="black"/>
              </a:solidFill>
              <a:latin typeface="Arial"/>
              <a:cs typeface="Arial"/>
            </a:endParaRPr>
          </a:p>
          <a:p>
            <a:pPr marL="406753" defTabSz="1007577">
              <a:lnSpc>
                <a:spcPct val="95825"/>
              </a:lnSpc>
              <a:spcBef>
                <a:spcPts val="110"/>
              </a:spcBef>
            </a:pPr>
            <a:r>
              <a:rPr sz="2204" u="heavy" dirty="0">
                <a:solidFill>
                  <a:prstClr val="black"/>
                </a:solidFill>
                <a:latin typeface="Arial"/>
                <a:cs typeface="Arial"/>
              </a:rPr>
              <a:t>prog</a:t>
            </a:r>
            <a:r>
              <a:rPr sz="2204" u="heavy" spc="10" dirty="0">
                <a:solidFill>
                  <a:prstClr val="black"/>
                </a:solidFill>
                <a:latin typeface="Arial"/>
                <a:cs typeface="Arial"/>
              </a:rPr>
              <a:t>r</a:t>
            </a:r>
            <a:r>
              <a:rPr sz="2204" u="heavy" dirty="0">
                <a:solidFill>
                  <a:prstClr val="black"/>
                </a:solidFill>
                <a:latin typeface="Arial"/>
                <a:cs typeface="Arial"/>
              </a:rPr>
              <a:t>amma</a:t>
            </a:r>
            <a:r>
              <a:rPr sz="2204" u="heavy" spc="-65" dirty="0">
                <a:solidFill>
                  <a:prstClr val="black"/>
                </a:solidFill>
                <a:latin typeface="Arial"/>
                <a:cs typeface="Arial"/>
              </a:rPr>
              <a:t> </a:t>
            </a:r>
            <a:r>
              <a:rPr sz="2204" u="heavy" dirty="0">
                <a:solidFill>
                  <a:prstClr val="black"/>
                </a:solidFill>
                <a:latin typeface="Arial"/>
                <a:cs typeface="Arial"/>
              </a:rPr>
              <a:t>di</a:t>
            </a:r>
            <a:r>
              <a:rPr sz="2204" u="heavy" spc="-4" dirty="0">
                <a:solidFill>
                  <a:prstClr val="black"/>
                </a:solidFill>
                <a:latin typeface="Arial"/>
                <a:cs typeface="Arial"/>
              </a:rPr>
              <a:t> </a:t>
            </a:r>
            <a:r>
              <a:rPr sz="2204" u="heavy" dirty="0">
                <a:solidFill>
                  <a:prstClr val="black"/>
                </a:solidFill>
                <a:latin typeface="Arial"/>
                <a:cs typeface="Arial"/>
              </a:rPr>
              <a:t>so</a:t>
            </a:r>
            <a:r>
              <a:rPr sz="2204" u="heavy" spc="10" dirty="0">
                <a:solidFill>
                  <a:prstClr val="black"/>
                </a:solidFill>
                <a:latin typeface="Arial"/>
                <a:cs typeface="Arial"/>
              </a:rPr>
              <a:t>r</a:t>
            </a:r>
            <a:r>
              <a:rPr sz="2204" u="heavy" spc="-10" dirty="0">
                <a:solidFill>
                  <a:prstClr val="black"/>
                </a:solidFill>
                <a:latin typeface="Arial"/>
                <a:cs typeface="Arial"/>
              </a:rPr>
              <a:t>v</a:t>
            </a:r>
            <a:r>
              <a:rPr sz="2204" u="heavy" dirty="0">
                <a:solidFill>
                  <a:prstClr val="black"/>
                </a:solidFill>
                <a:latin typeface="Arial"/>
                <a:cs typeface="Arial"/>
              </a:rPr>
              <a:t>eglianza</a:t>
            </a:r>
            <a:r>
              <a:rPr sz="2204" u="heavy" spc="-28" dirty="0">
                <a:solidFill>
                  <a:prstClr val="black"/>
                </a:solidFill>
                <a:latin typeface="Arial"/>
                <a:cs typeface="Arial"/>
              </a:rPr>
              <a:t> </a:t>
            </a:r>
            <a:r>
              <a:rPr sz="2204" u="heavy" dirty="0">
                <a:solidFill>
                  <a:prstClr val="black"/>
                </a:solidFill>
                <a:latin typeface="Arial"/>
                <a:cs typeface="Arial"/>
              </a:rPr>
              <a:t>sanitaria</a:t>
            </a:r>
            <a:r>
              <a:rPr sz="2204" u="heavy" spc="-26" dirty="0">
                <a:solidFill>
                  <a:prstClr val="black"/>
                </a:solidFill>
                <a:latin typeface="Arial"/>
                <a:cs typeface="Arial"/>
              </a:rPr>
              <a:t> </a:t>
            </a:r>
            <a:r>
              <a:rPr sz="2204" u="heavy" dirty="0">
                <a:solidFill>
                  <a:prstClr val="black"/>
                </a:solidFill>
                <a:latin typeface="Arial"/>
                <a:cs typeface="Arial"/>
              </a:rPr>
              <a:t>e</a:t>
            </a:r>
            <a:r>
              <a:rPr sz="2204" u="heavy" spc="-15" dirty="0">
                <a:solidFill>
                  <a:prstClr val="black"/>
                </a:solidFill>
                <a:latin typeface="Arial"/>
                <a:cs typeface="Arial"/>
              </a:rPr>
              <a:t> </a:t>
            </a:r>
            <a:r>
              <a:rPr sz="2204" u="heavy" dirty="0">
                <a:solidFill>
                  <a:prstClr val="black"/>
                </a:solidFill>
                <a:latin typeface="Arial"/>
                <a:cs typeface="Arial"/>
              </a:rPr>
              <a:t>ri</a:t>
            </a:r>
            <a:r>
              <a:rPr sz="2204" u="heavy" spc="4" dirty="0">
                <a:solidFill>
                  <a:prstClr val="black"/>
                </a:solidFill>
                <a:latin typeface="Arial"/>
                <a:cs typeface="Arial"/>
              </a:rPr>
              <a:t>c</a:t>
            </a:r>
            <a:r>
              <a:rPr sz="2204" u="heavy" dirty="0">
                <a:solidFill>
                  <a:prstClr val="black"/>
                </a:solidFill>
                <a:latin typeface="Arial"/>
                <a:cs typeface="Arial"/>
              </a:rPr>
              <a:t>hiedere</a:t>
            </a:r>
            <a:r>
              <a:rPr sz="2204" u="heavy" spc="-37" dirty="0">
                <a:solidFill>
                  <a:prstClr val="black"/>
                </a:solidFill>
                <a:latin typeface="Arial"/>
                <a:cs typeface="Arial"/>
              </a:rPr>
              <a:t> </a:t>
            </a:r>
            <a:r>
              <a:rPr sz="2204" u="heavy" dirty="0">
                <a:solidFill>
                  <a:prstClr val="black"/>
                </a:solidFill>
                <a:latin typeface="Arial"/>
                <a:cs typeface="Arial"/>
              </a:rPr>
              <a:t>al</a:t>
            </a:r>
            <a:r>
              <a:rPr sz="2204" u="heavy" spc="-10" dirty="0">
                <a:solidFill>
                  <a:prstClr val="black"/>
                </a:solidFill>
                <a:latin typeface="Arial"/>
                <a:cs typeface="Arial"/>
              </a:rPr>
              <a:t> </a:t>
            </a:r>
            <a:r>
              <a:rPr sz="2204" u="heavy" dirty="0">
                <a:solidFill>
                  <a:prstClr val="black"/>
                </a:solidFill>
                <a:latin typeface="Arial"/>
                <a:cs typeface="Arial"/>
              </a:rPr>
              <a:t>medico</a:t>
            </a:r>
            <a:r>
              <a:rPr sz="2204" u="heavy" spc="-15" dirty="0">
                <a:solidFill>
                  <a:prstClr val="black"/>
                </a:solidFill>
                <a:latin typeface="Arial"/>
                <a:cs typeface="Arial"/>
              </a:rPr>
              <a:t> </a:t>
            </a:r>
            <a:r>
              <a:rPr sz="2204" u="heavy" dirty="0">
                <a:solidFill>
                  <a:prstClr val="black"/>
                </a:solidFill>
                <a:latin typeface="Arial"/>
                <a:cs typeface="Arial"/>
              </a:rPr>
              <a:t>competente</a:t>
            </a:r>
            <a:endParaRPr sz="2204" dirty="0">
              <a:solidFill>
                <a:prstClr val="black"/>
              </a:solidFill>
              <a:latin typeface="Arial"/>
              <a:cs typeface="Arial"/>
            </a:endParaRPr>
          </a:p>
          <a:p>
            <a:pPr marL="406487" defTabSz="1007577">
              <a:lnSpc>
                <a:spcPct val="95825"/>
              </a:lnSpc>
              <a:spcBef>
                <a:spcPts val="110"/>
              </a:spcBef>
            </a:pPr>
            <a:r>
              <a:rPr sz="2204" u="heavy" dirty="0">
                <a:solidFill>
                  <a:prstClr val="black"/>
                </a:solidFill>
                <a:latin typeface="Arial"/>
                <a:cs typeface="Arial"/>
              </a:rPr>
              <a:t> l’oss</a:t>
            </a:r>
            <a:r>
              <a:rPr sz="2204" u="heavy" spc="10" dirty="0">
                <a:solidFill>
                  <a:prstClr val="black"/>
                </a:solidFill>
                <a:latin typeface="Arial"/>
                <a:cs typeface="Arial"/>
              </a:rPr>
              <a:t> </a:t>
            </a:r>
            <a:r>
              <a:rPr sz="2204" u="heavy" dirty="0">
                <a:solidFill>
                  <a:prstClr val="black"/>
                </a:solidFill>
                <a:latin typeface="Arial"/>
                <a:cs typeface="Arial"/>
              </a:rPr>
              <a:t>er</a:t>
            </a:r>
            <a:r>
              <a:rPr sz="2204" u="heavy" spc="4" dirty="0">
                <a:solidFill>
                  <a:prstClr val="black"/>
                </a:solidFill>
                <a:latin typeface="Arial"/>
                <a:cs typeface="Arial"/>
              </a:rPr>
              <a:t> </a:t>
            </a:r>
            <a:r>
              <a:rPr sz="2204" u="heavy" dirty="0">
                <a:solidFill>
                  <a:prstClr val="black"/>
                </a:solidFill>
                <a:latin typeface="Arial"/>
                <a:cs typeface="Arial"/>
              </a:rPr>
              <a:t>vanza</a:t>
            </a:r>
            <a:r>
              <a:rPr sz="2204" u="heavy" spc="576" dirty="0">
                <a:solidFill>
                  <a:prstClr val="black"/>
                </a:solidFill>
                <a:latin typeface="Arial"/>
                <a:cs typeface="Arial"/>
              </a:rPr>
              <a:t> </a:t>
            </a:r>
            <a:r>
              <a:rPr sz="2204" u="heavy" dirty="0">
                <a:solidFill>
                  <a:prstClr val="black"/>
                </a:solidFill>
                <a:latin typeface="Arial"/>
                <a:cs typeface="Arial"/>
              </a:rPr>
              <a:t>degli obblig</a:t>
            </a:r>
            <a:r>
              <a:rPr sz="2204" u="heavy" spc="4" dirty="0">
                <a:solidFill>
                  <a:prstClr val="black"/>
                </a:solidFill>
                <a:latin typeface="Arial"/>
                <a:cs typeface="Arial"/>
              </a:rPr>
              <a:t>h</a:t>
            </a:r>
            <a:r>
              <a:rPr sz="2204" u="heavy" dirty="0">
                <a:solidFill>
                  <a:prstClr val="black"/>
                </a:solidFill>
                <a:latin typeface="Arial"/>
                <a:cs typeface="Arial"/>
              </a:rPr>
              <a:t>i</a:t>
            </a:r>
            <a:r>
              <a:rPr sz="2204" u="heavy" spc="-4" dirty="0">
                <a:solidFill>
                  <a:prstClr val="black"/>
                </a:solidFill>
                <a:latin typeface="Arial"/>
                <a:cs typeface="Arial"/>
              </a:rPr>
              <a:t> </a:t>
            </a:r>
            <a:r>
              <a:rPr sz="2204" u="heavy" dirty="0">
                <a:solidFill>
                  <a:prstClr val="black"/>
                </a:solidFill>
                <a:latin typeface="Arial"/>
                <a:cs typeface="Arial"/>
              </a:rPr>
              <a:t>p</a:t>
            </a:r>
            <a:r>
              <a:rPr sz="2204" u="heavy" spc="4" dirty="0">
                <a:solidFill>
                  <a:prstClr val="black"/>
                </a:solidFill>
                <a:latin typeface="Arial"/>
                <a:cs typeface="Arial"/>
              </a:rPr>
              <a:t>r</a:t>
            </a:r>
            <a:r>
              <a:rPr sz="2204" u="heavy" dirty="0">
                <a:solidFill>
                  <a:prstClr val="black"/>
                </a:solidFill>
                <a:latin typeface="Arial"/>
                <a:cs typeface="Arial"/>
              </a:rPr>
              <a:t>evisti</a:t>
            </a:r>
            <a:r>
              <a:rPr sz="2204" u="heavy" spc="-21" dirty="0">
                <a:solidFill>
                  <a:prstClr val="black"/>
                </a:solidFill>
                <a:latin typeface="Arial"/>
                <a:cs typeface="Arial"/>
              </a:rPr>
              <a:t> </a:t>
            </a:r>
            <a:r>
              <a:rPr sz="2204" u="heavy" dirty="0">
                <a:solidFill>
                  <a:prstClr val="black"/>
                </a:solidFill>
                <a:latin typeface="Arial"/>
                <a:cs typeface="Arial"/>
              </a:rPr>
              <a:t>a</a:t>
            </a:r>
            <a:r>
              <a:rPr sz="2204" u="heavy" spc="-4" dirty="0">
                <a:solidFill>
                  <a:prstClr val="black"/>
                </a:solidFill>
                <a:latin typeface="Arial"/>
                <a:cs typeface="Arial"/>
              </a:rPr>
              <a:t> </a:t>
            </a:r>
            <a:r>
              <a:rPr sz="2204" u="heavy" dirty="0">
                <a:solidFill>
                  <a:prstClr val="black"/>
                </a:solidFill>
                <a:latin typeface="Arial"/>
                <a:cs typeface="Arial"/>
              </a:rPr>
              <a:t>s</a:t>
            </a:r>
            <a:r>
              <a:rPr sz="2204" u="heavy" spc="4" dirty="0">
                <a:solidFill>
                  <a:prstClr val="black"/>
                </a:solidFill>
                <a:latin typeface="Arial"/>
                <a:cs typeface="Arial"/>
              </a:rPr>
              <a:t>u</a:t>
            </a:r>
            <a:r>
              <a:rPr sz="2204" u="heavy" dirty="0">
                <a:solidFill>
                  <a:prstClr val="black"/>
                </a:solidFill>
                <a:latin typeface="Arial"/>
                <a:cs typeface="Arial"/>
              </a:rPr>
              <a:t>o</a:t>
            </a:r>
            <a:r>
              <a:rPr sz="2204" u="heavy" spc="-26" dirty="0">
                <a:solidFill>
                  <a:prstClr val="black"/>
                </a:solidFill>
                <a:latin typeface="Arial"/>
                <a:cs typeface="Arial"/>
              </a:rPr>
              <a:t> </a:t>
            </a:r>
            <a:r>
              <a:rPr sz="2204" u="heavy" dirty="0">
                <a:solidFill>
                  <a:prstClr val="black"/>
                </a:solidFill>
                <a:latin typeface="Arial"/>
                <a:cs typeface="Arial"/>
              </a:rPr>
              <a:t>c</a:t>
            </a:r>
            <a:r>
              <a:rPr sz="2204" u="heavy" spc="4" dirty="0">
                <a:solidFill>
                  <a:prstClr val="black"/>
                </a:solidFill>
                <a:latin typeface="Arial"/>
                <a:cs typeface="Arial"/>
              </a:rPr>
              <a:t>a</a:t>
            </a:r>
            <a:r>
              <a:rPr sz="2204" u="heavy" dirty="0">
                <a:solidFill>
                  <a:prstClr val="black"/>
                </a:solidFill>
                <a:latin typeface="Arial"/>
                <a:cs typeface="Arial"/>
              </a:rPr>
              <a:t>ri</a:t>
            </a:r>
            <a:r>
              <a:rPr sz="2204" u="heavy" spc="10" dirty="0">
                <a:solidFill>
                  <a:prstClr val="black"/>
                </a:solidFill>
                <a:latin typeface="Arial"/>
                <a:cs typeface="Arial"/>
              </a:rPr>
              <a:t>c</a:t>
            </a:r>
            <a:r>
              <a:rPr sz="2204" u="heavy" dirty="0">
                <a:solidFill>
                  <a:prstClr val="black"/>
                </a:solidFill>
                <a:latin typeface="Arial"/>
                <a:cs typeface="Arial"/>
              </a:rPr>
              <a:t>o</a:t>
            </a:r>
            <a:r>
              <a:rPr sz="2204" u="heavy" spc="-21" dirty="0">
                <a:solidFill>
                  <a:prstClr val="black"/>
                </a:solidFill>
                <a:latin typeface="Arial"/>
                <a:cs typeface="Arial"/>
              </a:rPr>
              <a:t> </a:t>
            </a:r>
            <a:r>
              <a:rPr sz="2204" u="heavy" dirty="0">
                <a:solidFill>
                  <a:prstClr val="black"/>
                </a:solidFill>
                <a:latin typeface="Arial"/>
                <a:cs typeface="Arial"/>
              </a:rPr>
              <a:t>nel</a:t>
            </a:r>
            <a:r>
              <a:rPr sz="2204" u="heavy" spc="-10" dirty="0">
                <a:solidFill>
                  <a:prstClr val="black"/>
                </a:solidFill>
                <a:latin typeface="Arial"/>
                <a:cs typeface="Arial"/>
              </a:rPr>
              <a:t> </a:t>
            </a:r>
            <a:r>
              <a:rPr sz="2204" u="heavy" dirty="0">
                <a:solidFill>
                  <a:prstClr val="black"/>
                </a:solidFill>
                <a:latin typeface="Arial"/>
                <a:cs typeface="Arial"/>
              </a:rPr>
              <a:t>p</a:t>
            </a:r>
            <a:r>
              <a:rPr sz="2204" u="heavy" spc="4" dirty="0">
                <a:solidFill>
                  <a:prstClr val="black"/>
                </a:solidFill>
                <a:latin typeface="Arial"/>
                <a:cs typeface="Arial"/>
              </a:rPr>
              <a:t>r</a:t>
            </a:r>
            <a:r>
              <a:rPr sz="2204" u="heavy" dirty="0">
                <a:solidFill>
                  <a:prstClr val="black"/>
                </a:solidFill>
                <a:latin typeface="Arial"/>
                <a:cs typeface="Arial"/>
              </a:rPr>
              <a:t>e</a:t>
            </a:r>
            <a:r>
              <a:rPr sz="2204" u="heavy" spc="4" dirty="0">
                <a:solidFill>
                  <a:prstClr val="black"/>
                </a:solidFill>
                <a:latin typeface="Arial"/>
                <a:cs typeface="Arial"/>
              </a:rPr>
              <a:t>s</a:t>
            </a:r>
            <a:r>
              <a:rPr sz="2204" u="heavy" dirty="0">
                <a:solidFill>
                  <a:prstClr val="black"/>
                </a:solidFill>
                <a:latin typeface="Arial"/>
                <a:cs typeface="Arial"/>
              </a:rPr>
              <a:t>ente</a:t>
            </a:r>
            <a:r>
              <a:rPr sz="2204" u="heavy" spc="-48" dirty="0">
                <a:solidFill>
                  <a:prstClr val="black"/>
                </a:solidFill>
                <a:latin typeface="Arial"/>
                <a:cs typeface="Arial"/>
              </a:rPr>
              <a:t> </a:t>
            </a:r>
            <a:r>
              <a:rPr sz="2204" u="heavy" dirty="0">
                <a:solidFill>
                  <a:prstClr val="black"/>
                </a:solidFill>
                <a:latin typeface="Arial"/>
                <a:cs typeface="Arial"/>
              </a:rPr>
              <a:t>de</a:t>
            </a:r>
            <a:r>
              <a:rPr sz="2204" u="heavy" spc="10" dirty="0">
                <a:solidFill>
                  <a:prstClr val="black"/>
                </a:solidFill>
                <a:latin typeface="Arial"/>
                <a:cs typeface="Arial"/>
              </a:rPr>
              <a:t>c</a:t>
            </a:r>
            <a:r>
              <a:rPr sz="2204" u="heavy" dirty="0">
                <a:solidFill>
                  <a:prstClr val="black"/>
                </a:solidFill>
                <a:latin typeface="Arial"/>
                <a:cs typeface="Arial"/>
              </a:rPr>
              <a:t>r</a:t>
            </a:r>
            <a:r>
              <a:rPr sz="2204" u="heavy" spc="4" dirty="0">
                <a:solidFill>
                  <a:prstClr val="black"/>
                </a:solidFill>
                <a:latin typeface="Arial"/>
                <a:cs typeface="Arial"/>
              </a:rPr>
              <a:t>e</a:t>
            </a:r>
            <a:r>
              <a:rPr sz="2204" u="heavy" dirty="0">
                <a:solidFill>
                  <a:prstClr val="black"/>
                </a:solidFill>
                <a:latin typeface="Arial"/>
                <a:cs typeface="Arial"/>
              </a:rPr>
              <a:t>to</a:t>
            </a:r>
            <a:r>
              <a:rPr sz="2204" dirty="0">
                <a:solidFill>
                  <a:prstClr val="black"/>
                </a:solidFill>
                <a:latin typeface="Arial"/>
                <a:cs typeface="Arial"/>
              </a:rPr>
              <a:t>;</a:t>
            </a:r>
          </a:p>
          <a:p>
            <a:pPr marL="484001" marR="639861" indent="-384894" defTabSz="1007577">
              <a:lnSpc>
                <a:spcPct val="100041"/>
              </a:lnSpc>
              <a:spcBef>
                <a:spcPts val="1168"/>
              </a:spcBef>
            </a:pPr>
            <a:r>
              <a:rPr sz="2204" dirty="0">
                <a:solidFill>
                  <a:prstClr val="black"/>
                </a:solidFill>
                <a:latin typeface="Arial"/>
                <a:cs typeface="Arial"/>
              </a:rPr>
              <a:t>h)</a:t>
            </a:r>
            <a:r>
              <a:rPr sz="2204" spc="-4" dirty="0">
                <a:solidFill>
                  <a:prstClr val="black"/>
                </a:solidFill>
                <a:latin typeface="Arial"/>
                <a:cs typeface="Arial"/>
              </a:rPr>
              <a:t> </a:t>
            </a:r>
            <a:r>
              <a:rPr sz="2204" dirty="0">
                <a:solidFill>
                  <a:prstClr val="black"/>
                </a:solidFill>
                <a:latin typeface="Arial"/>
                <a:cs typeface="Arial"/>
              </a:rPr>
              <a:t>adottare</a:t>
            </a:r>
            <a:r>
              <a:rPr sz="2204" spc="-37" dirty="0">
                <a:solidFill>
                  <a:prstClr val="black"/>
                </a:solidFill>
                <a:latin typeface="Arial"/>
                <a:cs typeface="Arial"/>
              </a:rPr>
              <a:t> </a:t>
            </a:r>
            <a:r>
              <a:rPr sz="2204" dirty="0">
                <a:solidFill>
                  <a:prstClr val="black"/>
                </a:solidFill>
                <a:latin typeface="Arial"/>
                <a:cs typeface="Arial"/>
              </a:rPr>
              <a:t>le mi</a:t>
            </a:r>
            <a:r>
              <a:rPr sz="2204" spc="4" dirty="0">
                <a:solidFill>
                  <a:prstClr val="black"/>
                </a:solidFill>
                <a:latin typeface="Arial"/>
                <a:cs typeface="Arial"/>
              </a:rPr>
              <a:t>s</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per</a:t>
            </a:r>
            <a:r>
              <a:rPr sz="2204" spc="-21" dirty="0">
                <a:solidFill>
                  <a:prstClr val="black"/>
                </a:solidFill>
                <a:latin typeface="Arial"/>
                <a:cs typeface="Arial"/>
              </a:rPr>
              <a:t> </a:t>
            </a: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ntrollo</a:t>
            </a:r>
            <a:r>
              <a:rPr sz="2204" spc="-21" dirty="0">
                <a:solidFill>
                  <a:prstClr val="black"/>
                </a:solidFill>
                <a:latin typeface="Arial"/>
                <a:cs typeface="Arial"/>
              </a:rPr>
              <a:t> </a:t>
            </a:r>
            <a:r>
              <a:rPr sz="2204" dirty="0">
                <a:solidFill>
                  <a:prstClr val="black"/>
                </a:solidFill>
                <a:latin typeface="Arial"/>
                <a:cs typeface="Arial"/>
              </a:rPr>
              <a:t>delle situa</a:t>
            </a:r>
            <a:r>
              <a:rPr sz="2204" spc="10" dirty="0">
                <a:solidFill>
                  <a:prstClr val="black"/>
                </a:solidFill>
                <a:latin typeface="Arial"/>
                <a:cs typeface="Arial"/>
              </a:rPr>
              <a:t>z</a:t>
            </a:r>
            <a:r>
              <a:rPr sz="2204" dirty="0">
                <a:solidFill>
                  <a:prstClr val="black"/>
                </a:solidFill>
                <a:latin typeface="Arial"/>
                <a:cs typeface="Arial"/>
              </a:rPr>
              <a:t>ioni</a:t>
            </a:r>
            <a:r>
              <a:rPr sz="2204" spc="-10" dirty="0">
                <a:solidFill>
                  <a:prstClr val="black"/>
                </a:solidFill>
                <a:latin typeface="Arial"/>
                <a:cs typeface="Arial"/>
              </a:rPr>
              <a:t> </a:t>
            </a:r>
            <a:r>
              <a:rPr sz="2204" dirty="0">
                <a:solidFill>
                  <a:prstClr val="black"/>
                </a:solidFill>
                <a:latin typeface="Arial"/>
                <a:cs typeface="Arial"/>
              </a:rPr>
              <a:t>di 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io</a:t>
            </a:r>
            <a:r>
              <a:rPr sz="2204" spc="-21" dirty="0">
                <a:solidFill>
                  <a:prstClr val="black"/>
                </a:solidFill>
                <a:latin typeface="Arial"/>
                <a:cs typeface="Arial"/>
              </a:rPr>
              <a:t> </a:t>
            </a:r>
            <a:r>
              <a:rPr sz="2204" dirty="0">
                <a:solidFill>
                  <a:prstClr val="black"/>
                </a:solidFill>
                <a:latin typeface="Arial"/>
                <a:cs typeface="Arial"/>
              </a:rPr>
              <a:t>in c</a:t>
            </a:r>
            <a:r>
              <a:rPr sz="2204" spc="4" dirty="0">
                <a:solidFill>
                  <a:prstClr val="black"/>
                </a:solidFill>
                <a:latin typeface="Arial"/>
                <a:cs typeface="Arial"/>
              </a:rPr>
              <a:t>a</a:t>
            </a:r>
            <a:r>
              <a:rPr sz="2204" dirty="0">
                <a:solidFill>
                  <a:prstClr val="black"/>
                </a:solidFill>
                <a:latin typeface="Arial"/>
                <a:cs typeface="Arial"/>
              </a:rPr>
              <a:t>so</a:t>
            </a:r>
            <a:r>
              <a:rPr sz="2204" spc="-15" dirty="0">
                <a:solidFill>
                  <a:prstClr val="black"/>
                </a:solidFill>
                <a:latin typeface="Arial"/>
                <a:cs typeface="Arial"/>
              </a:rPr>
              <a:t> </a:t>
            </a:r>
            <a:r>
              <a:rPr sz="2204" dirty="0">
                <a:solidFill>
                  <a:prstClr val="black"/>
                </a:solidFill>
                <a:latin typeface="Arial"/>
                <a:cs typeface="Arial"/>
              </a:rPr>
              <a:t>di eme</a:t>
            </a:r>
            <a:r>
              <a:rPr sz="2204" spc="10" dirty="0">
                <a:solidFill>
                  <a:prstClr val="black"/>
                </a:solidFill>
                <a:latin typeface="Arial"/>
                <a:cs typeface="Arial"/>
              </a:rPr>
              <a:t>r</a:t>
            </a:r>
            <a:r>
              <a:rPr sz="2204" dirty="0">
                <a:solidFill>
                  <a:prstClr val="black"/>
                </a:solidFill>
                <a:latin typeface="Arial"/>
                <a:cs typeface="Arial"/>
              </a:rPr>
              <a:t>gen</a:t>
            </a:r>
            <a:r>
              <a:rPr sz="2204" spc="10" dirty="0">
                <a:solidFill>
                  <a:prstClr val="black"/>
                </a:solidFill>
                <a:latin typeface="Arial"/>
                <a:cs typeface="Arial"/>
              </a:rPr>
              <a:t>z</a:t>
            </a:r>
            <a:r>
              <a:rPr sz="2204" dirty="0">
                <a:solidFill>
                  <a:prstClr val="black"/>
                </a:solidFill>
                <a:latin typeface="Arial"/>
                <a:cs typeface="Arial"/>
              </a:rPr>
              <a:t>a</a:t>
            </a:r>
            <a:r>
              <a:rPr sz="2204" spc="-54" dirty="0">
                <a:solidFill>
                  <a:prstClr val="black"/>
                </a:solidFill>
                <a:latin typeface="Arial"/>
                <a:cs typeface="Arial"/>
              </a:rPr>
              <a:t> </a:t>
            </a:r>
            <a:r>
              <a:rPr sz="2204" dirty="0">
                <a:solidFill>
                  <a:prstClr val="black"/>
                </a:solidFill>
                <a:latin typeface="Arial"/>
                <a:cs typeface="Arial"/>
              </a:rPr>
              <a:t>e da</a:t>
            </a:r>
            <a:r>
              <a:rPr sz="2204" spc="4" dirty="0">
                <a:solidFill>
                  <a:prstClr val="black"/>
                </a:solidFill>
                <a:latin typeface="Arial"/>
                <a:cs typeface="Arial"/>
              </a:rPr>
              <a:t>r</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istr</a:t>
            </a:r>
            <a:r>
              <a:rPr sz="2204" spc="4" dirty="0">
                <a:solidFill>
                  <a:prstClr val="black"/>
                </a:solidFill>
                <a:latin typeface="Arial"/>
                <a:cs typeface="Arial"/>
              </a:rPr>
              <a:t>u</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ni</a:t>
            </a:r>
            <a:r>
              <a:rPr sz="2204" spc="-21" dirty="0">
                <a:solidFill>
                  <a:prstClr val="black"/>
                </a:solidFill>
                <a:latin typeface="Arial"/>
                <a:cs typeface="Arial"/>
              </a:rPr>
              <a:t> </a:t>
            </a:r>
            <a:r>
              <a:rPr sz="2204" dirty="0">
                <a:solidFill>
                  <a:prstClr val="black"/>
                </a:solidFill>
                <a:latin typeface="Arial"/>
                <a:cs typeface="Arial"/>
              </a:rPr>
              <a:t>a</a:t>
            </a:r>
            <a:r>
              <a:rPr sz="2204" spc="-43" dirty="0">
                <a:solidFill>
                  <a:prstClr val="black"/>
                </a:solidFill>
                <a:latin typeface="Arial"/>
                <a:cs typeface="Arial"/>
              </a:rPr>
              <a:t>f</a:t>
            </a:r>
            <a:r>
              <a:rPr sz="2204" dirty="0">
                <a:solidFill>
                  <a:prstClr val="black"/>
                </a:solidFill>
                <a:latin typeface="Arial"/>
                <a:cs typeface="Arial"/>
              </a:rPr>
              <a:t>finché</a:t>
            </a:r>
            <a:r>
              <a:rPr sz="2204" spc="-21" dirty="0">
                <a:solidFill>
                  <a:prstClr val="black"/>
                </a:solidFill>
                <a:latin typeface="Arial"/>
                <a:cs typeface="Arial"/>
              </a:rPr>
              <a:t> </a:t>
            </a:r>
            <a:r>
              <a:rPr sz="2204" dirty="0">
                <a:solidFill>
                  <a:prstClr val="black"/>
                </a:solidFill>
                <a:latin typeface="Arial"/>
                <a:cs typeface="Arial"/>
              </a:rPr>
              <a:t>i</a:t>
            </a:r>
            <a:r>
              <a:rPr sz="2204" spc="10" dirty="0">
                <a:solidFill>
                  <a:prstClr val="black"/>
                </a:solidFill>
                <a:latin typeface="Arial"/>
                <a:cs typeface="Arial"/>
              </a:rPr>
              <a:t> </a:t>
            </a:r>
            <a:r>
              <a:rPr sz="2204" dirty="0">
                <a:solidFill>
                  <a:prstClr val="black"/>
                </a:solidFill>
                <a:latin typeface="Arial"/>
                <a:cs typeface="Arial"/>
              </a:rPr>
              <a:t>lavoratori,</a:t>
            </a:r>
            <a:r>
              <a:rPr sz="2204" spc="-26" dirty="0">
                <a:solidFill>
                  <a:prstClr val="black"/>
                </a:solidFill>
                <a:latin typeface="Arial"/>
                <a:cs typeface="Arial"/>
              </a:rPr>
              <a:t> </a:t>
            </a:r>
            <a:r>
              <a:rPr sz="2204" dirty="0">
                <a:solidFill>
                  <a:prstClr val="black"/>
                </a:solidFill>
                <a:latin typeface="Arial"/>
                <a:cs typeface="Arial"/>
              </a:rPr>
              <a:t>in c</a:t>
            </a:r>
            <a:r>
              <a:rPr sz="2204" spc="4" dirty="0">
                <a:solidFill>
                  <a:prstClr val="black"/>
                </a:solidFill>
                <a:latin typeface="Arial"/>
                <a:cs typeface="Arial"/>
              </a:rPr>
              <a:t>a</a:t>
            </a:r>
            <a:r>
              <a:rPr sz="2204" dirty="0">
                <a:solidFill>
                  <a:prstClr val="black"/>
                </a:solidFill>
                <a:latin typeface="Arial"/>
                <a:cs typeface="Arial"/>
              </a:rPr>
              <a:t>so</a:t>
            </a:r>
            <a:r>
              <a:rPr sz="2204" spc="-15" dirty="0">
                <a:solidFill>
                  <a:prstClr val="black"/>
                </a:solidFill>
                <a:latin typeface="Arial"/>
                <a:cs typeface="Arial"/>
              </a:rPr>
              <a:t> </a:t>
            </a:r>
            <a:r>
              <a:rPr sz="2204" dirty="0">
                <a:solidFill>
                  <a:prstClr val="black"/>
                </a:solidFill>
                <a:latin typeface="Arial"/>
                <a:cs typeface="Arial"/>
              </a:rPr>
              <a:t>di pe</a:t>
            </a:r>
            <a:r>
              <a:rPr sz="2204" spc="4" dirty="0">
                <a:solidFill>
                  <a:prstClr val="black"/>
                </a:solidFill>
                <a:latin typeface="Arial"/>
                <a:cs typeface="Arial"/>
              </a:rPr>
              <a:t>r</a:t>
            </a:r>
            <a:r>
              <a:rPr sz="2204" dirty="0">
                <a:solidFill>
                  <a:prstClr val="black"/>
                </a:solidFill>
                <a:latin typeface="Arial"/>
                <a:cs typeface="Arial"/>
              </a:rPr>
              <a:t>ic</a:t>
            </a:r>
            <a:r>
              <a:rPr sz="2204" spc="4" dirty="0">
                <a:solidFill>
                  <a:prstClr val="black"/>
                </a:solidFill>
                <a:latin typeface="Arial"/>
                <a:cs typeface="Arial"/>
              </a:rPr>
              <a:t>o</a:t>
            </a:r>
            <a:r>
              <a:rPr sz="2204" dirty="0">
                <a:solidFill>
                  <a:prstClr val="black"/>
                </a:solidFill>
                <a:latin typeface="Arial"/>
                <a:cs typeface="Arial"/>
              </a:rPr>
              <a:t>lo grave,</a:t>
            </a:r>
            <a:r>
              <a:rPr sz="2204" spc="-37" dirty="0">
                <a:solidFill>
                  <a:prstClr val="black"/>
                </a:solidFill>
                <a:latin typeface="Arial"/>
                <a:cs typeface="Arial"/>
              </a:rPr>
              <a:t> </a:t>
            </a:r>
            <a:r>
              <a:rPr sz="2204" dirty="0">
                <a:solidFill>
                  <a:prstClr val="black"/>
                </a:solidFill>
                <a:latin typeface="Arial"/>
                <a:cs typeface="Arial"/>
              </a:rPr>
              <a:t>immedia</a:t>
            </a:r>
            <a:r>
              <a:rPr sz="2204" spc="-10" dirty="0">
                <a:solidFill>
                  <a:prstClr val="black"/>
                </a:solidFill>
                <a:latin typeface="Arial"/>
                <a:cs typeface="Arial"/>
              </a:rPr>
              <a:t>t</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ed</a:t>
            </a:r>
            <a:r>
              <a:rPr sz="2204" spc="-15" dirty="0">
                <a:solidFill>
                  <a:prstClr val="black"/>
                </a:solidFill>
                <a:latin typeface="Arial"/>
                <a:cs typeface="Arial"/>
              </a:rPr>
              <a:t> </a:t>
            </a:r>
            <a:r>
              <a:rPr sz="2204" dirty="0">
                <a:solidFill>
                  <a:prstClr val="black"/>
                </a:solidFill>
                <a:latin typeface="Arial"/>
                <a:cs typeface="Arial"/>
              </a:rPr>
              <a:t>ine</a:t>
            </a:r>
            <a:r>
              <a:rPr sz="2204" spc="-10" dirty="0">
                <a:solidFill>
                  <a:prstClr val="black"/>
                </a:solidFill>
                <a:latin typeface="Arial"/>
                <a:cs typeface="Arial"/>
              </a:rPr>
              <a:t>v</a:t>
            </a:r>
            <a:r>
              <a:rPr sz="2204" dirty="0">
                <a:solidFill>
                  <a:prstClr val="black"/>
                </a:solidFill>
                <a:latin typeface="Arial"/>
                <a:cs typeface="Arial"/>
              </a:rPr>
              <a:t>i</a:t>
            </a:r>
            <a:r>
              <a:rPr sz="2204" spc="-10" dirty="0">
                <a:solidFill>
                  <a:prstClr val="black"/>
                </a:solidFill>
                <a:latin typeface="Arial"/>
                <a:cs typeface="Arial"/>
              </a:rPr>
              <a:t>t</a:t>
            </a:r>
            <a:r>
              <a:rPr sz="2204" dirty="0">
                <a:solidFill>
                  <a:prstClr val="black"/>
                </a:solidFill>
                <a:latin typeface="Arial"/>
                <a:cs typeface="Arial"/>
              </a:rPr>
              <a:t>abile,</a:t>
            </a:r>
            <a:r>
              <a:rPr sz="2204" spc="4" dirty="0">
                <a:solidFill>
                  <a:prstClr val="black"/>
                </a:solidFill>
                <a:latin typeface="Arial"/>
                <a:cs typeface="Arial"/>
              </a:rPr>
              <a:t> </a:t>
            </a:r>
            <a:r>
              <a:rPr sz="2204" dirty="0">
                <a:solidFill>
                  <a:prstClr val="black"/>
                </a:solidFill>
                <a:latin typeface="Arial"/>
                <a:cs typeface="Arial"/>
              </a:rPr>
              <a:t>abbandonino</a:t>
            </a:r>
            <a:r>
              <a:rPr sz="2204" spc="-37" dirty="0">
                <a:solidFill>
                  <a:prstClr val="black"/>
                </a:solidFill>
                <a:latin typeface="Arial"/>
                <a:cs typeface="Arial"/>
              </a:rPr>
              <a:t> </a:t>
            </a: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posto</a:t>
            </a:r>
            <a:r>
              <a:rPr sz="2204" spc="-26"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oro</a:t>
            </a:r>
            <a:r>
              <a:rPr sz="2204" spc="598" dirty="0">
                <a:solidFill>
                  <a:prstClr val="black"/>
                </a:solidFill>
                <a:latin typeface="Arial"/>
                <a:cs typeface="Arial"/>
              </a:rPr>
              <a:t> </a:t>
            </a:r>
            <a:r>
              <a:rPr sz="2204" dirty="0">
                <a:solidFill>
                  <a:prstClr val="black"/>
                </a:solidFill>
                <a:latin typeface="Arial"/>
                <a:cs typeface="Arial"/>
              </a:rPr>
              <a:t>o la</a:t>
            </a:r>
          </a:p>
          <a:p>
            <a:pPr marL="484001" defTabSz="1007577">
              <a:lnSpc>
                <a:spcPts val="2237"/>
              </a:lnSpc>
              <a:spcBef>
                <a:spcPts val="111"/>
              </a:spcBef>
            </a:pPr>
            <a:r>
              <a:rPr sz="3306" baseline="-7246" dirty="0">
                <a:solidFill>
                  <a:prstClr val="black"/>
                </a:solidFill>
                <a:latin typeface="Arial"/>
                <a:cs typeface="Arial"/>
              </a:rPr>
              <a:t>z</a:t>
            </a:r>
            <a:r>
              <a:rPr sz="3306" spc="4" baseline="-7246" dirty="0">
                <a:solidFill>
                  <a:prstClr val="black"/>
                </a:solidFill>
                <a:latin typeface="Arial"/>
                <a:cs typeface="Arial"/>
              </a:rPr>
              <a:t>o</a:t>
            </a:r>
            <a:r>
              <a:rPr sz="3306" baseline="-7246" dirty="0">
                <a:solidFill>
                  <a:prstClr val="black"/>
                </a:solidFill>
                <a:latin typeface="Arial"/>
                <a:cs typeface="Arial"/>
              </a:rPr>
              <a:t>na</a:t>
            </a:r>
            <a:r>
              <a:rPr sz="3306" spc="-21" baseline="-7246" dirty="0">
                <a:solidFill>
                  <a:prstClr val="black"/>
                </a:solidFill>
                <a:latin typeface="Arial"/>
                <a:cs typeface="Arial"/>
              </a:rPr>
              <a:t> </a:t>
            </a:r>
            <a:r>
              <a:rPr sz="3306" baseline="-7246" dirty="0">
                <a:solidFill>
                  <a:prstClr val="black"/>
                </a:solidFill>
                <a:latin typeface="Arial"/>
                <a:cs typeface="Arial"/>
              </a:rPr>
              <a:t>pe</a:t>
            </a:r>
            <a:r>
              <a:rPr sz="3306" spc="4" baseline="-7246" dirty="0">
                <a:solidFill>
                  <a:prstClr val="black"/>
                </a:solidFill>
                <a:latin typeface="Arial"/>
                <a:cs typeface="Arial"/>
              </a:rPr>
              <a:t>r</a:t>
            </a:r>
            <a:r>
              <a:rPr sz="3306" baseline="-7246" dirty="0">
                <a:solidFill>
                  <a:prstClr val="black"/>
                </a:solidFill>
                <a:latin typeface="Arial"/>
                <a:cs typeface="Arial"/>
              </a:rPr>
              <a:t>ic</a:t>
            </a:r>
            <a:r>
              <a:rPr sz="3306" spc="4" baseline="-7246" dirty="0">
                <a:solidFill>
                  <a:prstClr val="black"/>
                </a:solidFill>
                <a:latin typeface="Arial"/>
                <a:cs typeface="Arial"/>
              </a:rPr>
              <a:t>o</a:t>
            </a:r>
            <a:r>
              <a:rPr sz="3306" baseline="-7246" dirty="0">
                <a:solidFill>
                  <a:prstClr val="black"/>
                </a:solidFill>
                <a:latin typeface="Arial"/>
                <a:cs typeface="Arial"/>
              </a:rPr>
              <a:t>lo</a:t>
            </a:r>
            <a:r>
              <a:rPr sz="3306" spc="4" baseline="-7246" dirty="0">
                <a:solidFill>
                  <a:prstClr val="black"/>
                </a:solidFill>
                <a:latin typeface="Arial"/>
                <a:cs typeface="Arial"/>
              </a:rPr>
              <a:t>s</a:t>
            </a:r>
            <a:r>
              <a:rPr sz="3306" spc="10" baseline="-7246" dirty="0">
                <a:solidFill>
                  <a:prstClr val="black"/>
                </a:solidFill>
                <a:latin typeface="Arial"/>
                <a:cs typeface="Arial"/>
              </a:rPr>
              <a:t>a</a:t>
            </a:r>
            <a:r>
              <a:rPr sz="3306" baseline="-7246" dirty="0">
                <a:solidFill>
                  <a:prstClr val="black"/>
                </a:solidFill>
                <a:latin typeface="Arial"/>
                <a:cs typeface="Arial"/>
              </a:rPr>
              <a:t>;</a:t>
            </a:r>
            <a:endParaRPr sz="2204" dirty="0">
              <a:solidFill>
                <a:prstClr val="black"/>
              </a:solidFill>
              <a:latin typeface="Arial"/>
              <a:cs typeface="Arial"/>
            </a:endParaRPr>
          </a:p>
        </p:txBody>
      </p:sp>
      <p:sp>
        <p:nvSpPr>
          <p:cNvPr id="30" name="object 30"/>
          <p:cNvSpPr txBox="1"/>
          <p:nvPr/>
        </p:nvSpPr>
        <p:spPr>
          <a:xfrm>
            <a:off x="10113312" y="2127924"/>
            <a:ext cx="78644" cy="5141708"/>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8" name="object 28"/>
          <p:cNvSpPr txBox="1"/>
          <p:nvPr/>
        </p:nvSpPr>
        <p:spPr>
          <a:xfrm>
            <a:off x="1836479" y="4943910"/>
            <a:ext cx="75931"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7" name="object 27"/>
          <p:cNvSpPr txBox="1"/>
          <p:nvPr/>
        </p:nvSpPr>
        <p:spPr>
          <a:xfrm>
            <a:off x="1974666" y="4943910"/>
            <a:ext cx="7879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6" name="object 26"/>
          <p:cNvSpPr txBox="1"/>
          <p:nvPr/>
        </p:nvSpPr>
        <p:spPr>
          <a:xfrm>
            <a:off x="3206593" y="4943910"/>
            <a:ext cx="7466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5" name="object 25"/>
          <p:cNvSpPr txBox="1"/>
          <p:nvPr/>
        </p:nvSpPr>
        <p:spPr>
          <a:xfrm>
            <a:off x="3717606" y="4943910"/>
            <a:ext cx="7749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4" name="object 24"/>
          <p:cNvSpPr txBox="1"/>
          <p:nvPr/>
        </p:nvSpPr>
        <p:spPr>
          <a:xfrm>
            <a:off x="4433076" y="4943910"/>
            <a:ext cx="77370"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3" name="object 23"/>
          <p:cNvSpPr txBox="1"/>
          <p:nvPr/>
        </p:nvSpPr>
        <p:spPr>
          <a:xfrm>
            <a:off x="5415395" y="4943910"/>
            <a:ext cx="74318"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2" name="object 22"/>
          <p:cNvSpPr txBox="1"/>
          <p:nvPr/>
        </p:nvSpPr>
        <p:spPr>
          <a:xfrm>
            <a:off x="6128813" y="4943910"/>
            <a:ext cx="7456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1" name="object 21"/>
          <p:cNvSpPr txBox="1"/>
          <p:nvPr/>
        </p:nvSpPr>
        <p:spPr>
          <a:xfrm>
            <a:off x="6421309" y="4943910"/>
            <a:ext cx="7971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0" name="object 20"/>
          <p:cNvSpPr txBox="1"/>
          <p:nvPr/>
        </p:nvSpPr>
        <p:spPr>
          <a:xfrm>
            <a:off x="7703510" y="4943910"/>
            <a:ext cx="72045"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9" name="object 19"/>
          <p:cNvSpPr txBox="1"/>
          <p:nvPr/>
        </p:nvSpPr>
        <p:spPr>
          <a:xfrm>
            <a:off x="8757901" y="4943910"/>
            <a:ext cx="7416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8" name="object 18"/>
          <p:cNvSpPr txBox="1"/>
          <p:nvPr/>
        </p:nvSpPr>
        <p:spPr>
          <a:xfrm>
            <a:off x="2428539" y="5280035"/>
            <a:ext cx="6991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7" name="object 17"/>
          <p:cNvSpPr txBox="1"/>
          <p:nvPr/>
        </p:nvSpPr>
        <p:spPr>
          <a:xfrm>
            <a:off x="2717019" y="5280035"/>
            <a:ext cx="7726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6" name="object 16"/>
          <p:cNvSpPr txBox="1"/>
          <p:nvPr/>
        </p:nvSpPr>
        <p:spPr>
          <a:xfrm>
            <a:off x="4370222" y="5280035"/>
            <a:ext cx="74735"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5" name="object 15"/>
          <p:cNvSpPr txBox="1"/>
          <p:nvPr/>
        </p:nvSpPr>
        <p:spPr>
          <a:xfrm>
            <a:off x="5505972" y="5280035"/>
            <a:ext cx="7441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4" name="object 14"/>
          <p:cNvSpPr txBox="1"/>
          <p:nvPr/>
        </p:nvSpPr>
        <p:spPr>
          <a:xfrm>
            <a:off x="5736496" y="5280035"/>
            <a:ext cx="75627"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3" name="object 13"/>
          <p:cNvSpPr txBox="1"/>
          <p:nvPr/>
        </p:nvSpPr>
        <p:spPr>
          <a:xfrm>
            <a:off x="7045529" y="5280035"/>
            <a:ext cx="7344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2" name="object 12"/>
          <p:cNvSpPr txBox="1"/>
          <p:nvPr/>
        </p:nvSpPr>
        <p:spPr>
          <a:xfrm>
            <a:off x="7337539" y="5280035"/>
            <a:ext cx="7698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1" name="object 11"/>
          <p:cNvSpPr txBox="1"/>
          <p:nvPr/>
        </p:nvSpPr>
        <p:spPr>
          <a:xfrm>
            <a:off x="8319430" y="5280035"/>
            <a:ext cx="76037"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0" name="object 10"/>
          <p:cNvSpPr txBox="1"/>
          <p:nvPr/>
        </p:nvSpPr>
        <p:spPr>
          <a:xfrm>
            <a:off x="2552453" y="5615879"/>
            <a:ext cx="7362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9" name="object 9"/>
          <p:cNvSpPr txBox="1"/>
          <p:nvPr/>
        </p:nvSpPr>
        <p:spPr>
          <a:xfrm>
            <a:off x="3218348" y="5615879"/>
            <a:ext cx="78021"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8" name="object 8"/>
          <p:cNvSpPr txBox="1"/>
          <p:nvPr/>
        </p:nvSpPr>
        <p:spPr>
          <a:xfrm>
            <a:off x="4263573" y="5615879"/>
            <a:ext cx="7727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7" name="object 7"/>
          <p:cNvSpPr txBox="1"/>
          <p:nvPr/>
        </p:nvSpPr>
        <p:spPr>
          <a:xfrm>
            <a:off x="5229528" y="5615879"/>
            <a:ext cx="75470"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6" name="object 6"/>
          <p:cNvSpPr txBox="1"/>
          <p:nvPr/>
        </p:nvSpPr>
        <p:spPr>
          <a:xfrm>
            <a:off x="5460919" y="5615879"/>
            <a:ext cx="7749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5" name="object 5"/>
          <p:cNvSpPr txBox="1"/>
          <p:nvPr/>
        </p:nvSpPr>
        <p:spPr>
          <a:xfrm>
            <a:off x="5991306" y="5615879"/>
            <a:ext cx="74381"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4" name="object 4"/>
          <p:cNvSpPr txBox="1"/>
          <p:nvPr/>
        </p:nvSpPr>
        <p:spPr>
          <a:xfrm>
            <a:off x="6815557" y="5615879"/>
            <a:ext cx="75047"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3" name="object 3"/>
          <p:cNvSpPr txBox="1"/>
          <p:nvPr/>
        </p:nvSpPr>
        <p:spPr>
          <a:xfrm>
            <a:off x="7265445" y="5615879"/>
            <a:ext cx="76870"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 name="object 2"/>
          <p:cNvSpPr txBox="1"/>
          <p:nvPr/>
        </p:nvSpPr>
        <p:spPr>
          <a:xfrm>
            <a:off x="8434871" y="5615879"/>
            <a:ext cx="71424"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41" name="Rettangolo 40">
            <a:extLst>
              <a:ext uri="{FF2B5EF4-FFF2-40B4-BE49-F238E27FC236}">
                <a16:creationId xmlns:a16="http://schemas.microsoft.com/office/drawing/2014/main" id="{E8E7D248-A9DE-4624-AC34-2F225F6CA0A4}"/>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42" name="Immagine 41">
            <a:extLst>
              <a:ext uri="{FF2B5EF4-FFF2-40B4-BE49-F238E27FC236}">
                <a16:creationId xmlns:a16="http://schemas.microsoft.com/office/drawing/2014/main" id="{32E3DD88-54BB-4F10-AF93-FE8104582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43" name="Immagine 42">
            <a:extLst>
              <a:ext uri="{FF2B5EF4-FFF2-40B4-BE49-F238E27FC236}">
                <a16:creationId xmlns:a16="http://schemas.microsoft.com/office/drawing/2014/main" id="{B8837078-5758-4C63-8491-1605171DC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44" name="Picture 5" descr="logo nuovo-2">
            <a:extLst>
              <a:ext uri="{FF2B5EF4-FFF2-40B4-BE49-F238E27FC236}">
                <a16:creationId xmlns:a16="http://schemas.microsoft.com/office/drawing/2014/main" id="{9F7A7801-44DC-4A99-A30C-479D964325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bject 39"/>
          <p:cNvSpPr/>
          <p:nvPr/>
        </p:nvSpPr>
        <p:spPr>
          <a:xfrm>
            <a:off x="506691" y="1873453"/>
            <a:ext cx="9606550" cy="5315718"/>
          </a:xfrm>
          <a:custGeom>
            <a:avLst/>
            <a:gdLst/>
            <a:ahLst/>
            <a:cxnLst/>
            <a:rect l="l" t="t" r="r" b="b"/>
            <a:pathLst>
              <a:path w="8718550" h="4824349">
                <a:moveTo>
                  <a:pt x="0" y="4824349"/>
                </a:moveTo>
                <a:lnTo>
                  <a:pt x="8718550" y="4824349"/>
                </a:lnTo>
                <a:lnTo>
                  <a:pt x="8718550" y="0"/>
                </a:lnTo>
                <a:lnTo>
                  <a:pt x="0" y="0"/>
                </a:lnTo>
                <a:lnTo>
                  <a:pt x="0" y="4824349"/>
                </a:lnTo>
                <a:close/>
              </a:path>
            </a:pathLst>
          </a:custGeom>
          <a:ln w="19050">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37" name="object 37"/>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63</a:t>
            </a:r>
            <a:endParaRPr sz="1102">
              <a:solidFill>
                <a:prstClr val="black"/>
              </a:solidFill>
              <a:latin typeface="Arial"/>
              <a:cs typeface="Arial"/>
            </a:endParaRPr>
          </a:p>
        </p:txBody>
      </p:sp>
      <p:sp>
        <p:nvSpPr>
          <p:cNvPr id="36" name="object 36"/>
          <p:cNvSpPr txBox="1"/>
          <p:nvPr/>
        </p:nvSpPr>
        <p:spPr>
          <a:xfrm>
            <a:off x="506692" y="1478136"/>
            <a:ext cx="78713" cy="395317"/>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35" name="object 35"/>
          <p:cNvSpPr txBox="1"/>
          <p:nvPr/>
        </p:nvSpPr>
        <p:spPr>
          <a:xfrm>
            <a:off x="1439485" y="508874"/>
            <a:ext cx="6647339" cy="395317"/>
          </a:xfrm>
          <a:prstGeom prst="rect">
            <a:avLst/>
          </a:prstGeom>
        </p:spPr>
        <p:txBody>
          <a:bodyPr wrap="square" lIns="0" tIns="0" rIns="0" bIns="0" rtlCol="0">
            <a:noAutofit/>
          </a:bodyPr>
          <a:lstStyle/>
          <a:p>
            <a:pPr marL="100785" defTabSz="1007577">
              <a:lnSpc>
                <a:spcPct val="95825"/>
              </a:lnSpc>
              <a:spcBef>
                <a:spcPts val="309"/>
              </a:spcBef>
            </a:pPr>
            <a:r>
              <a:rPr sz="2204" b="1" dirty="0">
                <a:effectLst>
                  <a:outerShdw blurRad="38100" dist="38100" dir="2700000" algn="tl">
                    <a:srgbClr val="000000">
                      <a:alpha val="43137"/>
                    </a:srgbClr>
                  </a:outerShdw>
                </a:effectLst>
                <a:latin typeface="Arial"/>
                <a:cs typeface="Arial"/>
              </a:rPr>
              <a:t>3 -</a:t>
            </a:r>
            <a:r>
              <a:rPr sz="2204" b="1" spc="-10"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OB</a:t>
            </a:r>
            <a:r>
              <a:rPr sz="2204" b="1" spc="10" dirty="0">
                <a:effectLst>
                  <a:outerShdw blurRad="38100" dist="38100" dir="2700000" algn="tl">
                    <a:srgbClr val="000000">
                      <a:alpha val="43137"/>
                    </a:srgbClr>
                  </a:outerShdw>
                </a:effectLst>
                <a:latin typeface="Arial"/>
                <a:cs typeface="Arial"/>
              </a:rPr>
              <a:t>B</a:t>
            </a:r>
            <a:r>
              <a:rPr sz="2204" b="1" dirty="0">
                <a:effectLst>
                  <a:outerShdw blurRad="38100" dist="38100" dir="2700000" algn="tl">
                    <a:srgbClr val="000000">
                      <a:alpha val="43137"/>
                    </a:srgbClr>
                  </a:outerShdw>
                </a:effectLst>
                <a:latin typeface="Arial"/>
                <a:cs typeface="Arial"/>
              </a:rPr>
              <a:t>LIGHI</a:t>
            </a:r>
            <a:r>
              <a:rPr sz="2204" b="1" spc="-4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D</a:t>
            </a:r>
            <a:r>
              <a:rPr sz="2204" b="1" spc="-148" dirty="0">
                <a:effectLst>
                  <a:outerShdw blurRad="38100" dist="38100" dir="2700000" algn="tl">
                    <a:srgbClr val="000000">
                      <a:alpha val="43137"/>
                    </a:srgbClr>
                  </a:outerShdw>
                </a:effectLst>
                <a:latin typeface="Arial"/>
                <a:cs typeface="Arial"/>
              </a:rPr>
              <a:t>A</a:t>
            </a:r>
            <a:r>
              <a:rPr sz="2204" b="1" spc="-37" dirty="0">
                <a:effectLst>
                  <a:outerShdw blurRad="38100" dist="38100" dir="2700000" algn="tl">
                    <a:srgbClr val="000000">
                      <a:alpha val="43137"/>
                    </a:srgbClr>
                  </a:outerShdw>
                </a:effectLst>
                <a:latin typeface="Arial"/>
                <a:cs typeface="Arial"/>
              </a:rPr>
              <a:t>T</a:t>
            </a:r>
            <a:r>
              <a:rPr sz="2204" b="1" dirty="0">
                <a:effectLst>
                  <a:outerShdw blurRad="38100" dist="38100" dir="2700000" algn="tl">
                    <a:srgbClr val="000000">
                      <a:alpha val="43137"/>
                    </a:srgbClr>
                  </a:outerShdw>
                </a:effectLst>
                <a:latin typeface="Arial"/>
                <a:cs typeface="Arial"/>
              </a:rPr>
              <a:t>ORI</a:t>
            </a:r>
            <a:r>
              <a:rPr sz="2204" b="1" spc="-2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L</a:t>
            </a:r>
            <a:r>
              <a:rPr sz="2204" b="1" spc="-153"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VOR</a:t>
            </a:r>
            <a:r>
              <a:rPr sz="2204" b="1" spc="10" dirty="0">
                <a:effectLst>
                  <a:outerShdw blurRad="38100" dist="38100" dir="2700000" algn="tl">
                    <a:srgbClr val="000000">
                      <a:alpha val="43137"/>
                    </a:srgbClr>
                  </a:outerShdw>
                </a:effectLst>
                <a:latin typeface="Arial"/>
                <a:cs typeface="Arial"/>
              </a:rPr>
              <a:t>O</a:t>
            </a:r>
            <a:r>
              <a:rPr sz="2204" b="1" spc="4" dirty="0">
                <a:effectLst>
                  <a:outerShdw blurRad="38100" dist="38100" dir="2700000" algn="tl">
                    <a:srgbClr val="000000">
                      <a:alpha val="43137"/>
                    </a:srgbClr>
                  </a:outerShdw>
                </a:effectLst>
                <a:latin typeface="Arial"/>
                <a:cs typeface="Arial"/>
              </a:rPr>
              <a:t>-</a:t>
            </a:r>
            <a:r>
              <a:rPr sz="2204" b="1" dirty="0">
                <a:effectLst>
                  <a:outerShdw blurRad="38100" dist="38100" dir="2700000" algn="tl">
                    <a:srgbClr val="000000">
                      <a:alpha val="43137"/>
                    </a:srgbClr>
                  </a:outerShdw>
                </a:effectLst>
                <a:latin typeface="Arial"/>
                <a:cs typeface="Arial"/>
              </a:rPr>
              <a:t>DIRI</a:t>
            </a:r>
            <a:r>
              <a:rPr sz="2204" b="1" spc="-10" dirty="0">
                <a:effectLst>
                  <a:outerShdw blurRad="38100" dist="38100" dir="2700000" algn="tl">
                    <a:srgbClr val="000000">
                      <a:alpha val="43137"/>
                    </a:srgbClr>
                  </a:outerShdw>
                </a:effectLst>
                <a:latin typeface="Arial"/>
                <a:cs typeface="Arial"/>
              </a:rPr>
              <a:t>G</a:t>
            </a:r>
            <a:r>
              <a:rPr sz="2204" b="1" dirty="0">
                <a:effectLst>
                  <a:outerShdw blurRad="38100" dist="38100" dir="2700000" algn="tl">
                    <a:srgbClr val="000000">
                      <a:alpha val="43137"/>
                    </a:srgbClr>
                  </a:outerShdw>
                </a:effectLst>
                <a:latin typeface="Arial"/>
                <a:cs typeface="Arial"/>
              </a:rPr>
              <a:t>ENTI</a:t>
            </a:r>
            <a:endParaRPr sz="2204" dirty="0">
              <a:effectLst>
                <a:outerShdw blurRad="38100" dist="38100" dir="2700000" algn="tl">
                  <a:srgbClr val="000000">
                    <a:alpha val="43137"/>
                  </a:srgbClr>
                </a:outerShdw>
              </a:effectLst>
              <a:latin typeface="Arial"/>
              <a:cs typeface="Arial"/>
            </a:endParaRPr>
          </a:p>
        </p:txBody>
      </p:sp>
      <p:sp>
        <p:nvSpPr>
          <p:cNvPr id="34" name="object 34"/>
          <p:cNvSpPr txBox="1"/>
          <p:nvPr/>
        </p:nvSpPr>
        <p:spPr>
          <a:xfrm>
            <a:off x="10113242" y="1478136"/>
            <a:ext cx="40231" cy="395317"/>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33" name="object 33"/>
          <p:cNvSpPr txBox="1"/>
          <p:nvPr/>
        </p:nvSpPr>
        <p:spPr>
          <a:xfrm>
            <a:off x="460841" y="1120391"/>
            <a:ext cx="9606550" cy="5315718"/>
          </a:xfrm>
          <a:prstGeom prst="rect">
            <a:avLst/>
          </a:prstGeom>
        </p:spPr>
        <p:txBody>
          <a:bodyPr wrap="square" lIns="0" tIns="0" rIns="0" bIns="0" rtlCol="0">
            <a:noAutofit/>
          </a:bodyPr>
          <a:lstStyle/>
          <a:p>
            <a:pPr marL="99232" defTabSz="1007577">
              <a:lnSpc>
                <a:spcPct val="95825"/>
              </a:lnSpc>
              <a:spcBef>
                <a:spcPts val="540"/>
              </a:spcBef>
            </a:pPr>
            <a:r>
              <a:rPr sz="1983" spc="-4" dirty="0">
                <a:solidFill>
                  <a:prstClr val="black"/>
                </a:solidFill>
                <a:latin typeface="Arial"/>
                <a:cs typeface="Arial"/>
              </a:rPr>
              <a:t>i</a:t>
            </a:r>
            <a:r>
              <a:rPr sz="1983" dirty="0">
                <a:solidFill>
                  <a:prstClr val="black"/>
                </a:solidFill>
                <a:latin typeface="Arial"/>
                <a:cs typeface="Arial"/>
              </a:rPr>
              <a:t>)     </a:t>
            </a:r>
            <a:r>
              <a:rPr sz="1983" spc="76" dirty="0">
                <a:solidFill>
                  <a:prstClr val="black"/>
                </a:solidFill>
                <a:latin typeface="Arial"/>
                <a:cs typeface="Arial"/>
              </a:rPr>
              <a:t> </a:t>
            </a:r>
            <a:r>
              <a:rPr sz="1983" dirty="0">
                <a:solidFill>
                  <a:prstClr val="black"/>
                </a:solidFill>
                <a:latin typeface="Arial"/>
                <a:cs typeface="Arial"/>
              </a:rPr>
              <a:t>i</a:t>
            </a:r>
            <a:r>
              <a:rPr sz="1983" spc="-10" dirty="0">
                <a:solidFill>
                  <a:prstClr val="black"/>
                </a:solidFill>
                <a:latin typeface="Arial"/>
                <a:cs typeface="Arial"/>
              </a:rPr>
              <a:t>n</a:t>
            </a:r>
            <a:r>
              <a:rPr sz="1983" dirty="0">
                <a:solidFill>
                  <a:prstClr val="black"/>
                </a:solidFill>
                <a:latin typeface="Arial"/>
                <a:cs typeface="Arial"/>
              </a:rPr>
              <a:t>formare</a:t>
            </a:r>
            <a:r>
              <a:rPr sz="1983" spc="4" dirty="0">
                <a:solidFill>
                  <a:prstClr val="black"/>
                </a:solidFill>
                <a:latin typeface="Arial"/>
                <a:cs typeface="Arial"/>
              </a:rPr>
              <a:t> </a:t>
            </a:r>
            <a:r>
              <a:rPr sz="1983" dirty="0">
                <a:solidFill>
                  <a:prstClr val="black"/>
                </a:solidFill>
                <a:latin typeface="Arial"/>
                <a:cs typeface="Arial"/>
              </a:rPr>
              <a:t>il</a:t>
            </a:r>
            <a:r>
              <a:rPr sz="1983" spc="-4" dirty="0">
                <a:solidFill>
                  <a:prstClr val="black"/>
                </a:solidFill>
                <a:latin typeface="Arial"/>
                <a:cs typeface="Arial"/>
              </a:rPr>
              <a:t> </a:t>
            </a:r>
            <a:r>
              <a:rPr sz="1983" dirty="0">
                <a:solidFill>
                  <a:prstClr val="black"/>
                </a:solidFill>
                <a:latin typeface="Arial"/>
                <a:cs typeface="Arial"/>
              </a:rPr>
              <a:t>più</a:t>
            </a:r>
            <a:r>
              <a:rPr sz="1983" spc="4" dirty="0">
                <a:solidFill>
                  <a:prstClr val="black"/>
                </a:solidFill>
                <a:latin typeface="Arial"/>
                <a:cs typeface="Arial"/>
              </a:rPr>
              <a:t> </a:t>
            </a:r>
            <a:r>
              <a:rPr sz="1983" dirty="0">
                <a:solidFill>
                  <a:prstClr val="black"/>
                </a:solidFill>
                <a:latin typeface="Arial"/>
                <a:cs typeface="Arial"/>
              </a:rPr>
              <a:t>pr</a:t>
            </a:r>
            <a:r>
              <a:rPr sz="1983" spc="-10" dirty="0">
                <a:solidFill>
                  <a:prstClr val="black"/>
                </a:solidFill>
                <a:latin typeface="Arial"/>
                <a:cs typeface="Arial"/>
              </a:rPr>
              <a:t>e</a:t>
            </a:r>
            <a:r>
              <a:rPr sz="1983" dirty="0">
                <a:solidFill>
                  <a:prstClr val="black"/>
                </a:solidFill>
                <a:latin typeface="Arial"/>
                <a:cs typeface="Arial"/>
              </a:rPr>
              <a:t>sto p</a:t>
            </a:r>
            <a:r>
              <a:rPr sz="1983" spc="-4" dirty="0">
                <a:solidFill>
                  <a:prstClr val="black"/>
                </a:solidFill>
                <a:latin typeface="Arial"/>
                <a:cs typeface="Arial"/>
              </a:rPr>
              <a:t>o</a:t>
            </a:r>
            <a:r>
              <a:rPr sz="1983" dirty="0">
                <a:solidFill>
                  <a:prstClr val="black"/>
                </a:solidFill>
                <a:latin typeface="Arial"/>
                <a:cs typeface="Arial"/>
              </a:rPr>
              <a:t>ssi</a:t>
            </a:r>
            <a:r>
              <a:rPr sz="1983" spc="-10" dirty="0">
                <a:solidFill>
                  <a:prstClr val="black"/>
                </a:solidFill>
                <a:latin typeface="Arial"/>
                <a:cs typeface="Arial"/>
              </a:rPr>
              <a:t>b</a:t>
            </a:r>
            <a:r>
              <a:rPr sz="1983" dirty="0">
                <a:solidFill>
                  <a:prstClr val="black"/>
                </a:solidFill>
                <a:latin typeface="Arial"/>
                <a:cs typeface="Arial"/>
              </a:rPr>
              <a:t>i</a:t>
            </a:r>
            <a:r>
              <a:rPr sz="1983" spc="-4" dirty="0">
                <a:solidFill>
                  <a:prstClr val="black"/>
                </a:solidFill>
                <a:latin typeface="Arial"/>
                <a:cs typeface="Arial"/>
              </a:rPr>
              <a:t>l</a:t>
            </a:r>
            <a:r>
              <a:rPr sz="1983" dirty="0">
                <a:solidFill>
                  <a:prstClr val="black"/>
                </a:solidFill>
                <a:latin typeface="Arial"/>
                <a:cs typeface="Arial"/>
              </a:rPr>
              <a:t>e</a:t>
            </a:r>
            <a:r>
              <a:rPr sz="1983" spc="26" dirty="0">
                <a:solidFill>
                  <a:prstClr val="black"/>
                </a:solidFill>
                <a:latin typeface="Arial"/>
                <a:cs typeface="Arial"/>
              </a:rPr>
              <a:t> </a:t>
            </a:r>
            <a:r>
              <a:rPr sz="1983" dirty="0">
                <a:solidFill>
                  <a:prstClr val="black"/>
                </a:solidFill>
                <a:latin typeface="Arial"/>
                <a:cs typeface="Arial"/>
              </a:rPr>
              <a:t>i l</a:t>
            </a:r>
            <a:r>
              <a:rPr sz="1983" spc="-10" dirty="0">
                <a:solidFill>
                  <a:prstClr val="black"/>
                </a:solidFill>
                <a:latin typeface="Arial"/>
                <a:cs typeface="Arial"/>
              </a:rPr>
              <a:t>a</a:t>
            </a:r>
            <a:r>
              <a:rPr sz="1983" dirty="0">
                <a:solidFill>
                  <a:prstClr val="black"/>
                </a:solidFill>
                <a:latin typeface="Arial"/>
                <a:cs typeface="Arial"/>
              </a:rPr>
              <a:t>vor</a:t>
            </a:r>
            <a:r>
              <a:rPr sz="1983" spc="-10" dirty="0">
                <a:solidFill>
                  <a:prstClr val="black"/>
                </a:solidFill>
                <a:latin typeface="Arial"/>
                <a:cs typeface="Arial"/>
              </a:rPr>
              <a:t>a</a:t>
            </a:r>
            <a:r>
              <a:rPr sz="1983" dirty="0">
                <a:solidFill>
                  <a:prstClr val="black"/>
                </a:solidFill>
                <a:latin typeface="Arial"/>
                <a:cs typeface="Arial"/>
              </a:rPr>
              <a:t>tori</a:t>
            </a:r>
            <a:r>
              <a:rPr sz="1983" spc="26" dirty="0">
                <a:solidFill>
                  <a:prstClr val="black"/>
                </a:solidFill>
                <a:latin typeface="Arial"/>
                <a:cs typeface="Arial"/>
              </a:rPr>
              <a:t> </a:t>
            </a:r>
            <a:r>
              <a:rPr sz="1983" dirty="0">
                <a:solidFill>
                  <a:prstClr val="black"/>
                </a:solidFill>
                <a:latin typeface="Arial"/>
                <a:cs typeface="Arial"/>
              </a:rPr>
              <a:t>es</a:t>
            </a:r>
            <a:r>
              <a:rPr sz="1983" spc="-10" dirty="0">
                <a:solidFill>
                  <a:prstClr val="black"/>
                </a:solidFill>
                <a:latin typeface="Arial"/>
                <a:cs typeface="Arial"/>
              </a:rPr>
              <a:t>p</a:t>
            </a:r>
            <a:r>
              <a:rPr sz="1983" dirty="0">
                <a:solidFill>
                  <a:prstClr val="black"/>
                </a:solidFill>
                <a:latin typeface="Arial"/>
                <a:cs typeface="Arial"/>
              </a:rPr>
              <a:t>osti </a:t>
            </a:r>
            <a:r>
              <a:rPr sz="1983" spc="-4" dirty="0">
                <a:solidFill>
                  <a:prstClr val="black"/>
                </a:solidFill>
                <a:latin typeface="Arial"/>
                <a:cs typeface="Arial"/>
              </a:rPr>
              <a:t>a</a:t>
            </a:r>
            <a:r>
              <a:rPr sz="1983" dirty="0">
                <a:solidFill>
                  <a:prstClr val="black"/>
                </a:solidFill>
                <a:latin typeface="Arial"/>
                <a:cs typeface="Arial"/>
              </a:rPr>
              <a:t>l</a:t>
            </a:r>
            <a:r>
              <a:rPr sz="1983" spc="15" dirty="0">
                <a:solidFill>
                  <a:prstClr val="black"/>
                </a:solidFill>
                <a:latin typeface="Arial"/>
                <a:cs typeface="Arial"/>
              </a:rPr>
              <a:t> </a:t>
            </a:r>
            <a:r>
              <a:rPr sz="1983" dirty="0">
                <a:solidFill>
                  <a:prstClr val="black"/>
                </a:solidFill>
                <a:latin typeface="Arial"/>
                <a:cs typeface="Arial"/>
              </a:rPr>
              <a:t>risc</a:t>
            </a:r>
            <a:r>
              <a:rPr sz="1983" spc="-4" dirty="0">
                <a:solidFill>
                  <a:prstClr val="black"/>
                </a:solidFill>
                <a:latin typeface="Arial"/>
                <a:cs typeface="Arial"/>
              </a:rPr>
              <a:t>h</a:t>
            </a:r>
            <a:r>
              <a:rPr sz="1983" dirty="0">
                <a:solidFill>
                  <a:prstClr val="black"/>
                </a:solidFill>
                <a:latin typeface="Arial"/>
                <a:cs typeface="Arial"/>
              </a:rPr>
              <a:t>io</a:t>
            </a:r>
            <a:r>
              <a:rPr sz="1983" spc="4" dirty="0">
                <a:solidFill>
                  <a:prstClr val="black"/>
                </a:solidFill>
                <a:latin typeface="Arial"/>
                <a:cs typeface="Arial"/>
              </a:rPr>
              <a:t> </a:t>
            </a:r>
            <a:r>
              <a:rPr sz="1983" dirty="0">
                <a:solidFill>
                  <a:prstClr val="black"/>
                </a:solidFill>
                <a:latin typeface="Arial"/>
                <a:cs typeface="Arial"/>
              </a:rPr>
              <a:t>di</a:t>
            </a:r>
            <a:r>
              <a:rPr sz="1983" spc="-4" dirty="0">
                <a:solidFill>
                  <a:prstClr val="black"/>
                </a:solidFill>
                <a:latin typeface="Arial"/>
                <a:cs typeface="Arial"/>
              </a:rPr>
              <a:t> </a:t>
            </a:r>
            <a:r>
              <a:rPr sz="1983" dirty="0">
                <a:solidFill>
                  <a:prstClr val="black"/>
                </a:solidFill>
                <a:latin typeface="Arial"/>
                <a:cs typeface="Arial"/>
              </a:rPr>
              <a:t>un</a:t>
            </a:r>
          </a:p>
          <a:p>
            <a:pPr marL="666834" marR="398108" indent="-8396" defTabSz="1007577">
              <a:lnSpc>
                <a:spcPct val="100041"/>
              </a:lnSpc>
              <a:spcBef>
                <a:spcPts val="99"/>
              </a:spcBef>
            </a:pPr>
            <a:r>
              <a:rPr sz="1983" dirty="0">
                <a:solidFill>
                  <a:prstClr val="black"/>
                </a:solidFill>
                <a:latin typeface="Arial"/>
                <a:cs typeface="Arial"/>
              </a:rPr>
              <a:t>p</a:t>
            </a:r>
            <a:r>
              <a:rPr sz="1983" spc="-10" dirty="0">
                <a:solidFill>
                  <a:prstClr val="black"/>
                </a:solidFill>
                <a:latin typeface="Arial"/>
                <a:cs typeface="Arial"/>
              </a:rPr>
              <a:t>e</a:t>
            </a:r>
            <a:r>
              <a:rPr sz="1983" dirty="0">
                <a:solidFill>
                  <a:prstClr val="black"/>
                </a:solidFill>
                <a:latin typeface="Arial"/>
                <a:cs typeface="Arial"/>
              </a:rPr>
              <a:t>ric</a:t>
            </a:r>
            <a:r>
              <a:rPr sz="1983" spc="-4" dirty="0">
                <a:solidFill>
                  <a:prstClr val="black"/>
                </a:solidFill>
                <a:latin typeface="Arial"/>
                <a:cs typeface="Arial"/>
              </a:rPr>
              <a:t>o</a:t>
            </a:r>
            <a:r>
              <a:rPr sz="1983" dirty="0">
                <a:solidFill>
                  <a:prstClr val="black"/>
                </a:solidFill>
                <a:latin typeface="Arial"/>
                <a:cs typeface="Arial"/>
              </a:rPr>
              <a:t>lo</a:t>
            </a:r>
            <a:r>
              <a:rPr sz="1983" spc="21" dirty="0">
                <a:solidFill>
                  <a:prstClr val="black"/>
                </a:solidFill>
                <a:latin typeface="Arial"/>
                <a:cs typeface="Arial"/>
              </a:rPr>
              <a:t> </a:t>
            </a:r>
            <a:r>
              <a:rPr sz="1983" dirty="0">
                <a:solidFill>
                  <a:prstClr val="black"/>
                </a:solidFill>
                <a:latin typeface="Arial"/>
                <a:cs typeface="Arial"/>
              </a:rPr>
              <a:t>gr</a:t>
            </a:r>
            <a:r>
              <a:rPr sz="1983" spc="-10" dirty="0">
                <a:solidFill>
                  <a:prstClr val="black"/>
                </a:solidFill>
                <a:latin typeface="Arial"/>
                <a:cs typeface="Arial"/>
              </a:rPr>
              <a:t>a</a:t>
            </a:r>
            <a:r>
              <a:rPr sz="1983" dirty="0">
                <a:solidFill>
                  <a:prstClr val="black"/>
                </a:solidFill>
                <a:latin typeface="Arial"/>
                <a:cs typeface="Arial"/>
              </a:rPr>
              <a:t>ve</a:t>
            </a:r>
            <a:r>
              <a:rPr sz="1983" spc="10" dirty="0">
                <a:solidFill>
                  <a:prstClr val="black"/>
                </a:solidFill>
                <a:latin typeface="Arial"/>
                <a:cs typeface="Arial"/>
              </a:rPr>
              <a:t> </a:t>
            </a:r>
            <a:r>
              <a:rPr sz="1983" dirty="0">
                <a:solidFill>
                  <a:prstClr val="black"/>
                </a:solidFill>
                <a:latin typeface="Arial"/>
                <a:cs typeface="Arial"/>
              </a:rPr>
              <a:t>e imm</a:t>
            </a:r>
            <a:r>
              <a:rPr sz="1983" spc="-10" dirty="0">
                <a:solidFill>
                  <a:prstClr val="black"/>
                </a:solidFill>
                <a:latin typeface="Arial"/>
                <a:cs typeface="Arial"/>
              </a:rPr>
              <a:t>e</a:t>
            </a:r>
            <a:r>
              <a:rPr sz="1983" dirty="0">
                <a:solidFill>
                  <a:prstClr val="black"/>
                </a:solidFill>
                <a:latin typeface="Arial"/>
                <a:cs typeface="Arial"/>
              </a:rPr>
              <a:t>d</a:t>
            </a:r>
            <a:r>
              <a:rPr sz="1983" spc="-10" dirty="0">
                <a:solidFill>
                  <a:prstClr val="black"/>
                </a:solidFill>
                <a:latin typeface="Arial"/>
                <a:cs typeface="Arial"/>
              </a:rPr>
              <a:t>i</a:t>
            </a:r>
            <a:r>
              <a:rPr sz="1983" dirty="0">
                <a:solidFill>
                  <a:prstClr val="black"/>
                </a:solidFill>
                <a:latin typeface="Arial"/>
                <a:cs typeface="Arial"/>
              </a:rPr>
              <a:t>ato</a:t>
            </a:r>
            <a:r>
              <a:rPr sz="1983" spc="10" dirty="0">
                <a:solidFill>
                  <a:prstClr val="black"/>
                </a:solidFill>
                <a:latin typeface="Arial"/>
                <a:cs typeface="Arial"/>
              </a:rPr>
              <a:t> </a:t>
            </a:r>
            <a:r>
              <a:rPr sz="1983" dirty="0">
                <a:solidFill>
                  <a:prstClr val="black"/>
                </a:solidFill>
                <a:latin typeface="Arial"/>
                <a:cs typeface="Arial"/>
              </a:rPr>
              <a:t>circa</a:t>
            </a:r>
            <a:r>
              <a:rPr sz="1983" spc="-4" dirty="0">
                <a:solidFill>
                  <a:prstClr val="black"/>
                </a:solidFill>
                <a:latin typeface="Arial"/>
                <a:cs typeface="Arial"/>
              </a:rPr>
              <a:t> </a:t>
            </a:r>
            <a:r>
              <a:rPr sz="1983" dirty="0">
                <a:solidFill>
                  <a:prstClr val="black"/>
                </a:solidFill>
                <a:latin typeface="Arial"/>
                <a:cs typeface="Arial"/>
              </a:rPr>
              <a:t>il</a:t>
            </a:r>
            <a:r>
              <a:rPr sz="1983" spc="15" dirty="0">
                <a:solidFill>
                  <a:prstClr val="black"/>
                </a:solidFill>
                <a:latin typeface="Arial"/>
                <a:cs typeface="Arial"/>
              </a:rPr>
              <a:t> </a:t>
            </a:r>
            <a:r>
              <a:rPr sz="1983" dirty="0">
                <a:solidFill>
                  <a:prstClr val="black"/>
                </a:solidFill>
                <a:latin typeface="Arial"/>
                <a:cs typeface="Arial"/>
              </a:rPr>
              <a:t>risc</a:t>
            </a:r>
            <a:r>
              <a:rPr sz="1983" spc="-4" dirty="0">
                <a:solidFill>
                  <a:prstClr val="black"/>
                </a:solidFill>
                <a:latin typeface="Arial"/>
                <a:cs typeface="Arial"/>
              </a:rPr>
              <a:t>h</a:t>
            </a:r>
            <a:r>
              <a:rPr sz="1983" dirty="0">
                <a:solidFill>
                  <a:prstClr val="black"/>
                </a:solidFill>
                <a:latin typeface="Arial"/>
                <a:cs typeface="Arial"/>
              </a:rPr>
              <a:t>io</a:t>
            </a:r>
            <a:r>
              <a:rPr sz="1983" spc="4" dirty="0">
                <a:solidFill>
                  <a:prstClr val="black"/>
                </a:solidFill>
                <a:latin typeface="Arial"/>
                <a:cs typeface="Arial"/>
              </a:rPr>
              <a:t> </a:t>
            </a:r>
            <a:r>
              <a:rPr sz="1983" dirty="0">
                <a:solidFill>
                  <a:prstClr val="black"/>
                </a:solidFill>
                <a:latin typeface="Arial"/>
                <a:cs typeface="Arial"/>
              </a:rPr>
              <a:t>stesso e le dis</a:t>
            </a:r>
            <a:r>
              <a:rPr sz="1983" spc="-10" dirty="0">
                <a:solidFill>
                  <a:prstClr val="black"/>
                </a:solidFill>
                <a:latin typeface="Arial"/>
                <a:cs typeface="Arial"/>
              </a:rPr>
              <a:t>p</a:t>
            </a:r>
            <a:r>
              <a:rPr sz="1983" dirty="0">
                <a:solidFill>
                  <a:prstClr val="black"/>
                </a:solidFill>
                <a:latin typeface="Arial"/>
                <a:cs typeface="Arial"/>
              </a:rPr>
              <a:t>os</a:t>
            </a:r>
            <a:r>
              <a:rPr sz="1983" spc="-10" dirty="0">
                <a:solidFill>
                  <a:prstClr val="black"/>
                </a:solidFill>
                <a:latin typeface="Arial"/>
                <a:cs typeface="Arial"/>
              </a:rPr>
              <a:t>i</a:t>
            </a:r>
            <a:r>
              <a:rPr sz="1983" dirty="0">
                <a:solidFill>
                  <a:prstClr val="black"/>
                </a:solidFill>
                <a:latin typeface="Arial"/>
                <a:cs typeface="Arial"/>
              </a:rPr>
              <a:t>zi</a:t>
            </a:r>
            <a:r>
              <a:rPr sz="1983" spc="-10" dirty="0">
                <a:solidFill>
                  <a:prstClr val="black"/>
                </a:solidFill>
                <a:latin typeface="Arial"/>
                <a:cs typeface="Arial"/>
              </a:rPr>
              <a:t>o</a:t>
            </a:r>
            <a:r>
              <a:rPr sz="1983" dirty="0">
                <a:solidFill>
                  <a:prstClr val="black"/>
                </a:solidFill>
                <a:latin typeface="Arial"/>
                <a:cs typeface="Arial"/>
              </a:rPr>
              <a:t>ni</a:t>
            </a:r>
            <a:r>
              <a:rPr sz="1983" spc="32" dirty="0">
                <a:solidFill>
                  <a:prstClr val="black"/>
                </a:solidFill>
                <a:latin typeface="Arial"/>
                <a:cs typeface="Arial"/>
              </a:rPr>
              <a:t> </a:t>
            </a:r>
            <a:r>
              <a:rPr sz="1983" dirty="0">
                <a:solidFill>
                  <a:prstClr val="black"/>
                </a:solidFill>
                <a:latin typeface="Arial"/>
                <a:cs typeface="Arial"/>
              </a:rPr>
              <a:t>pr</a:t>
            </a:r>
            <a:r>
              <a:rPr sz="1983" spc="-10" dirty="0">
                <a:solidFill>
                  <a:prstClr val="black"/>
                </a:solidFill>
                <a:latin typeface="Arial"/>
                <a:cs typeface="Arial"/>
              </a:rPr>
              <a:t>e</a:t>
            </a:r>
            <a:r>
              <a:rPr sz="1983" dirty="0">
                <a:solidFill>
                  <a:prstClr val="black"/>
                </a:solidFill>
                <a:latin typeface="Arial"/>
                <a:cs typeface="Arial"/>
              </a:rPr>
              <a:t>se o da pr</a:t>
            </a:r>
            <a:r>
              <a:rPr sz="1983" spc="-10" dirty="0">
                <a:solidFill>
                  <a:prstClr val="black"/>
                </a:solidFill>
                <a:latin typeface="Arial"/>
                <a:cs typeface="Arial"/>
              </a:rPr>
              <a:t>e</a:t>
            </a:r>
            <a:r>
              <a:rPr sz="1983" dirty="0">
                <a:solidFill>
                  <a:prstClr val="black"/>
                </a:solidFill>
                <a:latin typeface="Arial"/>
                <a:cs typeface="Arial"/>
              </a:rPr>
              <a:t>n</a:t>
            </a:r>
            <a:r>
              <a:rPr sz="1983" spc="-10" dirty="0">
                <a:solidFill>
                  <a:prstClr val="black"/>
                </a:solidFill>
                <a:latin typeface="Arial"/>
                <a:cs typeface="Arial"/>
              </a:rPr>
              <a:t>d</a:t>
            </a:r>
            <a:r>
              <a:rPr sz="1983" dirty="0">
                <a:solidFill>
                  <a:prstClr val="black"/>
                </a:solidFill>
                <a:latin typeface="Arial"/>
                <a:cs typeface="Arial"/>
              </a:rPr>
              <a:t>ere</a:t>
            </a:r>
            <a:r>
              <a:rPr sz="1983" spc="21" dirty="0">
                <a:solidFill>
                  <a:prstClr val="black"/>
                </a:solidFill>
                <a:latin typeface="Arial"/>
                <a:cs typeface="Arial"/>
              </a:rPr>
              <a:t> </a:t>
            </a:r>
            <a:r>
              <a:rPr sz="1983" dirty="0">
                <a:solidFill>
                  <a:prstClr val="black"/>
                </a:solidFill>
                <a:latin typeface="Arial"/>
                <a:cs typeface="Arial"/>
              </a:rPr>
              <a:t>in</a:t>
            </a:r>
            <a:r>
              <a:rPr sz="1983" spc="-4" dirty="0">
                <a:solidFill>
                  <a:prstClr val="black"/>
                </a:solidFill>
                <a:latin typeface="Arial"/>
                <a:cs typeface="Arial"/>
              </a:rPr>
              <a:t> </a:t>
            </a:r>
            <a:r>
              <a:rPr sz="1983" dirty="0">
                <a:solidFill>
                  <a:prstClr val="black"/>
                </a:solidFill>
                <a:latin typeface="Arial"/>
                <a:cs typeface="Arial"/>
              </a:rPr>
              <a:t>materia</a:t>
            </a:r>
            <a:r>
              <a:rPr sz="1983" spc="4" dirty="0">
                <a:solidFill>
                  <a:prstClr val="black"/>
                </a:solidFill>
                <a:latin typeface="Arial"/>
                <a:cs typeface="Arial"/>
              </a:rPr>
              <a:t> </a:t>
            </a:r>
            <a:r>
              <a:rPr sz="1983" dirty="0">
                <a:solidFill>
                  <a:prstClr val="black"/>
                </a:solidFill>
                <a:latin typeface="Arial"/>
                <a:cs typeface="Arial"/>
              </a:rPr>
              <a:t>di</a:t>
            </a:r>
            <a:r>
              <a:rPr sz="1983" spc="-4" dirty="0">
                <a:solidFill>
                  <a:prstClr val="black"/>
                </a:solidFill>
                <a:latin typeface="Arial"/>
                <a:cs typeface="Arial"/>
              </a:rPr>
              <a:t> </a:t>
            </a:r>
            <a:r>
              <a:rPr sz="1983" dirty="0">
                <a:solidFill>
                  <a:prstClr val="black"/>
                </a:solidFill>
                <a:latin typeface="Arial"/>
                <a:cs typeface="Arial"/>
              </a:rPr>
              <a:t>pr</a:t>
            </a:r>
            <a:r>
              <a:rPr sz="1983" spc="-4" dirty="0">
                <a:solidFill>
                  <a:prstClr val="black"/>
                </a:solidFill>
                <a:latin typeface="Arial"/>
                <a:cs typeface="Arial"/>
              </a:rPr>
              <a:t>o</a:t>
            </a:r>
            <a:r>
              <a:rPr sz="1983" dirty="0">
                <a:solidFill>
                  <a:prstClr val="black"/>
                </a:solidFill>
                <a:latin typeface="Arial"/>
                <a:cs typeface="Arial"/>
              </a:rPr>
              <a:t>tezi</a:t>
            </a:r>
            <a:r>
              <a:rPr sz="1983" spc="-10" dirty="0">
                <a:solidFill>
                  <a:prstClr val="black"/>
                </a:solidFill>
                <a:latin typeface="Arial"/>
                <a:cs typeface="Arial"/>
              </a:rPr>
              <a:t>o</a:t>
            </a:r>
            <a:r>
              <a:rPr sz="1983" dirty="0">
                <a:solidFill>
                  <a:prstClr val="black"/>
                </a:solidFill>
                <a:latin typeface="Arial"/>
                <a:cs typeface="Arial"/>
              </a:rPr>
              <a:t>n</a:t>
            </a:r>
            <a:r>
              <a:rPr sz="1983" spc="-10" dirty="0">
                <a:solidFill>
                  <a:prstClr val="black"/>
                </a:solidFill>
                <a:latin typeface="Arial"/>
                <a:cs typeface="Arial"/>
              </a:rPr>
              <a:t>e</a:t>
            </a:r>
            <a:r>
              <a:rPr sz="1983" dirty="0">
                <a:solidFill>
                  <a:prstClr val="black"/>
                </a:solidFill>
                <a:latin typeface="Arial"/>
                <a:cs typeface="Arial"/>
              </a:rPr>
              <a:t>;</a:t>
            </a:r>
          </a:p>
          <a:p>
            <a:pPr marL="99232" defTabSz="1007577">
              <a:lnSpc>
                <a:spcPct val="95825"/>
              </a:lnSpc>
              <a:spcBef>
                <a:spcPts val="1061"/>
              </a:spcBef>
            </a:pPr>
            <a:r>
              <a:rPr sz="1983" spc="-4" dirty="0">
                <a:solidFill>
                  <a:prstClr val="black"/>
                </a:solidFill>
                <a:latin typeface="Arial"/>
                <a:cs typeface="Arial"/>
              </a:rPr>
              <a:t>l</a:t>
            </a:r>
            <a:r>
              <a:rPr sz="1983" dirty="0">
                <a:solidFill>
                  <a:prstClr val="black"/>
                </a:solidFill>
                <a:latin typeface="Arial"/>
                <a:cs typeface="Arial"/>
              </a:rPr>
              <a:t>)     </a:t>
            </a:r>
            <a:r>
              <a:rPr sz="1983" spc="76" dirty="0">
                <a:solidFill>
                  <a:prstClr val="black"/>
                </a:solidFill>
                <a:latin typeface="Arial"/>
                <a:cs typeface="Arial"/>
              </a:rPr>
              <a:t> </a:t>
            </a:r>
            <a:r>
              <a:rPr sz="1983" spc="-4" dirty="0">
                <a:solidFill>
                  <a:prstClr val="black"/>
                </a:solidFill>
                <a:latin typeface="Arial"/>
                <a:cs typeface="Arial"/>
              </a:rPr>
              <a:t>ade</a:t>
            </a:r>
            <a:r>
              <a:rPr sz="1983" dirty="0">
                <a:solidFill>
                  <a:prstClr val="black"/>
                </a:solidFill>
                <a:latin typeface="Arial"/>
                <a:cs typeface="Arial"/>
              </a:rPr>
              <a:t>m</a:t>
            </a:r>
            <a:r>
              <a:rPr sz="1983" spc="-4" dirty="0">
                <a:solidFill>
                  <a:prstClr val="black"/>
                </a:solidFill>
                <a:latin typeface="Arial"/>
                <a:cs typeface="Arial"/>
              </a:rPr>
              <a:t>p</a:t>
            </a:r>
            <a:r>
              <a:rPr sz="1983" dirty="0">
                <a:solidFill>
                  <a:prstClr val="black"/>
                </a:solidFill>
                <a:latin typeface="Arial"/>
                <a:cs typeface="Arial"/>
              </a:rPr>
              <a:t>i</a:t>
            </a:r>
            <a:r>
              <a:rPr sz="1983" spc="-10" dirty="0">
                <a:solidFill>
                  <a:prstClr val="black"/>
                </a:solidFill>
                <a:latin typeface="Arial"/>
                <a:cs typeface="Arial"/>
              </a:rPr>
              <a:t>e</a:t>
            </a:r>
            <a:r>
              <a:rPr sz="1983" dirty="0">
                <a:solidFill>
                  <a:prstClr val="black"/>
                </a:solidFill>
                <a:latin typeface="Arial"/>
                <a:cs typeface="Arial"/>
              </a:rPr>
              <a:t>re</a:t>
            </a:r>
            <a:r>
              <a:rPr sz="1983" spc="21" dirty="0">
                <a:solidFill>
                  <a:prstClr val="black"/>
                </a:solidFill>
                <a:latin typeface="Arial"/>
                <a:cs typeface="Arial"/>
              </a:rPr>
              <a:t> </a:t>
            </a:r>
            <a:r>
              <a:rPr sz="1983" spc="-4" dirty="0">
                <a:solidFill>
                  <a:prstClr val="black"/>
                </a:solidFill>
                <a:latin typeface="Arial"/>
                <a:cs typeface="Arial"/>
              </a:rPr>
              <a:t>ag</a:t>
            </a:r>
            <a:r>
              <a:rPr sz="1983" dirty="0">
                <a:solidFill>
                  <a:prstClr val="black"/>
                </a:solidFill>
                <a:latin typeface="Arial"/>
                <a:cs typeface="Arial"/>
              </a:rPr>
              <a:t>li</a:t>
            </a:r>
            <a:r>
              <a:rPr sz="1983" spc="4" dirty="0">
                <a:solidFill>
                  <a:prstClr val="black"/>
                </a:solidFill>
                <a:latin typeface="Arial"/>
                <a:cs typeface="Arial"/>
              </a:rPr>
              <a:t> </a:t>
            </a:r>
            <a:r>
              <a:rPr sz="1983" spc="-4" dirty="0">
                <a:solidFill>
                  <a:prstClr val="black"/>
                </a:solidFill>
                <a:latin typeface="Arial"/>
                <a:cs typeface="Arial"/>
              </a:rPr>
              <a:t>obb</a:t>
            </a:r>
            <a:r>
              <a:rPr sz="1983" dirty="0">
                <a:solidFill>
                  <a:prstClr val="black"/>
                </a:solidFill>
                <a:latin typeface="Arial"/>
                <a:cs typeface="Arial"/>
              </a:rPr>
              <a:t>l</a:t>
            </a:r>
            <a:r>
              <a:rPr sz="1983" spc="-10" dirty="0">
                <a:solidFill>
                  <a:prstClr val="black"/>
                </a:solidFill>
                <a:latin typeface="Arial"/>
                <a:cs typeface="Arial"/>
              </a:rPr>
              <a:t>i</a:t>
            </a:r>
            <a:r>
              <a:rPr sz="1983" spc="-4" dirty="0">
                <a:solidFill>
                  <a:prstClr val="black"/>
                </a:solidFill>
                <a:latin typeface="Arial"/>
                <a:cs typeface="Arial"/>
              </a:rPr>
              <a:t>gh</a:t>
            </a:r>
            <a:r>
              <a:rPr sz="1983" dirty="0">
                <a:solidFill>
                  <a:prstClr val="black"/>
                </a:solidFill>
                <a:latin typeface="Arial"/>
                <a:cs typeface="Arial"/>
              </a:rPr>
              <a:t>i</a:t>
            </a:r>
            <a:r>
              <a:rPr sz="1983" spc="26" dirty="0">
                <a:solidFill>
                  <a:prstClr val="black"/>
                </a:solidFill>
                <a:latin typeface="Arial"/>
                <a:cs typeface="Arial"/>
              </a:rPr>
              <a:t> </a:t>
            </a:r>
            <a:r>
              <a:rPr sz="1983" spc="-4" dirty="0">
                <a:solidFill>
                  <a:prstClr val="black"/>
                </a:solidFill>
                <a:latin typeface="Arial"/>
                <a:cs typeface="Arial"/>
              </a:rPr>
              <a:t>d</a:t>
            </a:r>
            <a:r>
              <a:rPr sz="1983" dirty="0">
                <a:solidFill>
                  <a:prstClr val="black"/>
                </a:solidFill>
                <a:latin typeface="Arial"/>
                <a:cs typeface="Arial"/>
              </a:rPr>
              <a:t>i</a:t>
            </a:r>
            <a:r>
              <a:rPr sz="1983" spc="10" dirty="0">
                <a:solidFill>
                  <a:prstClr val="black"/>
                </a:solidFill>
                <a:latin typeface="Arial"/>
                <a:cs typeface="Arial"/>
              </a:rPr>
              <a:t> </a:t>
            </a:r>
            <a:r>
              <a:rPr sz="1983" dirty="0">
                <a:solidFill>
                  <a:prstClr val="black"/>
                </a:solidFill>
                <a:latin typeface="Arial"/>
                <a:cs typeface="Arial"/>
              </a:rPr>
              <a:t>i</a:t>
            </a:r>
            <a:r>
              <a:rPr sz="1983" spc="-10" dirty="0">
                <a:solidFill>
                  <a:prstClr val="black"/>
                </a:solidFill>
                <a:latin typeface="Arial"/>
                <a:cs typeface="Arial"/>
              </a:rPr>
              <a:t>n</a:t>
            </a:r>
            <a:r>
              <a:rPr sz="1983" dirty="0">
                <a:solidFill>
                  <a:prstClr val="black"/>
                </a:solidFill>
                <a:latin typeface="Arial"/>
                <a:cs typeface="Arial"/>
              </a:rPr>
              <a:t>form</a:t>
            </a:r>
            <a:r>
              <a:rPr sz="1983" spc="-10" dirty="0">
                <a:solidFill>
                  <a:prstClr val="black"/>
                </a:solidFill>
                <a:latin typeface="Arial"/>
                <a:cs typeface="Arial"/>
              </a:rPr>
              <a:t>a</a:t>
            </a:r>
            <a:r>
              <a:rPr sz="1983" dirty="0">
                <a:solidFill>
                  <a:prstClr val="black"/>
                </a:solidFill>
                <a:latin typeface="Arial"/>
                <a:cs typeface="Arial"/>
              </a:rPr>
              <a:t>zi</a:t>
            </a:r>
            <a:r>
              <a:rPr sz="1983" spc="-10" dirty="0">
                <a:solidFill>
                  <a:prstClr val="black"/>
                </a:solidFill>
                <a:latin typeface="Arial"/>
                <a:cs typeface="Arial"/>
              </a:rPr>
              <a:t>o</a:t>
            </a:r>
            <a:r>
              <a:rPr sz="1983" spc="-4" dirty="0">
                <a:solidFill>
                  <a:prstClr val="black"/>
                </a:solidFill>
                <a:latin typeface="Arial"/>
                <a:cs typeface="Arial"/>
              </a:rPr>
              <a:t>ne</a:t>
            </a:r>
            <a:r>
              <a:rPr sz="1983" dirty="0">
                <a:solidFill>
                  <a:prstClr val="black"/>
                </a:solidFill>
                <a:latin typeface="Arial"/>
                <a:cs typeface="Arial"/>
              </a:rPr>
              <a:t>,</a:t>
            </a:r>
            <a:r>
              <a:rPr sz="1983" spc="21" dirty="0">
                <a:solidFill>
                  <a:prstClr val="black"/>
                </a:solidFill>
                <a:latin typeface="Arial"/>
                <a:cs typeface="Arial"/>
              </a:rPr>
              <a:t> </a:t>
            </a:r>
            <a:r>
              <a:rPr sz="1983" dirty="0">
                <a:solidFill>
                  <a:prstClr val="black"/>
                </a:solidFill>
                <a:latin typeface="Arial"/>
                <a:cs typeface="Arial"/>
              </a:rPr>
              <a:t>form</a:t>
            </a:r>
            <a:r>
              <a:rPr sz="1983" spc="-10" dirty="0">
                <a:solidFill>
                  <a:prstClr val="black"/>
                </a:solidFill>
                <a:latin typeface="Arial"/>
                <a:cs typeface="Arial"/>
              </a:rPr>
              <a:t>a</a:t>
            </a:r>
            <a:r>
              <a:rPr sz="1983" dirty="0">
                <a:solidFill>
                  <a:prstClr val="black"/>
                </a:solidFill>
                <a:latin typeface="Arial"/>
                <a:cs typeface="Arial"/>
              </a:rPr>
              <a:t>zi</a:t>
            </a:r>
            <a:r>
              <a:rPr sz="1983" spc="-10" dirty="0">
                <a:solidFill>
                  <a:prstClr val="black"/>
                </a:solidFill>
                <a:latin typeface="Arial"/>
                <a:cs typeface="Arial"/>
              </a:rPr>
              <a:t>o</a:t>
            </a:r>
            <a:r>
              <a:rPr sz="1983" spc="-4" dirty="0">
                <a:solidFill>
                  <a:prstClr val="black"/>
                </a:solidFill>
                <a:latin typeface="Arial"/>
                <a:cs typeface="Arial"/>
              </a:rPr>
              <a:t>n</a:t>
            </a:r>
            <a:r>
              <a:rPr sz="1983" dirty="0">
                <a:solidFill>
                  <a:prstClr val="black"/>
                </a:solidFill>
                <a:latin typeface="Arial"/>
                <a:cs typeface="Arial"/>
              </a:rPr>
              <a:t>e</a:t>
            </a:r>
            <a:r>
              <a:rPr sz="1983" spc="21" dirty="0">
                <a:solidFill>
                  <a:prstClr val="black"/>
                </a:solidFill>
                <a:latin typeface="Arial"/>
                <a:cs typeface="Arial"/>
              </a:rPr>
              <a:t> </a:t>
            </a:r>
            <a:r>
              <a:rPr sz="1983" dirty="0">
                <a:solidFill>
                  <a:prstClr val="black"/>
                </a:solidFill>
                <a:latin typeface="Arial"/>
                <a:cs typeface="Arial"/>
              </a:rPr>
              <a:t>e a</a:t>
            </a:r>
            <a:r>
              <a:rPr sz="1983" spc="-10" dirty="0">
                <a:solidFill>
                  <a:prstClr val="black"/>
                </a:solidFill>
                <a:latin typeface="Arial"/>
                <a:cs typeface="Arial"/>
              </a:rPr>
              <a:t>d</a:t>
            </a:r>
            <a:r>
              <a:rPr sz="1983" spc="-4" dirty="0">
                <a:solidFill>
                  <a:prstClr val="black"/>
                </a:solidFill>
                <a:latin typeface="Arial"/>
                <a:cs typeface="Arial"/>
              </a:rPr>
              <a:t>de</a:t>
            </a:r>
            <a:r>
              <a:rPr sz="1983" dirty="0">
                <a:solidFill>
                  <a:prstClr val="black"/>
                </a:solidFill>
                <a:latin typeface="Arial"/>
                <a:cs typeface="Arial"/>
              </a:rPr>
              <a:t>stra</a:t>
            </a:r>
            <a:r>
              <a:rPr sz="1983" spc="-4" dirty="0">
                <a:solidFill>
                  <a:prstClr val="black"/>
                </a:solidFill>
                <a:latin typeface="Arial"/>
                <a:cs typeface="Arial"/>
              </a:rPr>
              <a:t>men</a:t>
            </a:r>
            <a:r>
              <a:rPr sz="1983" dirty="0">
                <a:solidFill>
                  <a:prstClr val="black"/>
                </a:solidFill>
                <a:latin typeface="Arial"/>
                <a:cs typeface="Arial"/>
              </a:rPr>
              <a:t>to;</a:t>
            </a:r>
          </a:p>
          <a:p>
            <a:pPr marL="99232" defTabSz="1007577">
              <a:lnSpc>
                <a:spcPct val="95825"/>
              </a:lnSpc>
              <a:spcBef>
                <a:spcPts val="1157"/>
              </a:spcBef>
            </a:pPr>
            <a:r>
              <a:rPr sz="1983" dirty="0">
                <a:solidFill>
                  <a:prstClr val="black"/>
                </a:solidFill>
                <a:latin typeface="Arial"/>
                <a:cs typeface="Arial"/>
              </a:rPr>
              <a:t>m)  </a:t>
            </a:r>
            <a:r>
              <a:rPr sz="1983" spc="505" dirty="0">
                <a:solidFill>
                  <a:prstClr val="black"/>
                </a:solidFill>
                <a:latin typeface="Arial"/>
                <a:cs typeface="Arial"/>
              </a:rPr>
              <a:t> </a:t>
            </a:r>
            <a:r>
              <a:rPr sz="1983" dirty="0">
                <a:solidFill>
                  <a:prstClr val="black"/>
                </a:solidFill>
                <a:latin typeface="Arial"/>
                <a:cs typeface="Arial"/>
              </a:rPr>
              <a:t>ast</a:t>
            </a:r>
            <a:r>
              <a:rPr sz="1983" spc="-4" dirty="0">
                <a:solidFill>
                  <a:prstClr val="black"/>
                </a:solidFill>
                <a:latin typeface="Arial"/>
                <a:cs typeface="Arial"/>
              </a:rPr>
              <a:t>e</a:t>
            </a:r>
            <a:r>
              <a:rPr sz="1983" dirty="0">
                <a:solidFill>
                  <a:prstClr val="black"/>
                </a:solidFill>
                <a:latin typeface="Arial"/>
                <a:cs typeface="Arial"/>
              </a:rPr>
              <a:t>n</a:t>
            </a:r>
            <a:r>
              <a:rPr sz="1983" spc="-10" dirty="0">
                <a:solidFill>
                  <a:prstClr val="black"/>
                </a:solidFill>
                <a:latin typeface="Arial"/>
                <a:cs typeface="Arial"/>
              </a:rPr>
              <a:t>e</a:t>
            </a:r>
            <a:r>
              <a:rPr sz="1983" dirty="0">
                <a:solidFill>
                  <a:prstClr val="black"/>
                </a:solidFill>
                <a:latin typeface="Arial"/>
                <a:cs typeface="Arial"/>
              </a:rPr>
              <a:t>rsi,</a:t>
            </a:r>
            <a:r>
              <a:rPr sz="1983" spc="15" dirty="0">
                <a:solidFill>
                  <a:prstClr val="black"/>
                </a:solidFill>
                <a:latin typeface="Arial"/>
                <a:cs typeface="Arial"/>
              </a:rPr>
              <a:t> </a:t>
            </a:r>
            <a:r>
              <a:rPr sz="1983" dirty="0">
                <a:solidFill>
                  <a:prstClr val="black"/>
                </a:solidFill>
                <a:latin typeface="Arial"/>
                <a:cs typeface="Arial"/>
              </a:rPr>
              <a:t>sa</a:t>
            </a:r>
            <a:r>
              <a:rPr sz="1983" spc="-10" dirty="0">
                <a:solidFill>
                  <a:prstClr val="black"/>
                </a:solidFill>
                <a:latin typeface="Arial"/>
                <a:cs typeface="Arial"/>
              </a:rPr>
              <a:t>l</a:t>
            </a:r>
            <a:r>
              <a:rPr sz="1983" dirty="0">
                <a:solidFill>
                  <a:prstClr val="black"/>
                </a:solidFill>
                <a:latin typeface="Arial"/>
                <a:cs typeface="Arial"/>
              </a:rPr>
              <a:t>vo </a:t>
            </a:r>
            <a:r>
              <a:rPr sz="1983" spc="-4" dirty="0">
                <a:solidFill>
                  <a:prstClr val="black"/>
                </a:solidFill>
                <a:latin typeface="Arial"/>
                <a:cs typeface="Arial"/>
              </a:rPr>
              <a:t>e</a:t>
            </a:r>
            <a:r>
              <a:rPr sz="1983" dirty="0">
                <a:solidFill>
                  <a:prstClr val="black"/>
                </a:solidFill>
                <a:latin typeface="Arial"/>
                <a:cs typeface="Arial"/>
              </a:rPr>
              <a:t>ccez</a:t>
            </a:r>
            <a:r>
              <a:rPr sz="1983" spc="-10" dirty="0">
                <a:solidFill>
                  <a:prstClr val="black"/>
                </a:solidFill>
                <a:latin typeface="Arial"/>
                <a:cs typeface="Arial"/>
              </a:rPr>
              <a:t>i</a:t>
            </a:r>
            <a:r>
              <a:rPr sz="1983" dirty="0">
                <a:solidFill>
                  <a:prstClr val="black"/>
                </a:solidFill>
                <a:latin typeface="Arial"/>
                <a:cs typeface="Arial"/>
              </a:rPr>
              <a:t>o</a:t>
            </a:r>
            <a:r>
              <a:rPr sz="1983" spc="-10" dirty="0">
                <a:solidFill>
                  <a:prstClr val="black"/>
                </a:solidFill>
                <a:latin typeface="Arial"/>
                <a:cs typeface="Arial"/>
              </a:rPr>
              <a:t>n</a:t>
            </a:r>
            <a:r>
              <a:rPr sz="1983" dirty="0">
                <a:solidFill>
                  <a:prstClr val="black"/>
                </a:solidFill>
                <a:latin typeface="Arial"/>
                <a:cs typeface="Arial"/>
              </a:rPr>
              <a:t>e</a:t>
            </a:r>
            <a:r>
              <a:rPr sz="1983" spc="28" dirty="0">
                <a:solidFill>
                  <a:prstClr val="black"/>
                </a:solidFill>
                <a:latin typeface="Arial"/>
                <a:cs typeface="Arial"/>
              </a:rPr>
              <a:t> </a:t>
            </a:r>
            <a:r>
              <a:rPr sz="1983" dirty="0">
                <a:solidFill>
                  <a:prstClr val="black"/>
                </a:solidFill>
                <a:latin typeface="Arial"/>
                <a:cs typeface="Arial"/>
              </a:rPr>
              <a:t>d</a:t>
            </a:r>
            <a:r>
              <a:rPr sz="1983" spc="-10" dirty="0">
                <a:solidFill>
                  <a:prstClr val="black"/>
                </a:solidFill>
                <a:latin typeface="Arial"/>
                <a:cs typeface="Arial"/>
              </a:rPr>
              <a:t>e</a:t>
            </a:r>
            <a:r>
              <a:rPr sz="1983" dirty="0">
                <a:solidFill>
                  <a:prstClr val="black"/>
                </a:solidFill>
                <a:latin typeface="Arial"/>
                <a:cs typeface="Arial"/>
              </a:rPr>
              <a:t>b</a:t>
            </a:r>
            <a:r>
              <a:rPr sz="1983" spc="-10" dirty="0">
                <a:solidFill>
                  <a:prstClr val="black"/>
                </a:solidFill>
                <a:latin typeface="Arial"/>
                <a:cs typeface="Arial"/>
              </a:rPr>
              <a:t>i</a:t>
            </a:r>
            <a:r>
              <a:rPr sz="1983" dirty="0">
                <a:solidFill>
                  <a:prstClr val="black"/>
                </a:solidFill>
                <a:latin typeface="Arial"/>
                <a:cs typeface="Arial"/>
              </a:rPr>
              <a:t>tam</a:t>
            </a:r>
            <a:r>
              <a:rPr sz="1983" spc="-4" dirty="0">
                <a:solidFill>
                  <a:prstClr val="black"/>
                </a:solidFill>
                <a:latin typeface="Arial"/>
                <a:cs typeface="Arial"/>
              </a:rPr>
              <a:t>e</a:t>
            </a:r>
            <a:r>
              <a:rPr sz="1983" dirty="0">
                <a:solidFill>
                  <a:prstClr val="black"/>
                </a:solidFill>
                <a:latin typeface="Arial"/>
                <a:cs typeface="Arial"/>
              </a:rPr>
              <a:t>nte</a:t>
            </a:r>
            <a:r>
              <a:rPr sz="1983" spc="21" dirty="0">
                <a:solidFill>
                  <a:prstClr val="black"/>
                </a:solidFill>
                <a:latin typeface="Arial"/>
                <a:cs typeface="Arial"/>
              </a:rPr>
              <a:t> </a:t>
            </a:r>
            <a:r>
              <a:rPr sz="1983" dirty="0">
                <a:solidFill>
                  <a:prstClr val="black"/>
                </a:solidFill>
                <a:latin typeface="Arial"/>
                <a:cs typeface="Arial"/>
              </a:rPr>
              <a:t>motiv</a:t>
            </a:r>
            <a:r>
              <a:rPr sz="1983" spc="-10" dirty="0">
                <a:solidFill>
                  <a:prstClr val="black"/>
                </a:solidFill>
                <a:latin typeface="Arial"/>
                <a:cs typeface="Arial"/>
              </a:rPr>
              <a:t>a</a:t>
            </a:r>
            <a:r>
              <a:rPr sz="1983" dirty="0">
                <a:solidFill>
                  <a:prstClr val="black"/>
                </a:solidFill>
                <a:latin typeface="Arial"/>
                <a:cs typeface="Arial"/>
              </a:rPr>
              <a:t>ta da</a:t>
            </a:r>
            <a:r>
              <a:rPr sz="1983" spc="-4" dirty="0">
                <a:solidFill>
                  <a:prstClr val="black"/>
                </a:solidFill>
                <a:latin typeface="Arial"/>
                <a:cs typeface="Arial"/>
              </a:rPr>
              <a:t> </a:t>
            </a:r>
            <a:r>
              <a:rPr sz="1983" dirty="0">
                <a:solidFill>
                  <a:prstClr val="black"/>
                </a:solidFill>
                <a:latin typeface="Arial"/>
                <a:cs typeface="Arial"/>
              </a:rPr>
              <a:t>esi</a:t>
            </a:r>
            <a:r>
              <a:rPr sz="1983" spc="-10" dirty="0">
                <a:solidFill>
                  <a:prstClr val="black"/>
                </a:solidFill>
                <a:latin typeface="Arial"/>
                <a:cs typeface="Arial"/>
              </a:rPr>
              <a:t>g</a:t>
            </a:r>
            <a:r>
              <a:rPr sz="1983" dirty="0">
                <a:solidFill>
                  <a:prstClr val="black"/>
                </a:solidFill>
                <a:latin typeface="Arial"/>
                <a:cs typeface="Arial"/>
              </a:rPr>
              <a:t>e</a:t>
            </a:r>
            <a:r>
              <a:rPr sz="1983" spc="-10" dirty="0">
                <a:solidFill>
                  <a:prstClr val="black"/>
                </a:solidFill>
                <a:latin typeface="Arial"/>
                <a:cs typeface="Arial"/>
              </a:rPr>
              <a:t>n</a:t>
            </a:r>
            <a:r>
              <a:rPr sz="1983" dirty="0">
                <a:solidFill>
                  <a:prstClr val="black"/>
                </a:solidFill>
                <a:latin typeface="Arial"/>
                <a:cs typeface="Arial"/>
              </a:rPr>
              <a:t>ze</a:t>
            </a:r>
            <a:r>
              <a:rPr sz="1983" spc="26" dirty="0">
                <a:solidFill>
                  <a:prstClr val="black"/>
                </a:solidFill>
                <a:latin typeface="Arial"/>
                <a:cs typeface="Arial"/>
              </a:rPr>
              <a:t> </a:t>
            </a:r>
            <a:r>
              <a:rPr sz="1983" dirty="0">
                <a:solidFill>
                  <a:prstClr val="black"/>
                </a:solidFill>
                <a:latin typeface="Arial"/>
                <a:cs typeface="Arial"/>
              </a:rPr>
              <a:t>di</a:t>
            </a:r>
            <a:r>
              <a:rPr sz="1983" spc="-4" dirty="0">
                <a:solidFill>
                  <a:prstClr val="black"/>
                </a:solidFill>
                <a:latin typeface="Arial"/>
                <a:cs typeface="Arial"/>
              </a:rPr>
              <a:t> </a:t>
            </a:r>
            <a:r>
              <a:rPr sz="1983" spc="4" dirty="0">
                <a:solidFill>
                  <a:prstClr val="black"/>
                </a:solidFill>
                <a:latin typeface="Arial"/>
                <a:cs typeface="Arial"/>
              </a:rPr>
              <a:t>t</a:t>
            </a:r>
            <a:r>
              <a:rPr sz="1983" dirty="0">
                <a:solidFill>
                  <a:prstClr val="black"/>
                </a:solidFill>
                <a:latin typeface="Arial"/>
                <a:cs typeface="Arial"/>
              </a:rPr>
              <a:t>ut</a:t>
            </a:r>
            <a:r>
              <a:rPr sz="1983" spc="-4" dirty="0">
                <a:solidFill>
                  <a:prstClr val="black"/>
                </a:solidFill>
                <a:latin typeface="Arial"/>
                <a:cs typeface="Arial"/>
              </a:rPr>
              <a:t>e</a:t>
            </a:r>
            <a:r>
              <a:rPr sz="1983" dirty="0">
                <a:solidFill>
                  <a:prstClr val="black"/>
                </a:solidFill>
                <a:latin typeface="Arial"/>
                <a:cs typeface="Arial"/>
              </a:rPr>
              <a:t>la</a:t>
            </a:r>
          </a:p>
          <a:p>
            <a:pPr marL="589586" defTabSz="1007577">
              <a:lnSpc>
                <a:spcPct val="95825"/>
              </a:lnSpc>
              <a:spcBef>
                <a:spcPts val="99"/>
              </a:spcBef>
            </a:pPr>
            <a:r>
              <a:rPr sz="1983" dirty="0">
                <a:solidFill>
                  <a:prstClr val="black"/>
                </a:solidFill>
                <a:latin typeface="Arial"/>
                <a:cs typeface="Arial"/>
              </a:rPr>
              <a:t>d</a:t>
            </a:r>
            <a:r>
              <a:rPr sz="1983" spc="-10" dirty="0">
                <a:solidFill>
                  <a:prstClr val="black"/>
                </a:solidFill>
                <a:latin typeface="Arial"/>
                <a:cs typeface="Arial"/>
              </a:rPr>
              <a:t>e</a:t>
            </a:r>
            <a:r>
              <a:rPr sz="1983" dirty="0">
                <a:solidFill>
                  <a:prstClr val="black"/>
                </a:solidFill>
                <a:latin typeface="Arial"/>
                <a:cs typeface="Arial"/>
              </a:rPr>
              <a:t>l</a:t>
            </a:r>
            <a:r>
              <a:rPr sz="1983" spc="-4" dirty="0">
                <a:solidFill>
                  <a:prstClr val="black"/>
                </a:solidFill>
                <a:latin typeface="Arial"/>
                <a:cs typeface="Arial"/>
              </a:rPr>
              <a:t>l</a:t>
            </a:r>
            <a:r>
              <a:rPr sz="1983" dirty="0">
                <a:solidFill>
                  <a:prstClr val="black"/>
                </a:solidFill>
                <a:latin typeface="Arial"/>
                <a:cs typeface="Arial"/>
              </a:rPr>
              <a:t>a</a:t>
            </a:r>
            <a:r>
              <a:rPr sz="1983" spc="10" dirty="0">
                <a:solidFill>
                  <a:prstClr val="black"/>
                </a:solidFill>
                <a:latin typeface="Arial"/>
                <a:cs typeface="Arial"/>
              </a:rPr>
              <a:t> </a:t>
            </a:r>
            <a:r>
              <a:rPr sz="1983" dirty="0">
                <a:solidFill>
                  <a:prstClr val="black"/>
                </a:solidFill>
                <a:latin typeface="Arial"/>
                <a:cs typeface="Arial"/>
              </a:rPr>
              <a:t>sa</a:t>
            </a:r>
            <a:r>
              <a:rPr sz="1983" spc="-10" dirty="0">
                <a:solidFill>
                  <a:prstClr val="black"/>
                </a:solidFill>
                <a:latin typeface="Arial"/>
                <a:cs typeface="Arial"/>
              </a:rPr>
              <a:t>l</a:t>
            </a:r>
            <a:r>
              <a:rPr sz="1983" dirty="0">
                <a:solidFill>
                  <a:prstClr val="black"/>
                </a:solidFill>
                <a:latin typeface="Arial"/>
                <a:cs typeface="Arial"/>
              </a:rPr>
              <a:t>ute</a:t>
            </a:r>
            <a:r>
              <a:rPr sz="1983" spc="10" dirty="0">
                <a:solidFill>
                  <a:prstClr val="black"/>
                </a:solidFill>
                <a:latin typeface="Arial"/>
                <a:cs typeface="Arial"/>
              </a:rPr>
              <a:t> </a:t>
            </a:r>
            <a:r>
              <a:rPr sz="1983" dirty="0">
                <a:solidFill>
                  <a:prstClr val="black"/>
                </a:solidFill>
                <a:latin typeface="Arial"/>
                <a:cs typeface="Arial"/>
              </a:rPr>
              <a:t>e sic</a:t>
            </a:r>
            <a:r>
              <a:rPr sz="1983" spc="-10" dirty="0">
                <a:solidFill>
                  <a:prstClr val="black"/>
                </a:solidFill>
                <a:latin typeface="Arial"/>
                <a:cs typeface="Arial"/>
              </a:rPr>
              <a:t>u</a:t>
            </a:r>
            <a:r>
              <a:rPr sz="1983" dirty="0">
                <a:solidFill>
                  <a:prstClr val="black"/>
                </a:solidFill>
                <a:latin typeface="Arial"/>
                <a:cs typeface="Arial"/>
              </a:rPr>
              <a:t>rezz</a:t>
            </a:r>
            <a:r>
              <a:rPr sz="1983" spc="-10" dirty="0">
                <a:solidFill>
                  <a:prstClr val="black"/>
                </a:solidFill>
                <a:latin typeface="Arial"/>
                <a:cs typeface="Arial"/>
              </a:rPr>
              <a:t>a</a:t>
            </a:r>
            <a:r>
              <a:rPr sz="1983" dirty="0">
                <a:solidFill>
                  <a:prstClr val="black"/>
                </a:solidFill>
                <a:latin typeface="Arial"/>
                <a:cs typeface="Arial"/>
              </a:rPr>
              <a:t>,</a:t>
            </a:r>
            <a:r>
              <a:rPr sz="1983" spc="4" dirty="0">
                <a:solidFill>
                  <a:prstClr val="black"/>
                </a:solidFill>
                <a:latin typeface="Arial"/>
                <a:cs typeface="Arial"/>
              </a:rPr>
              <a:t> </a:t>
            </a:r>
            <a:r>
              <a:rPr sz="1983" dirty="0">
                <a:solidFill>
                  <a:prstClr val="black"/>
                </a:solidFill>
                <a:latin typeface="Arial"/>
                <a:cs typeface="Arial"/>
              </a:rPr>
              <a:t>d</a:t>
            </a:r>
            <a:r>
              <a:rPr sz="1983" spc="-10" dirty="0">
                <a:solidFill>
                  <a:prstClr val="black"/>
                </a:solidFill>
                <a:latin typeface="Arial"/>
                <a:cs typeface="Arial"/>
              </a:rPr>
              <a:t>a</a:t>
            </a:r>
            <a:r>
              <a:rPr sz="1983" dirty="0">
                <a:solidFill>
                  <a:prstClr val="black"/>
                </a:solidFill>
                <a:latin typeface="Arial"/>
                <a:cs typeface="Arial"/>
              </a:rPr>
              <a:t>l</a:t>
            </a:r>
            <a:r>
              <a:rPr sz="1983" spc="15" dirty="0">
                <a:solidFill>
                  <a:prstClr val="black"/>
                </a:solidFill>
                <a:latin typeface="Arial"/>
                <a:cs typeface="Arial"/>
              </a:rPr>
              <a:t> </a:t>
            </a:r>
            <a:r>
              <a:rPr sz="1983" dirty="0">
                <a:solidFill>
                  <a:prstClr val="black"/>
                </a:solidFill>
                <a:latin typeface="Arial"/>
                <a:cs typeface="Arial"/>
              </a:rPr>
              <a:t>ric</a:t>
            </a:r>
            <a:r>
              <a:rPr sz="1983" spc="-4" dirty="0">
                <a:solidFill>
                  <a:prstClr val="black"/>
                </a:solidFill>
                <a:latin typeface="Arial"/>
                <a:cs typeface="Arial"/>
              </a:rPr>
              <a:t>h</a:t>
            </a:r>
            <a:r>
              <a:rPr sz="1983" dirty="0">
                <a:solidFill>
                  <a:prstClr val="black"/>
                </a:solidFill>
                <a:latin typeface="Arial"/>
                <a:cs typeface="Arial"/>
              </a:rPr>
              <a:t>i</a:t>
            </a:r>
            <a:r>
              <a:rPr sz="1983" spc="-10" dirty="0">
                <a:solidFill>
                  <a:prstClr val="black"/>
                </a:solidFill>
                <a:latin typeface="Arial"/>
                <a:cs typeface="Arial"/>
              </a:rPr>
              <a:t>e</a:t>
            </a:r>
            <a:r>
              <a:rPr sz="1983" dirty="0">
                <a:solidFill>
                  <a:prstClr val="black"/>
                </a:solidFill>
                <a:latin typeface="Arial"/>
                <a:cs typeface="Arial"/>
              </a:rPr>
              <a:t>d</a:t>
            </a:r>
            <a:r>
              <a:rPr sz="1983" spc="-10" dirty="0">
                <a:solidFill>
                  <a:prstClr val="black"/>
                </a:solidFill>
                <a:latin typeface="Arial"/>
                <a:cs typeface="Arial"/>
              </a:rPr>
              <a:t>e</a:t>
            </a:r>
            <a:r>
              <a:rPr sz="1983" dirty="0">
                <a:solidFill>
                  <a:prstClr val="black"/>
                </a:solidFill>
                <a:latin typeface="Arial"/>
                <a:cs typeface="Arial"/>
              </a:rPr>
              <a:t>re</a:t>
            </a:r>
            <a:r>
              <a:rPr sz="1983" spc="26" dirty="0">
                <a:solidFill>
                  <a:prstClr val="black"/>
                </a:solidFill>
                <a:latin typeface="Arial"/>
                <a:cs typeface="Arial"/>
              </a:rPr>
              <a:t> </a:t>
            </a:r>
            <a:r>
              <a:rPr sz="1983" dirty="0">
                <a:solidFill>
                  <a:prstClr val="black"/>
                </a:solidFill>
                <a:latin typeface="Arial"/>
                <a:cs typeface="Arial"/>
              </a:rPr>
              <a:t>ai</a:t>
            </a:r>
            <a:r>
              <a:rPr sz="1983" spc="-4" dirty="0">
                <a:solidFill>
                  <a:prstClr val="black"/>
                </a:solidFill>
                <a:latin typeface="Arial"/>
                <a:cs typeface="Arial"/>
              </a:rPr>
              <a:t> </a:t>
            </a:r>
            <a:r>
              <a:rPr sz="1983" dirty="0">
                <a:solidFill>
                  <a:prstClr val="black"/>
                </a:solidFill>
                <a:latin typeface="Arial"/>
                <a:cs typeface="Arial"/>
              </a:rPr>
              <a:t>lav</a:t>
            </a:r>
            <a:r>
              <a:rPr sz="1983" spc="-10" dirty="0">
                <a:solidFill>
                  <a:prstClr val="black"/>
                </a:solidFill>
                <a:latin typeface="Arial"/>
                <a:cs typeface="Arial"/>
              </a:rPr>
              <a:t>o</a:t>
            </a:r>
            <a:r>
              <a:rPr sz="1983" dirty="0">
                <a:solidFill>
                  <a:prstClr val="black"/>
                </a:solidFill>
                <a:latin typeface="Arial"/>
                <a:cs typeface="Arial"/>
              </a:rPr>
              <a:t>rat</a:t>
            </a:r>
            <a:r>
              <a:rPr sz="1983" spc="-4" dirty="0">
                <a:solidFill>
                  <a:prstClr val="black"/>
                </a:solidFill>
                <a:latin typeface="Arial"/>
                <a:cs typeface="Arial"/>
              </a:rPr>
              <a:t>o</a:t>
            </a:r>
            <a:r>
              <a:rPr sz="1983" dirty="0">
                <a:solidFill>
                  <a:prstClr val="black"/>
                </a:solidFill>
                <a:latin typeface="Arial"/>
                <a:cs typeface="Arial"/>
              </a:rPr>
              <a:t>ri</a:t>
            </a:r>
            <a:r>
              <a:rPr sz="1983" spc="26" dirty="0">
                <a:solidFill>
                  <a:prstClr val="black"/>
                </a:solidFill>
                <a:latin typeface="Arial"/>
                <a:cs typeface="Arial"/>
              </a:rPr>
              <a:t> </a:t>
            </a:r>
            <a:r>
              <a:rPr sz="1983" dirty="0">
                <a:solidFill>
                  <a:prstClr val="black"/>
                </a:solidFill>
                <a:latin typeface="Arial"/>
                <a:cs typeface="Arial"/>
              </a:rPr>
              <a:t>di</a:t>
            </a:r>
            <a:r>
              <a:rPr sz="1983" spc="-4" dirty="0">
                <a:solidFill>
                  <a:prstClr val="black"/>
                </a:solidFill>
                <a:latin typeface="Arial"/>
                <a:cs typeface="Arial"/>
              </a:rPr>
              <a:t> </a:t>
            </a:r>
            <a:r>
              <a:rPr sz="1983" dirty="0">
                <a:solidFill>
                  <a:prstClr val="black"/>
                </a:solidFill>
                <a:latin typeface="Arial"/>
                <a:cs typeface="Arial"/>
              </a:rPr>
              <a:t>ripr</a:t>
            </a:r>
            <a:r>
              <a:rPr sz="1983" spc="-10" dirty="0">
                <a:solidFill>
                  <a:prstClr val="black"/>
                </a:solidFill>
                <a:latin typeface="Arial"/>
                <a:cs typeface="Arial"/>
              </a:rPr>
              <a:t>e</a:t>
            </a:r>
            <a:r>
              <a:rPr sz="1983" dirty="0">
                <a:solidFill>
                  <a:prstClr val="black"/>
                </a:solidFill>
                <a:latin typeface="Arial"/>
                <a:cs typeface="Arial"/>
              </a:rPr>
              <a:t>n</a:t>
            </a:r>
            <a:r>
              <a:rPr sz="1983" spc="-10" dirty="0">
                <a:solidFill>
                  <a:prstClr val="black"/>
                </a:solidFill>
                <a:latin typeface="Arial"/>
                <a:cs typeface="Arial"/>
              </a:rPr>
              <a:t>d</a:t>
            </a:r>
            <a:r>
              <a:rPr sz="1983" dirty="0">
                <a:solidFill>
                  <a:prstClr val="black"/>
                </a:solidFill>
                <a:latin typeface="Arial"/>
                <a:cs typeface="Arial"/>
              </a:rPr>
              <a:t>ere</a:t>
            </a:r>
            <a:r>
              <a:rPr sz="1983" spc="21" dirty="0">
                <a:solidFill>
                  <a:prstClr val="black"/>
                </a:solidFill>
                <a:latin typeface="Arial"/>
                <a:cs typeface="Arial"/>
              </a:rPr>
              <a:t> </a:t>
            </a:r>
            <a:r>
              <a:rPr sz="1983" dirty="0">
                <a:solidFill>
                  <a:prstClr val="black"/>
                </a:solidFill>
                <a:latin typeface="Arial"/>
                <a:cs typeface="Arial"/>
              </a:rPr>
              <a:t>la</a:t>
            </a:r>
            <a:r>
              <a:rPr sz="1983" spc="-4" dirty="0">
                <a:solidFill>
                  <a:prstClr val="black"/>
                </a:solidFill>
                <a:latin typeface="Arial"/>
                <a:cs typeface="Arial"/>
              </a:rPr>
              <a:t> </a:t>
            </a:r>
            <a:r>
              <a:rPr sz="1983" dirty="0">
                <a:solidFill>
                  <a:prstClr val="black"/>
                </a:solidFill>
                <a:latin typeface="Arial"/>
                <a:cs typeface="Arial"/>
              </a:rPr>
              <a:t>loro</a:t>
            </a:r>
            <a:r>
              <a:rPr sz="1983" spc="4" dirty="0">
                <a:solidFill>
                  <a:prstClr val="black"/>
                </a:solidFill>
                <a:latin typeface="Arial"/>
                <a:cs typeface="Arial"/>
              </a:rPr>
              <a:t> </a:t>
            </a:r>
            <a:r>
              <a:rPr sz="1983" dirty="0">
                <a:solidFill>
                  <a:prstClr val="black"/>
                </a:solidFill>
                <a:latin typeface="Arial"/>
                <a:cs typeface="Arial"/>
              </a:rPr>
              <a:t>attività</a:t>
            </a:r>
          </a:p>
          <a:p>
            <a:pPr marL="666834" marR="133350" defTabSz="1007577">
              <a:lnSpc>
                <a:spcPct val="98795"/>
              </a:lnSpc>
              <a:spcBef>
                <a:spcPts val="99"/>
              </a:spcBef>
            </a:pPr>
            <a:r>
              <a:rPr sz="1983" dirty="0">
                <a:solidFill>
                  <a:prstClr val="black"/>
                </a:solidFill>
                <a:latin typeface="Arial"/>
                <a:cs typeface="Arial"/>
              </a:rPr>
              <a:t>in</a:t>
            </a:r>
            <a:r>
              <a:rPr sz="1983" spc="-4" dirty="0">
                <a:solidFill>
                  <a:prstClr val="black"/>
                </a:solidFill>
                <a:latin typeface="Arial"/>
                <a:cs typeface="Arial"/>
              </a:rPr>
              <a:t> </a:t>
            </a:r>
            <a:r>
              <a:rPr sz="1983" dirty="0">
                <a:solidFill>
                  <a:prstClr val="black"/>
                </a:solidFill>
                <a:latin typeface="Arial"/>
                <a:cs typeface="Arial"/>
              </a:rPr>
              <a:t>u</a:t>
            </a:r>
            <a:r>
              <a:rPr sz="1983" spc="-4" dirty="0">
                <a:solidFill>
                  <a:prstClr val="black"/>
                </a:solidFill>
                <a:latin typeface="Arial"/>
                <a:cs typeface="Arial"/>
              </a:rPr>
              <a:t>n</a:t>
            </a:r>
            <a:r>
              <a:rPr sz="1983" dirty="0">
                <a:solidFill>
                  <a:prstClr val="black"/>
                </a:solidFill>
                <a:latin typeface="Arial"/>
                <a:cs typeface="Arial"/>
              </a:rPr>
              <a:t>a</a:t>
            </a:r>
            <a:r>
              <a:rPr sz="1983" spc="10" dirty="0">
                <a:solidFill>
                  <a:prstClr val="black"/>
                </a:solidFill>
                <a:latin typeface="Arial"/>
                <a:cs typeface="Arial"/>
              </a:rPr>
              <a:t> </a:t>
            </a:r>
            <a:r>
              <a:rPr sz="1983" dirty="0">
                <a:solidFill>
                  <a:prstClr val="black"/>
                </a:solidFill>
                <a:latin typeface="Arial"/>
                <a:cs typeface="Arial"/>
              </a:rPr>
              <a:t>situ</a:t>
            </a:r>
            <a:r>
              <a:rPr sz="1983" spc="-10" dirty="0">
                <a:solidFill>
                  <a:prstClr val="black"/>
                </a:solidFill>
                <a:latin typeface="Arial"/>
                <a:cs typeface="Arial"/>
              </a:rPr>
              <a:t>a</a:t>
            </a:r>
            <a:r>
              <a:rPr sz="1983" dirty="0">
                <a:solidFill>
                  <a:prstClr val="black"/>
                </a:solidFill>
                <a:latin typeface="Arial"/>
                <a:cs typeface="Arial"/>
              </a:rPr>
              <a:t>zi</a:t>
            </a:r>
            <a:r>
              <a:rPr sz="1983" spc="-10" dirty="0">
                <a:solidFill>
                  <a:prstClr val="black"/>
                </a:solidFill>
                <a:latin typeface="Arial"/>
                <a:cs typeface="Arial"/>
              </a:rPr>
              <a:t>o</a:t>
            </a:r>
            <a:r>
              <a:rPr sz="1983" dirty="0">
                <a:solidFill>
                  <a:prstClr val="black"/>
                </a:solidFill>
                <a:latin typeface="Arial"/>
                <a:cs typeface="Arial"/>
              </a:rPr>
              <a:t>ne</a:t>
            </a:r>
            <a:r>
              <a:rPr sz="1983" spc="21" dirty="0">
                <a:solidFill>
                  <a:prstClr val="black"/>
                </a:solidFill>
                <a:latin typeface="Arial"/>
                <a:cs typeface="Arial"/>
              </a:rPr>
              <a:t> </a:t>
            </a:r>
            <a:r>
              <a:rPr sz="1983" dirty="0">
                <a:solidFill>
                  <a:prstClr val="black"/>
                </a:solidFill>
                <a:latin typeface="Arial"/>
                <a:cs typeface="Arial"/>
              </a:rPr>
              <a:t>di</a:t>
            </a:r>
            <a:r>
              <a:rPr sz="1983" spc="-4" dirty="0">
                <a:solidFill>
                  <a:prstClr val="black"/>
                </a:solidFill>
                <a:latin typeface="Arial"/>
                <a:cs typeface="Arial"/>
              </a:rPr>
              <a:t> </a:t>
            </a:r>
            <a:r>
              <a:rPr sz="1983" dirty="0">
                <a:solidFill>
                  <a:prstClr val="black"/>
                </a:solidFill>
                <a:latin typeface="Arial"/>
                <a:cs typeface="Arial"/>
              </a:rPr>
              <a:t>lav</a:t>
            </a:r>
            <a:r>
              <a:rPr sz="1983" spc="-10" dirty="0">
                <a:solidFill>
                  <a:prstClr val="black"/>
                </a:solidFill>
                <a:latin typeface="Arial"/>
                <a:cs typeface="Arial"/>
              </a:rPr>
              <a:t>o</a:t>
            </a:r>
            <a:r>
              <a:rPr sz="1983" dirty="0">
                <a:solidFill>
                  <a:prstClr val="black"/>
                </a:solidFill>
                <a:latin typeface="Arial"/>
                <a:cs typeface="Arial"/>
              </a:rPr>
              <a:t>ro</a:t>
            </a:r>
            <a:r>
              <a:rPr sz="1983" spc="10" dirty="0">
                <a:solidFill>
                  <a:prstClr val="black"/>
                </a:solidFill>
                <a:latin typeface="Arial"/>
                <a:cs typeface="Arial"/>
              </a:rPr>
              <a:t> </a:t>
            </a:r>
            <a:r>
              <a:rPr sz="1983" dirty="0">
                <a:solidFill>
                  <a:prstClr val="black"/>
                </a:solidFill>
                <a:latin typeface="Arial"/>
                <a:cs typeface="Arial"/>
              </a:rPr>
              <a:t>in</a:t>
            </a:r>
            <a:r>
              <a:rPr sz="1983" spc="-4" dirty="0">
                <a:solidFill>
                  <a:prstClr val="black"/>
                </a:solidFill>
                <a:latin typeface="Arial"/>
                <a:cs typeface="Arial"/>
              </a:rPr>
              <a:t> </a:t>
            </a:r>
            <a:r>
              <a:rPr sz="1983" dirty="0">
                <a:solidFill>
                  <a:prstClr val="black"/>
                </a:solidFill>
                <a:latin typeface="Arial"/>
                <a:cs typeface="Arial"/>
              </a:rPr>
              <a:t>cui</a:t>
            </a:r>
            <a:r>
              <a:rPr sz="1983" spc="10" dirty="0">
                <a:solidFill>
                  <a:prstClr val="black"/>
                </a:solidFill>
                <a:latin typeface="Arial"/>
                <a:cs typeface="Arial"/>
              </a:rPr>
              <a:t> </a:t>
            </a:r>
            <a:r>
              <a:rPr sz="1983" dirty="0">
                <a:solidFill>
                  <a:prstClr val="black"/>
                </a:solidFill>
                <a:latin typeface="Arial"/>
                <a:cs typeface="Arial"/>
              </a:rPr>
              <a:t>p</a:t>
            </a:r>
            <a:r>
              <a:rPr sz="1983" spc="-10" dirty="0">
                <a:solidFill>
                  <a:prstClr val="black"/>
                </a:solidFill>
                <a:latin typeface="Arial"/>
                <a:cs typeface="Arial"/>
              </a:rPr>
              <a:t>e</a:t>
            </a:r>
            <a:r>
              <a:rPr sz="1983" dirty="0">
                <a:solidFill>
                  <a:prstClr val="black"/>
                </a:solidFill>
                <a:latin typeface="Arial"/>
                <a:cs typeface="Arial"/>
              </a:rPr>
              <a:t>rsiste un</a:t>
            </a:r>
            <a:r>
              <a:rPr sz="1983" spc="4" dirty="0">
                <a:solidFill>
                  <a:prstClr val="black"/>
                </a:solidFill>
                <a:latin typeface="Arial"/>
                <a:cs typeface="Arial"/>
              </a:rPr>
              <a:t> </a:t>
            </a:r>
            <a:r>
              <a:rPr sz="1983" dirty="0">
                <a:solidFill>
                  <a:prstClr val="black"/>
                </a:solidFill>
                <a:latin typeface="Arial"/>
                <a:cs typeface="Arial"/>
              </a:rPr>
              <a:t>p</a:t>
            </a:r>
            <a:r>
              <a:rPr sz="1983" spc="-10" dirty="0">
                <a:solidFill>
                  <a:prstClr val="black"/>
                </a:solidFill>
                <a:latin typeface="Arial"/>
                <a:cs typeface="Arial"/>
              </a:rPr>
              <a:t>e</a:t>
            </a:r>
            <a:r>
              <a:rPr sz="1983" dirty="0">
                <a:solidFill>
                  <a:prstClr val="black"/>
                </a:solidFill>
                <a:latin typeface="Arial"/>
                <a:cs typeface="Arial"/>
              </a:rPr>
              <a:t>ric</a:t>
            </a:r>
            <a:r>
              <a:rPr sz="1983" spc="-4" dirty="0">
                <a:solidFill>
                  <a:prstClr val="black"/>
                </a:solidFill>
                <a:latin typeface="Arial"/>
                <a:cs typeface="Arial"/>
              </a:rPr>
              <a:t>o</a:t>
            </a:r>
            <a:r>
              <a:rPr sz="1983" dirty="0">
                <a:solidFill>
                  <a:prstClr val="black"/>
                </a:solidFill>
                <a:latin typeface="Arial"/>
                <a:cs typeface="Arial"/>
              </a:rPr>
              <a:t>lo</a:t>
            </a:r>
            <a:r>
              <a:rPr sz="1983" spc="4" dirty="0">
                <a:solidFill>
                  <a:prstClr val="black"/>
                </a:solidFill>
                <a:latin typeface="Arial"/>
                <a:cs typeface="Arial"/>
              </a:rPr>
              <a:t> </a:t>
            </a:r>
            <a:r>
              <a:rPr sz="1983" dirty="0">
                <a:solidFill>
                  <a:prstClr val="black"/>
                </a:solidFill>
                <a:latin typeface="Arial"/>
                <a:cs typeface="Arial"/>
              </a:rPr>
              <a:t>gr</a:t>
            </a:r>
            <a:r>
              <a:rPr sz="1983" spc="-10" dirty="0">
                <a:solidFill>
                  <a:prstClr val="black"/>
                </a:solidFill>
                <a:latin typeface="Arial"/>
                <a:cs typeface="Arial"/>
              </a:rPr>
              <a:t>a</a:t>
            </a:r>
            <a:r>
              <a:rPr sz="1983" dirty="0">
                <a:solidFill>
                  <a:prstClr val="black"/>
                </a:solidFill>
                <a:latin typeface="Arial"/>
                <a:cs typeface="Arial"/>
              </a:rPr>
              <a:t>ve</a:t>
            </a:r>
            <a:r>
              <a:rPr sz="1983" spc="10" dirty="0">
                <a:solidFill>
                  <a:prstClr val="black"/>
                </a:solidFill>
                <a:latin typeface="Arial"/>
                <a:cs typeface="Arial"/>
              </a:rPr>
              <a:t> </a:t>
            </a:r>
            <a:r>
              <a:rPr sz="1983" dirty="0">
                <a:solidFill>
                  <a:prstClr val="black"/>
                </a:solidFill>
                <a:latin typeface="Arial"/>
                <a:cs typeface="Arial"/>
              </a:rPr>
              <a:t>e </a:t>
            </a:r>
            <a:r>
              <a:rPr sz="1983" dirty="0" err="1">
                <a:solidFill>
                  <a:prstClr val="black"/>
                </a:solidFill>
                <a:latin typeface="Arial"/>
                <a:cs typeface="Arial"/>
              </a:rPr>
              <a:t>imm</a:t>
            </a:r>
            <a:r>
              <a:rPr sz="1983" spc="-10" dirty="0" err="1">
                <a:solidFill>
                  <a:prstClr val="black"/>
                </a:solidFill>
                <a:latin typeface="Arial"/>
                <a:cs typeface="Arial"/>
              </a:rPr>
              <a:t>e</a:t>
            </a:r>
            <a:r>
              <a:rPr sz="1983" dirty="0" err="1">
                <a:solidFill>
                  <a:prstClr val="black"/>
                </a:solidFill>
                <a:latin typeface="Arial"/>
                <a:cs typeface="Arial"/>
              </a:rPr>
              <a:t>d</a:t>
            </a:r>
            <a:r>
              <a:rPr sz="1983" spc="-10" dirty="0" err="1">
                <a:solidFill>
                  <a:prstClr val="black"/>
                </a:solidFill>
                <a:latin typeface="Arial"/>
                <a:cs typeface="Arial"/>
              </a:rPr>
              <a:t>i</a:t>
            </a:r>
            <a:r>
              <a:rPr sz="1983" dirty="0" err="1">
                <a:solidFill>
                  <a:prstClr val="black"/>
                </a:solidFill>
                <a:latin typeface="Arial"/>
                <a:cs typeface="Arial"/>
              </a:rPr>
              <a:t>at</a:t>
            </a:r>
            <a:r>
              <a:rPr sz="1983" spc="-4" dirty="0" err="1">
                <a:solidFill>
                  <a:prstClr val="black"/>
                </a:solidFill>
                <a:latin typeface="Arial"/>
                <a:cs typeface="Arial"/>
              </a:rPr>
              <a:t>o</a:t>
            </a:r>
            <a:r>
              <a:rPr sz="1983" dirty="0">
                <a:solidFill>
                  <a:prstClr val="black"/>
                </a:solidFill>
                <a:latin typeface="Arial"/>
                <a:cs typeface="Arial"/>
              </a:rPr>
              <a:t>;</a:t>
            </a:r>
            <a:endParaRPr lang="it-IT" sz="1322" dirty="0">
              <a:solidFill>
                <a:prstClr val="black"/>
              </a:solidFill>
              <a:latin typeface="Arial"/>
              <a:cs typeface="Arial"/>
            </a:endParaRPr>
          </a:p>
          <a:p>
            <a:pPr marL="589586" marR="1349009" indent="-490354" defTabSz="1007577">
              <a:lnSpc>
                <a:spcPct val="100041"/>
              </a:lnSpc>
              <a:spcBef>
                <a:spcPts val="1637"/>
              </a:spcBef>
              <a:tabLst>
                <a:tab pos="601748" algn="l"/>
              </a:tabLst>
            </a:pPr>
            <a:r>
              <a:rPr lang="it-IT" sz="1983" dirty="0">
                <a:solidFill>
                  <a:prstClr val="black"/>
                </a:solidFill>
                <a:latin typeface="Arial"/>
                <a:cs typeface="Arial"/>
              </a:rPr>
              <a:t>n)		co</a:t>
            </a:r>
            <a:r>
              <a:rPr lang="it-IT" sz="1983" spc="-4" dirty="0">
                <a:solidFill>
                  <a:prstClr val="black"/>
                </a:solidFill>
                <a:latin typeface="Arial"/>
                <a:cs typeface="Arial"/>
              </a:rPr>
              <a:t>n</a:t>
            </a:r>
            <a:r>
              <a:rPr lang="it-IT" sz="1983" dirty="0">
                <a:solidFill>
                  <a:prstClr val="black"/>
                </a:solidFill>
                <a:latin typeface="Arial"/>
                <a:cs typeface="Arial"/>
              </a:rPr>
              <a:t>se</a:t>
            </a:r>
            <a:r>
              <a:rPr lang="it-IT" sz="1983" spc="-10" dirty="0">
                <a:solidFill>
                  <a:prstClr val="black"/>
                </a:solidFill>
                <a:latin typeface="Arial"/>
                <a:cs typeface="Arial"/>
              </a:rPr>
              <a:t>n</a:t>
            </a:r>
            <a:r>
              <a:rPr lang="it-IT" sz="1983" dirty="0">
                <a:solidFill>
                  <a:prstClr val="black"/>
                </a:solidFill>
                <a:latin typeface="Arial"/>
                <a:cs typeface="Arial"/>
              </a:rPr>
              <a:t>tire</a:t>
            </a:r>
            <a:r>
              <a:rPr lang="it-IT" sz="1983" spc="10" dirty="0">
                <a:solidFill>
                  <a:prstClr val="black"/>
                </a:solidFill>
                <a:latin typeface="Arial"/>
                <a:cs typeface="Arial"/>
              </a:rPr>
              <a:t> </a:t>
            </a:r>
            <a:r>
              <a:rPr lang="it-IT" sz="1983" dirty="0">
                <a:solidFill>
                  <a:prstClr val="black"/>
                </a:solidFill>
                <a:latin typeface="Arial"/>
                <a:cs typeface="Arial"/>
              </a:rPr>
              <a:t>ai</a:t>
            </a:r>
            <a:r>
              <a:rPr lang="it-IT" sz="1983" spc="4" dirty="0">
                <a:solidFill>
                  <a:prstClr val="black"/>
                </a:solidFill>
                <a:latin typeface="Arial"/>
                <a:cs typeface="Arial"/>
              </a:rPr>
              <a:t> </a:t>
            </a:r>
            <a:r>
              <a:rPr lang="it-IT" sz="1983" dirty="0">
                <a:solidFill>
                  <a:prstClr val="black"/>
                </a:solidFill>
                <a:latin typeface="Arial"/>
                <a:cs typeface="Arial"/>
              </a:rPr>
              <a:t>l</a:t>
            </a:r>
            <a:r>
              <a:rPr lang="it-IT" sz="1983" spc="-10" dirty="0">
                <a:solidFill>
                  <a:prstClr val="black"/>
                </a:solidFill>
                <a:latin typeface="Arial"/>
                <a:cs typeface="Arial"/>
              </a:rPr>
              <a:t>a</a:t>
            </a:r>
            <a:r>
              <a:rPr lang="it-IT" sz="1983" dirty="0">
                <a:solidFill>
                  <a:prstClr val="black"/>
                </a:solidFill>
                <a:latin typeface="Arial"/>
                <a:cs typeface="Arial"/>
              </a:rPr>
              <a:t>vor</a:t>
            </a:r>
            <a:r>
              <a:rPr lang="it-IT" sz="1983" spc="-10" dirty="0">
                <a:solidFill>
                  <a:prstClr val="black"/>
                </a:solidFill>
                <a:latin typeface="Arial"/>
                <a:cs typeface="Arial"/>
              </a:rPr>
              <a:t>a</a:t>
            </a:r>
            <a:r>
              <a:rPr lang="it-IT" sz="1983" dirty="0">
                <a:solidFill>
                  <a:prstClr val="black"/>
                </a:solidFill>
                <a:latin typeface="Arial"/>
                <a:cs typeface="Arial"/>
              </a:rPr>
              <a:t>tori</a:t>
            </a:r>
            <a:r>
              <a:rPr lang="it-IT" sz="1983" spc="10" dirty="0">
                <a:solidFill>
                  <a:prstClr val="black"/>
                </a:solidFill>
                <a:latin typeface="Arial"/>
                <a:cs typeface="Arial"/>
              </a:rPr>
              <a:t> </a:t>
            </a:r>
            <a:r>
              <a:rPr lang="it-IT" sz="1983" dirty="0">
                <a:solidFill>
                  <a:prstClr val="black"/>
                </a:solidFill>
                <a:latin typeface="Arial"/>
                <a:cs typeface="Arial"/>
              </a:rPr>
              <a:t>di</a:t>
            </a:r>
            <a:r>
              <a:rPr lang="it-IT" sz="1983" spc="-4" dirty="0">
                <a:solidFill>
                  <a:prstClr val="black"/>
                </a:solidFill>
                <a:latin typeface="Arial"/>
                <a:cs typeface="Arial"/>
              </a:rPr>
              <a:t> </a:t>
            </a:r>
            <a:r>
              <a:rPr lang="it-IT" sz="1983" dirty="0">
                <a:solidFill>
                  <a:prstClr val="black"/>
                </a:solidFill>
                <a:latin typeface="Arial"/>
                <a:cs typeface="Arial"/>
              </a:rPr>
              <a:t>verific</a:t>
            </a:r>
            <a:r>
              <a:rPr lang="it-IT" sz="1983" spc="-10" dirty="0">
                <a:solidFill>
                  <a:prstClr val="black"/>
                </a:solidFill>
                <a:latin typeface="Arial"/>
                <a:cs typeface="Arial"/>
              </a:rPr>
              <a:t>a</a:t>
            </a:r>
            <a:r>
              <a:rPr lang="it-IT" sz="1983" dirty="0">
                <a:solidFill>
                  <a:prstClr val="black"/>
                </a:solidFill>
                <a:latin typeface="Arial"/>
                <a:cs typeface="Arial"/>
              </a:rPr>
              <a:t>re,</a:t>
            </a:r>
            <a:r>
              <a:rPr lang="it-IT" sz="1983" spc="15" dirty="0">
                <a:solidFill>
                  <a:prstClr val="black"/>
                </a:solidFill>
                <a:latin typeface="Arial"/>
                <a:cs typeface="Arial"/>
              </a:rPr>
              <a:t> </a:t>
            </a:r>
            <a:r>
              <a:rPr lang="it-IT" sz="1983" dirty="0">
                <a:solidFill>
                  <a:prstClr val="black"/>
                </a:solidFill>
                <a:latin typeface="Arial"/>
                <a:cs typeface="Arial"/>
              </a:rPr>
              <a:t>me</a:t>
            </a:r>
            <a:r>
              <a:rPr lang="it-IT" sz="1983" spc="-10" dirty="0">
                <a:solidFill>
                  <a:prstClr val="black"/>
                </a:solidFill>
                <a:latin typeface="Arial"/>
                <a:cs typeface="Arial"/>
              </a:rPr>
              <a:t>d</a:t>
            </a:r>
            <a:r>
              <a:rPr lang="it-IT" sz="1983" dirty="0">
                <a:solidFill>
                  <a:prstClr val="black"/>
                </a:solidFill>
                <a:latin typeface="Arial"/>
                <a:cs typeface="Arial"/>
              </a:rPr>
              <a:t>i</a:t>
            </a:r>
            <a:r>
              <a:rPr lang="it-IT" sz="1983" spc="-10" dirty="0">
                <a:solidFill>
                  <a:prstClr val="black"/>
                </a:solidFill>
                <a:latin typeface="Arial"/>
                <a:cs typeface="Arial"/>
              </a:rPr>
              <a:t>a</a:t>
            </a:r>
            <a:r>
              <a:rPr lang="it-IT" sz="1983" dirty="0">
                <a:solidFill>
                  <a:prstClr val="black"/>
                </a:solidFill>
                <a:latin typeface="Arial"/>
                <a:cs typeface="Arial"/>
              </a:rPr>
              <a:t>nte</a:t>
            </a:r>
            <a:r>
              <a:rPr lang="it-IT" sz="1983" spc="10" dirty="0">
                <a:solidFill>
                  <a:prstClr val="black"/>
                </a:solidFill>
                <a:latin typeface="Arial"/>
                <a:cs typeface="Arial"/>
              </a:rPr>
              <a:t> </a:t>
            </a:r>
            <a:r>
              <a:rPr lang="it-IT" sz="1983" dirty="0">
                <a:solidFill>
                  <a:prstClr val="black"/>
                </a:solidFill>
                <a:latin typeface="Arial"/>
                <a:cs typeface="Arial"/>
              </a:rPr>
              <a:t>il</a:t>
            </a:r>
            <a:r>
              <a:rPr lang="it-IT" sz="1983" spc="10" dirty="0">
                <a:solidFill>
                  <a:prstClr val="black"/>
                </a:solidFill>
                <a:latin typeface="Arial"/>
                <a:cs typeface="Arial"/>
              </a:rPr>
              <a:t> </a:t>
            </a:r>
            <a:r>
              <a:rPr lang="it-IT" sz="1983" dirty="0">
                <a:solidFill>
                  <a:prstClr val="black"/>
                </a:solidFill>
                <a:latin typeface="Arial"/>
                <a:cs typeface="Arial"/>
              </a:rPr>
              <a:t>ra</a:t>
            </a:r>
            <a:r>
              <a:rPr lang="it-IT" sz="1983" spc="-10" dirty="0">
                <a:solidFill>
                  <a:prstClr val="black"/>
                </a:solidFill>
                <a:latin typeface="Arial"/>
                <a:cs typeface="Arial"/>
              </a:rPr>
              <a:t>p</a:t>
            </a:r>
            <a:r>
              <a:rPr lang="it-IT" sz="1983" dirty="0">
                <a:solidFill>
                  <a:prstClr val="black"/>
                </a:solidFill>
                <a:latin typeface="Arial"/>
                <a:cs typeface="Arial"/>
              </a:rPr>
              <a:t>pr</a:t>
            </a:r>
            <a:r>
              <a:rPr lang="it-IT" sz="1983" spc="-10" dirty="0">
                <a:solidFill>
                  <a:prstClr val="black"/>
                </a:solidFill>
                <a:latin typeface="Arial"/>
                <a:cs typeface="Arial"/>
              </a:rPr>
              <a:t>e</a:t>
            </a:r>
            <a:r>
              <a:rPr lang="it-IT" sz="1983" dirty="0">
                <a:solidFill>
                  <a:prstClr val="black"/>
                </a:solidFill>
                <a:latin typeface="Arial"/>
                <a:cs typeface="Arial"/>
              </a:rPr>
              <a:t>se</a:t>
            </a:r>
            <a:r>
              <a:rPr lang="it-IT" sz="1983" spc="-10" dirty="0">
                <a:solidFill>
                  <a:prstClr val="black"/>
                </a:solidFill>
                <a:latin typeface="Arial"/>
                <a:cs typeface="Arial"/>
              </a:rPr>
              <a:t>n</a:t>
            </a:r>
            <a:r>
              <a:rPr lang="it-IT" sz="1983" dirty="0">
                <a:solidFill>
                  <a:prstClr val="black"/>
                </a:solidFill>
                <a:latin typeface="Arial"/>
                <a:cs typeface="Arial"/>
              </a:rPr>
              <a:t>ta</a:t>
            </a:r>
            <a:r>
              <a:rPr lang="it-IT" sz="1983" spc="-4" dirty="0">
                <a:solidFill>
                  <a:prstClr val="black"/>
                </a:solidFill>
                <a:latin typeface="Arial"/>
                <a:cs typeface="Arial"/>
              </a:rPr>
              <a:t>n</a:t>
            </a:r>
            <a:r>
              <a:rPr lang="it-IT" sz="1983" dirty="0">
                <a:solidFill>
                  <a:prstClr val="black"/>
                </a:solidFill>
                <a:latin typeface="Arial"/>
                <a:cs typeface="Arial"/>
              </a:rPr>
              <a:t>te</a:t>
            </a:r>
            <a:r>
              <a:rPr lang="it-IT" sz="1983" spc="26" dirty="0">
                <a:solidFill>
                  <a:prstClr val="black"/>
                </a:solidFill>
                <a:latin typeface="Arial"/>
                <a:cs typeface="Arial"/>
              </a:rPr>
              <a:t> </a:t>
            </a:r>
            <a:r>
              <a:rPr lang="it-IT" sz="1983" dirty="0">
                <a:solidFill>
                  <a:prstClr val="black"/>
                </a:solidFill>
                <a:latin typeface="Arial"/>
                <a:cs typeface="Arial"/>
              </a:rPr>
              <a:t>d</a:t>
            </a:r>
            <a:r>
              <a:rPr lang="it-IT" sz="1983" spc="-10" dirty="0">
                <a:solidFill>
                  <a:prstClr val="black"/>
                </a:solidFill>
                <a:latin typeface="Arial"/>
                <a:cs typeface="Arial"/>
              </a:rPr>
              <a:t>e</a:t>
            </a:r>
            <a:r>
              <a:rPr lang="it-IT" sz="1983" dirty="0">
                <a:solidFill>
                  <a:prstClr val="black"/>
                </a:solidFill>
                <a:latin typeface="Arial"/>
                <a:cs typeface="Arial"/>
              </a:rPr>
              <a:t>i l</a:t>
            </a:r>
            <a:r>
              <a:rPr lang="it-IT" sz="1983" spc="-10" dirty="0">
                <a:solidFill>
                  <a:prstClr val="black"/>
                </a:solidFill>
                <a:latin typeface="Arial"/>
                <a:cs typeface="Arial"/>
              </a:rPr>
              <a:t>a</a:t>
            </a:r>
            <a:r>
              <a:rPr lang="it-IT" sz="1983" dirty="0">
                <a:solidFill>
                  <a:prstClr val="black"/>
                </a:solidFill>
                <a:latin typeface="Arial"/>
                <a:cs typeface="Arial"/>
              </a:rPr>
              <a:t>vor</a:t>
            </a:r>
            <a:r>
              <a:rPr lang="it-IT" sz="1983" spc="-10" dirty="0">
                <a:solidFill>
                  <a:prstClr val="black"/>
                </a:solidFill>
                <a:latin typeface="Arial"/>
                <a:cs typeface="Arial"/>
              </a:rPr>
              <a:t>a</a:t>
            </a:r>
            <a:r>
              <a:rPr lang="it-IT" sz="1983" dirty="0">
                <a:solidFill>
                  <a:prstClr val="black"/>
                </a:solidFill>
                <a:latin typeface="Arial"/>
                <a:cs typeface="Arial"/>
              </a:rPr>
              <a:t>tori</a:t>
            </a:r>
            <a:r>
              <a:rPr lang="it-IT" sz="1983" spc="28" dirty="0">
                <a:solidFill>
                  <a:prstClr val="black"/>
                </a:solidFill>
                <a:latin typeface="Arial"/>
                <a:cs typeface="Arial"/>
              </a:rPr>
              <a:t> </a:t>
            </a:r>
            <a:r>
              <a:rPr lang="it-IT" sz="1983" dirty="0">
                <a:solidFill>
                  <a:prstClr val="black"/>
                </a:solidFill>
                <a:latin typeface="Arial"/>
                <a:cs typeface="Arial"/>
              </a:rPr>
              <a:t>p</a:t>
            </a:r>
            <a:r>
              <a:rPr lang="it-IT" sz="1983" spc="-10" dirty="0">
                <a:solidFill>
                  <a:prstClr val="black"/>
                </a:solidFill>
                <a:latin typeface="Arial"/>
                <a:cs typeface="Arial"/>
              </a:rPr>
              <a:t>e</a:t>
            </a:r>
            <a:r>
              <a:rPr lang="it-IT" sz="1983" dirty="0">
                <a:solidFill>
                  <a:prstClr val="black"/>
                </a:solidFill>
                <a:latin typeface="Arial"/>
                <a:cs typeface="Arial"/>
              </a:rPr>
              <a:t>r la sic</a:t>
            </a:r>
            <a:r>
              <a:rPr lang="it-IT" sz="1983" spc="-10" dirty="0">
                <a:solidFill>
                  <a:prstClr val="black"/>
                </a:solidFill>
                <a:latin typeface="Arial"/>
                <a:cs typeface="Arial"/>
              </a:rPr>
              <a:t>u</a:t>
            </a:r>
            <a:r>
              <a:rPr lang="it-IT" sz="1983" dirty="0">
                <a:solidFill>
                  <a:prstClr val="black"/>
                </a:solidFill>
                <a:latin typeface="Arial"/>
                <a:cs typeface="Arial"/>
              </a:rPr>
              <a:t>rezz</a:t>
            </a:r>
            <a:r>
              <a:rPr lang="it-IT" sz="1983" spc="-10" dirty="0">
                <a:solidFill>
                  <a:prstClr val="black"/>
                </a:solidFill>
                <a:latin typeface="Arial"/>
                <a:cs typeface="Arial"/>
              </a:rPr>
              <a:t>a</a:t>
            </a:r>
            <a:r>
              <a:rPr lang="it-IT" sz="1983" dirty="0">
                <a:solidFill>
                  <a:prstClr val="black"/>
                </a:solidFill>
                <a:latin typeface="Arial"/>
                <a:cs typeface="Arial"/>
              </a:rPr>
              <a:t>,</a:t>
            </a:r>
            <a:r>
              <a:rPr lang="it-IT" sz="1983" spc="21" dirty="0">
                <a:solidFill>
                  <a:prstClr val="black"/>
                </a:solidFill>
                <a:latin typeface="Arial"/>
                <a:cs typeface="Arial"/>
              </a:rPr>
              <a:t> </a:t>
            </a:r>
            <a:r>
              <a:rPr lang="it-IT" sz="1983" dirty="0">
                <a:solidFill>
                  <a:prstClr val="black"/>
                </a:solidFill>
                <a:latin typeface="Arial"/>
                <a:cs typeface="Arial"/>
              </a:rPr>
              <a:t>l</a:t>
            </a:r>
            <a:r>
              <a:rPr lang="it-IT" sz="1983" spc="-4" dirty="0">
                <a:solidFill>
                  <a:prstClr val="black"/>
                </a:solidFill>
                <a:latin typeface="Arial"/>
                <a:cs typeface="Arial"/>
              </a:rPr>
              <a:t>’</a:t>
            </a:r>
            <a:r>
              <a:rPr lang="it-IT" sz="1983" dirty="0">
                <a:solidFill>
                  <a:prstClr val="black"/>
                </a:solidFill>
                <a:latin typeface="Arial"/>
                <a:cs typeface="Arial"/>
              </a:rPr>
              <a:t>a</a:t>
            </a:r>
            <a:r>
              <a:rPr lang="it-IT" sz="1983" spc="-10" dirty="0">
                <a:solidFill>
                  <a:prstClr val="black"/>
                </a:solidFill>
                <a:latin typeface="Arial"/>
                <a:cs typeface="Arial"/>
              </a:rPr>
              <a:t>p</a:t>
            </a:r>
            <a:r>
              <a:rPr lang="it-IT" sz="1983" dirty="0">
                <a:solidFill>
                  <a:prstClr val="black"/>
                </a:solidFill>
                <a:latin typeface="Arial"/>
                <a:cs typeface="Arial"/>
              </a:rPr>
              <a:t>p</a:t>
            </a:r>
            <a:r>
              <a:rPr lang="it-IT" sz="1983" spc="-10" dirty="0">
                <a:solidFill>
                  <a:prstClr val="black"/>
                </a:solidFill>
                <a:latin typeface="Arial"/>
                <a:cs typeface="Arial"/>
              </a:rPr>
              <a:t>l</a:t>
            </a:r>
            <a:r>
              <a:rPr lang="it-IT" sz="1983" dirty="0">
                <a:solidFill>
                  <a:prstClr val="black"/>
                </a:solidFill>
                <a:latin typeface="Arial"/>
                <a:cs typeface="Arial"/>
              </a:rPr>
              <a:t>ic</a:t>
            </a:r>
            <a:r>
              <a:rPr lang="it-IT" sz="1983" spc="-10" dirty="0">
                <a:solidFill>
                  <a:prstClr val="black"/>
                </a:solidFill>
                <a:latin typeface="Arial"/>
                <a:cs typeface="Arial"/>
              </a:rPr>
              <a:t>a</a:t>
            </a:r>
            <a:r>
              <a:rPr lang="it-IT" sz="1983" dirty="0">
                <a:solidFill>
                  <a:prstClr val="black"/>
                </a:solidFill>
                <a:latin typeface="Arial"/>
                <a:cs typeface="Arial"/>
              </a:rPr>
              <a:t>zi</a:t>
            </a:r>
            <a:r>
              <a:rPr lang="it-IT" sz="1983" spc="-10" dirty="0">
                <a:solidFill>
                  <a:prstClr val="black"/>
                </a:solidFill>
                <a:latin typeface="Arial"/>
                <a:cs typeface="Arial"/>
              </a:rPr>
              <a:t>o</a:t>
            </a:r>
            <a:r>
              <a:rPr lang="it-IT" sz="1983" dirty="0">
                <a:solidFill>
                  <a:prstClr val="black"/>
                </a:solidFill>
                <a:latin typeface="Arial"/>
                <a:cs typeface="Arial"/>
              </a:rPr>
              <a:t>ne</a:t>
            </a:r>
            <a:r>
              <a:rPr lang="it-IT" sz="1983" spc="48" dirty="0">
                <a:solidFill>
                  <a:prstClr val="black"/>
                </a:solidFill>
                <a:latin typeface="Arial"/>
                <a:cs typeface="Arial"/>
              </a:rPr>
              <a:t> </a:t>
            </a:r>
            <a:r>
              <a:rPr lang="it-IT" sz="1983" dirty="0">
                <a:solidFill>
                  <a:prstClr val="black"/>
                </a:solidFill>
                <a:latin typeface="Arial"/>
                <a:cs typeface="Arial"/>
              </a:rPr>
              <a:t>d</a:t>
            </a:r>
            <a:r>
              <a:rPr lang="it-IT" sz="1983" spc="-10" dirty="0">
                <a:solidFill>
                  <a:prstClr val="black"/>
                </a:solidFill>
                <a:latin typeface="Arial"/>
                <a:cs typeface="Arial"/>
              </a:rPr>
              <a:t>e</a:t>
            </a:r>
            <a:r>
              <a:rPr lang="it-IT" sz="1983" dirty="0">
                <a:solidFill>
                  <a:prstClr val="black"/>
                </a:solidFill>
                <a:latin typeface="Arial"/>
                <a:cs typeface="Arial"/>
              </a:rPr>
              <a:t>l</a:t>
            </a:r>
            <a:r>
              <a:rPr lang="it-IT" sz="1983" spc="-4" dirty="0">
                <a:solidFill>
                  <a:prstClr val="black"/>
                </a:solidFill>
                <a:latin typeface="Arial"/>
                <a:cs typeface="Arial"/>
              </a:rPr>
              <a:t>l</a:t>
            </a:r>
            <a:r>
              <a:rPr lang="it-IT" sz="1983" dirty="0">
                <a:solidFill>
                  <a:prstClr val="black"/>
                </a:solidFill>
                <a:latin typeface="Arial"/>
                <a:cs typeface="Arial"/>
              </a:rPr>
              <a:t>e</a:t>
            </a:r>
            <a:r>
              <a:rPr lang="it-IT" sz="1983" spc="10" dirty="0">
                <a:solidFill>
                  <a:prstClr val="black"/>
                </a:solidFill>
                <a:latin typeface="Arial"/>
                <a:cs typeface="Arial"/>
              </a:rPr>
              <a:t> </a:t>
            </a:r>
            <a:r>
              <a:rPr lang="it-IT" sz="1983" dirty="0">
                <a:solidFill>
                  <a:prstClr val="black"/>
                </a:solidFill>
                <a:latin typeface="Arial"/>
                <a:cs typeface="Arial"/>
              </a:rPr>
              <a:t>mis</a:t>
            </a:r>
            <a:r>
              <a:rPr lang="it-IT" sz="1983" spc="-4" dirty="0">
                <a:solidFill>
                  <a:prstClr val="black"/>
                </a:solidFill>
                <a:latin typeface="Arial"/>
                <a:cs typeface="Arial"/>
              </a:rPr>
              <a:t>u</a:t>
            </a:r>
            <a:r>
              <a:rPr lang="it-IT" sz="1983" dirty="0">
                <a:solidFill>
                  <a:prstClr val="black"/>
                </a:solidFill>
                <a:latin typeface="Arial"/>
                <a:cs typeface="Arial"/>
              </a:rPr>
              <a:t>re</a:t>
            </a:r>
            <a:r>
              <a:rPr lang="it-IT" sz="1983" spc="10" dirty="0">
                <a:solidFill>
                  <a:prstClr val="black"/>
                </a:solidFill>
                <a:latin typeface="Arial"/>
                <a:cs typeface="Arial"/>
              </a:rPr>
              <a:t> </a:t>
            </a:r>
            <a:r>
              <a:rPr lang="it-IT" sz="1983" dirty="0">
                <a:solidFill>
                  <a:prstClr val="black"/>
                </a:solidFill>
                <a:latin typeface="Arial"/>
                <a:cs typeface="Arial"/>
              </a:rPr>
              <a:t>di</a:t>
            </a:r>
            <a:r>
              <a:rPr lang="it-IT" sz="1983" spc="-4" dirty="0">
                <a:solidFill>
                  <a:prstClr val="black"/>
                </a:solidFill>
                <a:latin typeface="Arial"/>
                <a:cs typeface="Arial"/>
              </a:rPr>
              <a:t> </a:t>
            </a:r>
            <a:r>
              <a:rPr lang="it-IT" sz="1983" dirty="0">
                <a:solidFill>
                  <a:prstClr val="black"/>
                </a:solidFill>
                <a:latin typeface="Arial"/>
                <a:cs typeface="Arial"/>
              </a:rPr>
              <a:t>sicur</a:t>
            </a:r>
            <a:r>
              <a:rPr lang="it-IT" sz="1983" spc="-10" dirty="0">
                <a:solidFill>
                  <a:prstClr val="black"/>
                </a:solidFill>
                <a:latin typeface="Arial"/>
                <a:cs typeface="Arial"/>
              </a:rPr>
              <a:t>e</a:t>
            </a:r>
            <a:r>
              <a:rPr lang="it-IT" sz="1983" dirty="0">
                <a:solidFill>
                  <a:prstClr val="black"/>
                </a:solidFill>
                <a:latin typeface="Arial"/>
                <a:cs typeface="Arial"/>
              </a:rPr>
              <a:t>zza</a:t>
            </a:r>
            <a:r>
              <a:rPr lang="it-IT" sz="1983" spc="10" dirty="0">
                <a:solidFill>
                  <a:prstClr val="black"/>
                </a:solidFill>
                <a:latin typeface="Arial"/>
                <a:cs typeface="Arial"/>
              </a:rPr>
              <a:t> </a:t>
            </a:r>
            <a:r>
              <a:rPr lang="it-IT" sz="1983" dirty="0">
                <a:solidFill>
                  <a:prstClr val="black"/>
                </a:solidFill>
                <a:latin typeface="Arial"/>
                <a:cs typeface="Arial"/>
              </a:rPr>
              <a:t>e di</a:t>
            </a:r>
            <a:r>
              <a:rPr lang="it-IT" sz="1983" spc="-4" dirty="0">
                <a:solidFill>
                  <a:prstClr val="black"/>
                </a:solidFill>
                <a:latin typeface="Arial"/>
                <a:cs typeface="Arial"/>
              </a:rPr>
              <a:t> </a:t>
            </a:r>
            <a:r>
              <a:rPr lang="it-IT" sz="1983" dirty="0">
                <a:solidFill>
                  <a:prstClr val="black"/>
                </a:solidFill>
                <a:latin typeface="Arial"/>
                <a:cs typeface="Arial"/>
              </a:rPr>
              <a:t>pr</a:t>
            </a:r>
            <a:r>
              <a:rPr lang="it-IT" sz="1983" spc="-4" dirty="0">
                <a:solidFill>
                  <a:prstClr val="black"/>
                </a:solidFill>
                <a:latin typeface="Arial"/>
                <a:cs typeface="Arial"/>
              </a:rPr>
              <a:t>o</a:t>
            </a:r>
            <a:r>
              <a:rPr lang="it-IT" sz="1983" dirty="0">
                <a:solidFill>
                  <a:prstClr val="black"/>
                </a:solidFill>
                <a:latin typeface="Arial"/>
                <a:cs typeface="Arial"/>
              </a:rPr>
              <a:t>tezi</a:t>
            </a:r>
            <a:r>
              <a:rPr lang="it-IT" sz="1983" spc="-10" dirty="0">
                <a:solidFill>
                  <a:prstClr val="black"/>
                </a:solidFill>
                <a:latin typeface="Arial"/>
                <a:cs typeface="Arial"/>
              </a:rPr>
              <a:t>o</a:t>
            </a:r>
            <a:r>
              <a:rPr lang="it-IT" sz="1983" dirty="0">
                <a:solidFill>
                  <a:prstClr val="black"/>
                </a:solidFill>
                <a:latin typeface="Arial"/>
                <a:cs typeface="Arial"/>
              </a:rPr>
              <a:t>ne</a:t>
            </a:r>
            <a:r>
              <a:rPr lang="it-IT" sz="1983" spc="21" dirty="0">
                <a:solidFill>
                  <a:prstClr val="black"/>
                </a:solidFill>
                <a:latin typeface="Arial"/>
                <a:cs typeface="Arial"/>
              </a:rPr>
              <a:t> </a:t>
            </a:r>
            <a:r>
              <a:rPr lang="it-IT" sz="1983" dirty="0">
                <a:solidFill>
                  <a:prstClr val="black"/>
                </a:solidFill>
                <a:latin typeface="Arial"/>
                <a:cs typeface="Arial"/>
              </a:rPr>
              <a:t>d</a:t>
            </a:r>
            <a:r>
              <a:rPr lang="it-IT" sz="1983" spc="-10" dirty="0">
                <a:solidFill>
                  <a:prstClr val="black"/>
                </a:solidFill>
                <a:latin typeface="Arial"/>
                <a:cs typeface="Arial"/>
              </a:rPr>
              <a:t>e</a:t>
            </a:r>
            <a:r>
              <a:rPr lang="it-IT" sz="1983" dirty="0">
                <a:solidFill>
                  <a:prstClr val="black"/>
                </a:solidFill>
                <a:latin typeface="Arial"/>
                <a:cs typeface="Arial"/>
              </a:rPr>
              <a:t>l</a:t>
            </a:r>
            <a:r>
              <a:rPr lang="it-IT" sz="1983" spc="-4" dirty="0">
                <a:solidFill>
                  <a:prstClr val="black"/>
                </a:solidFill>
                <a:latin typeface="Arial"/>
                <a:cs typeface="Arial"/>
              </a:rPr>
              <a:t>l</a:t>
            </a:r>
            <a:r>
              <a:rPr lang="it-IT" sz="1983" dirty="0">
                <a:solidFill>
                  <a:prstClr val="black"/>
                </a:solidFill>
                <a:latin typeface="Arial"/>
                <a:cs typeface="Arial"/>
              </a:rPr>
              <a:t>a</a:t>
            </a:r>
            <a:r>
              <a:rPr lang="it-IT" sz="1983" spc="10" dirty="0">
                <a:solidFill>
                  <a:prstClr val="black"/>
                </a:solidFill>
                <a:latin typeface="Arial"/>
                <a:cs typeface="Arial"/>
              </a:rPr>
              <a:t> </a:t>
            </a:r>
            <a:r>
              <a:rPr lang="it-IT" sz="1983" dirty="0">
                <a:solidFill>
                  <a:prstClr val="black"/>
                </a:solidFill>
                <a:latin typeface="Arial"/>
                <a:cs typeface="Arial"/>
              </a:rPr>
              <a:t>sa</a:t>
            </a:r>
            <a:r>
              <a:rPr lang="it-IT" sz="1983" spc="-10" dirty="0">
                <a:solidFill>
                  <a:prstClr val="black"/>
                </a:solidFill>
                <a:latin typeface="Arial"/>
                <a:cs typeface="Arial"/>
              </a:rPr>
              <a:t>l</a:t>
            </a:r>
            <a:r>
              <a:rPr lang="it-IT" sz="1983" dirty="0">
                <a:solidFill>
                  <a:prstClr val="black"/>
                </a:solidFill>
                <a:latin typeface="Arial"/>
                <a:cs typeface="Arial"/>
              </a:rPr>
              <a:t>ut</a:t>
            </a:r>
            <a:r>
              <a:rPr lang="it-IT" sz="1983" spc="-4" dirty="0">
                <a:solidFill>
                  <a:prstClr val="black"/>
                </a:solidFill>
                <a:latin typeface="Arial"/>
                <a:cs typeface="Arial"/>
              </a:rPr>
              <a:t>e</a:t>
            </a:r>
            <a:r>
              <a:rPr lang="it-IT" sz="1983" dirty="0">
                <a:solidFill>
                  <a:prstClr val="black"/>
                </a:solidFill>
                <a:latin typeface="Arial"/>
                <a:cs typeface="Arial"/>
              </a:rPr>
              <a:t>;</a:t>
            </a:r>
          </a:p>
          <a:p>
            <a:pPr marL="666834" marR="152875" indent="-567602" defTabSz="1007577">
              <a:lnSpc>
                <a:spcPct val="100041"/>
              </a:lnSpc>
              <a:spcBef>
                <a:spcPts val="1061"/>
              </a:spcBef>
              <a:tabLst>
                <a:tab pos="657724" algn="l"/>
              </a:tabLst>
            </a:pPr>
            <a:r>
              <a:rPr sz="1983" spc="-4" dirty="0">
                <a:solidFill>
                  <a:prstClr val="black"/>
                </a:solidFill>
                <a:latin typeface="Arial"/>
                <a:cs typeface="Arial"/>
              </a:rPr>
              <a:t>o</a:t>
            </a:r>
            <a:r>
              <a:rPr sz="1983" dirty="0">
                <a:solidFill>
                  <a:prstClr val="black"/>
                </a:solidFill>
                <a:latin typeface="Arial"/>
                <a:cs typeface="Arial"/>
              </a:rPr>
              <a:t>)	</a:t>
            </a:r>
            <a:r>
              <a:rPr sz="1983" u="heavy" dirty="0">
                <a:solidFill>
                  <a:prstClr val="black"/>
                </a:solidFill>
                <a:latin typeface="Arial"/>
                <a:cs typeface="Arial"/>
              </a:rPr>
              <a:t>c</a:t>
            </a:r>
            <a:r>
              <a:rPr sz="1983" u="heavy" spc="-4" dirty="0">
                <a:solidFill>
                  <a:prstClr val="black"/>
                </a:solidFill>
                <a:latin typeface="Arial"/>
                <a:cs typeface="Arial"/>
              </a:rPr>
              <a:t>on</a:t>
            </a:r>
            <a:r>
              <a:rPr sz="1983" u="heavy" dirty="0">
                <a:solidFill>
                  <a:prstClr val="black"/>
                </a:solidFill>
                <a:latin typeface="Arial"/>
                <a:cs typeface="Arial"/>
              </a:rPr>
              <a:t>s</a:t>
            </a:r>
            <a:r>
              <a:rPr sz="1983" u="heavy" spc="-4" dirty="0">
                <a:solidFill>
                  <a:prstClr val="black"/>
                </a:solidFill>
                <a:latin typeface="Arial"/>
                <a:cs typeface="Arial"/>
              </a:rPr>
              <a:t>egna</a:t>
            </a:r>
            <a:r>
              <a:rPr sz="1983" u="heavy" dirty="0">
                <a:solidFill>
                  <a:prstClr val="black"/>
                </a:solidFill>
                <a:latin typeface="Arial"/>
                <a:cs typeface="Arial"/>
              </a:rPr>
              <a:t>re</a:t>
            </a:r>
            <a:r>
              <a:rPr sz="1983" u="heavy" spc="21" dirty="0">
                <a:solidFill>
                  <a:prstClr val="black"/>
                </a:solidFill>
                <a:latin typeface="Arial"/>
                <a:cs typeface="Arial"/>
              </a:rPr>
              <a:t> </a:t>
            </a:r>
            <a:r>
              <a:rPr sz="1983" u="heavy" dirty="0">
                <a:solidFill>
                  <a:prstClr val="black"/>
                </a:solidFill>
                <a:latin typeface="Arial"/>
                <a:cs typeface="Arial"/>
              </a:rPr>
              <a:t>tem</a:t>
            </a:r>
            <a:r>
              <a:rPr sz="1983" u="heavy" spc="-10" dirty="0">
                <a:solidFill>
                  <a:prstClr val="black"/>
                </a:solidFill>
                <a:latin typeface="Arial"/>
                <a:cs typeface="Arial"/>
              </a:rPr>
              <a:t>p</a:t>
            </a:r>
            <a:r>
              <a:rPr sz="1983" u="heavy" spc="-4" dirty="0">
                <a:solidFill>
                  <a:prstClr val="black"/>
                </a:solidFill>
                <a:latin typeface="Arial"/>
                <a:cs typeface="Arial"/>
              </a:rPr>
              <a:t>e</a:t>
            </a:r>
            <a:r>
              <a:rPr sz="1983" u="heavy" dirty="0">
                <a:solidFill>
                  <a:prstClr val="black"/>
                </a:solidFill>
                <a:latin typeface="Arial"/>
                <a:cs typeface="Arial"/>
              </a:rPr>
              <a:t>stiv</a:t>
            </a:r>
            <a:r>
              <a:rPr sz="1983" u="heavy" spc="-10" dirty="0">
                <a:solidFill>
                  <a:prstClr val="black"/>
                </a:solidFill>
                <a:latin typeface="Arial"/>
                <a:cs typeface="Arial"/>
              </a:rPr>
              <a:t>a</a:t>
            </a:r>
            <a:r>
              <a:rPr sz="1983" u="heavy" dirty="0">
                <a:solidFill>
                  <a:prstClr val="black"/>
                </a:solidFill>
                <a:latin typeface="Arial"/>
                <a:cs typeface="Arial"/>
              </a:rPr>
              <a:t>m</a:t>
            </a:r>
            <a:r>
              <a:rPr sz="1983" u="heavy" spc="-4" dirty="0">
                <a:solidFill>
                  <a:prstClr val="black"/>
                </a:solidFill>
                <a:latin typeface="Arial"/>
                <a:cs typeface="Arial"/>
              </a:rPr>
              <a:t>en</a:t>
            </a:r>
            <a:r>
              <a:rPr sz="1983" u="heavy" dirty="0">
                <a:solidFill>
                  <a:prstClr val="black"/>
                </a:solidFill>
                <a:latin typeface="Arial"/>
                <a:cs typeface="Arial"/>
              </a:rPr>
              <a:t>te</a:t>
            </a:r>
            <a:r>
              <a:rPr sz="1983" u="heavy" spc="10" dirty="0">
                <a:solidFill>
                  <a:prstClr val="black"/>
                </a:solidFill>
                <a:latin typeface="Arial"/>
                <a:cs typeface="Arial"/>
              </a:rPr>
              <a:t> </a:t>
            </a:r>
            <a:r>
              <a:rPr sz="1983" u="heavy" spc="-4" dirty="0">
                <a:solidFill>
                  <a:prstClr val="black"/>
                </a:solidFill>
                <a:latin typeface="Arial"/>
                <a:cs typeface="Arial"/>
              </a:rPr>
              <a:t>a</a:t>
            </a:r>
            <a:r>
              <a:rPr sz="1983" u="heavy" dirty="0">
                <a:solidFill>
                  <a:prstClr val="black"/>
                </a:solidFill>
                <a:latin typeface="Arial"/>
                <a:cs typeface="Arial"/>
              </a:rPr>
              <a:t>l</a:t>
            </a:r>
            <a:r>
              <a:rPr sz="1983" u="heavy" spc="10" dirty="0">
                <a:solidFill>
                  <a:prstClr val="black"/>
                </a:solidFill>
                <a:latin typeface="Arial"/>
                <a:cs typeface="Arial"/>
              </a:rPr>
              <a:t> </a:t>
            </a:r>
            <a:r>
              <a:rPr sz="1983" u="heavy" dirty="0">
                <a:solidFill>
                  <a:prstClr val="black"/>
                </a:solidFill>
                <a:latin typeface="Arial"/>
                <a:cs typeface="Arial"/>
              </a:rPr>
              <a:t>r</a:t>
            </a:r>
            <a:r>
              <a:rPr sz="1983" u="heavy" spc="-4" dirty="0">
                <a:solidFill>
                  <a:prstClr val="black"/>
                </a:solidFill>
                <a:latin typeface="Arial"/>
                <a:cs typeface="Arial"/>
              </a:rPr>
              <a:t>app</a:t>
            </a:r>
            <a:r>
              <a:rPr sz="1983" u="heavy" dirty="0">
                <a:solidFill>
                  <a:prstClr val="black"/>
                </a:solidFill>
                <a:latin typeface="Arial"/>
                <a:cs typeface="Arial"/>
              </a:rPr>
              <a:t>r</a:t>
            </a:r>
            <a:r>
              <a:rPr sz="1983" u="heavy" spc="-4" dirty="0">
                <a:solidFill>
                  <a:prstClr val="black"/>
                </a:solidFill>
                <a:latin typeface="Arial"/>
                <a:cs typeface="Arial"/>
              </a:rPr>
              <a:t>e</a:t>
            </a:r>
            <a:r>
              <a:rPr sz="1983" u="heavy" dirty="0">
                <a:solidFill>
                  <a:prstClr val="black"/>
                </a:solidFill>
                <a:latin typeface="Arial"/>
                <a:cs typeface="Arial"/>
              </a:rPr>
              <a:t>s</a:t>
            </a:r>
            <a:r>
              <a:rPr sz="1983" u="heavy" spc="-4" dirty="0">
                <a:solidFill>
                  <a:prstClr val="black"/>
                </a:solidFill>
                <a:latin typeface="Arial"/>
                <a:cs typeface="Arial"/>
              </a:rPr>
              <a:t>en</a:t>
            </a:r>
            <a:r>
              <a:rPr sz="1983" u="heavy" dirty="0">
                <a:solidFill>
                  <a:prstClr val="black"/>
                </a:solidFill>
                <a:latin typeface="Arial"/>
                <a:cs typeface="Arial"/>
              </a:rPr>
              <a:t>ta</a:t>
            </a:r>
            <a:r>
              <a:rPr sz="1983" u="heavy" spc="-10" dirty="0">
                <a:solidFill>
                  <a:prstClr val="black"/>
                </a:solidFill>
                <a:latin typeface="Arial"/>
                <a:cs typeface="Arial"/>
              </a:rPr>
              <a:t>n</a:t>
            </a:r>
            <a:r>
              <a:rPr sz="1983" u="heavy" dirty="0">
                <a:solidFill>
                  <a:prstClr val="black"/>
                </a:solidFill>
                <a:latin typeface="Arial"/>
                <a:cs typeface="Arial"/>
              </a:rPr>
              <a:t>te</a:t>
            </a:r>
            <a:r>
              <a:rPr sz="1983" u="heavy" spc="21" dirty="0">
                <a:solidFill>
                  <a:prstClr val="black"/>
                </a:solidFill>
                <a:latin typeface="Arial"/>
                <a:cs typeface="Arial"/>
              </a:rPr>
              <a:t> </a:t>
            </a:r>
            <a:r>
              <a:rPr sz="1983" u="heavy" spc="-4" dirty="0">
                <a:solidFill>
                  <a:prstClr val="black"/>
                </a:solidFill>
                <a:latin typeface="Arial"/>
                <a:cs typeface="Arial"/>
              </a:rPr>
              <a:t>de</a:t>
            </a:r>
            <a:r>
              <a:rPr sz="1983" u="heavy" dirty="0">
                <a:solidFill>
                  <a:prstClr val="black"/>
                </a:solidFill>
                <a:latin typeface="Arial"/>
                <a:cs typeface="Arial"/>
              </a:rPr>
              <a:t>i l</a:t>
            </a:r>
            <a:r>
              <a:rPr sz="1983" u="heavy" spc="-10" dirty="0">
                <a:solidFill>
                  <a:prstClr val="black"/>
                </a:solidFill>
                <a:latin typeface="Arial"/>
                <a:cs typeface="Arial"/>
              </a:rPr>
              <a:t>a</a:t>
            </a:r>
            <a:r>
              <a:rPr sz="1983" u="heavy" dirty="0">
                <a:solidFill>
                  <a:prstClr val="black"/>
                </a:solidFill>
                <a:latin typeface="Arial"/>
                <a:cs typeface="Arial"/>
              </a:rPr>
              <a:t>v</a:t>
            </a:r>
            <a:r>
              <a:rPr sz="1983" u="heavy" spc="-4" dirty="0">
                <a:solidFill>
                  <a:prstClr val="black"/>
                </a:solidFill>
                <a:latin typeface="Arial"/>
                <a:cs typeface="Arial"/>
              </a:rPr>
              <a:t>o</a:t>
            </a:r>
            <a:r>
              <a:rPr sz="1983" u="heavy" dirty="0">
                <a:solidFill>
                  <a:prstClr val="black"/>
                </a:solidFill>
                <a:latin typeface="Arial"/>
                <a:cs typeface="Arial"/>
              </a:rPr>
              <a:t>r</a:t>
            </a:r>
            <a:r>
              <a:rPr sz="1983" u="heavy" spc="-4" dirty="0">
                <a:solidFill>
                  <a:prstClr val="black"/>
                </a:solidFill>
                <a:latin typeface="Arial"/>
                <a:cs typeface="Arial"/>
              </a:rPr>
              <a:t>a</a:t>
            </a:r>
            <a:r>
              <a:rPr sz="1983" u="heavy" dirty="0">
                <a:solidFill>
                  <a:prstClr val="black"/>
                </a:solidFill>
                <a:latin typeface="Arial"/>
                <a:cs typeface="Arial"/>
              </a:rPr>
              <a:t>tori</a:t>
            </a:r>
            <a:r>
              <a:rPr sz="1983" u="heavy" spc="21" dirty="0">
                <a:solidFill>
                  <a:prstClr val="black"/>
                </a:solidFill>
                <a:latin typeface="Arial"/>
                <a:cs typeface="Arial"/>
              </a:rPr>
              <a:t> </a:t>
            </a:r>
            <a:r>
              <a:rPr sz="1983" u="heavy" spc="-4" dirty="0">
                <a:solidFill>
                  <a:prstClr val="black"/>
                </a:solidFill>
                <a:latin typeface="Arial"/>
                <a:cs typeface="Arial"/>
              </a:rPr>
              <a:t>pe</a:t>
            </a:r>
            <a:r>
              <a:rPr sz="1983" u="heavy" dirty="0">
                <a:solidFill>
                  <a:prstClr val="black"/>
                </a:solidFill>
                <a:latin typeface="Arial"/>
                <a:cs typeface="Arial"/>
              </a:rPr>
              <a:t>r la</a:t>
            </a:r>
            <a:r>
              <a:rPr sz="1983" u="heavy" spc="-4" dirty="0">
                <a:solidFill>
                  <a:prstClr val="black"/>
                </a:solidFill>
                <a:latin typeface="Arial"/>
                <a:cs typeface="Arial"/>
              </a:rPr>
              <a:t> </a:t>
            </a:r>
            <a:r>
              <a:rPr sz="1983" u="heavy" dirty="0">
                <a:solidFill>
                  <a:prstClr val="black"/>
                </a:solidFill>
                <a:latin typeface="Arial"/>
                <a:cs typeface="Arial"/>
              </a:rPr>
              <a:t>sic</a:t>
            </a:r>
            <a:r>
              <a:rPr sz="1983" u="heavy" spc="-10" dirty="0">
                <a:solidFill>
                  <a:prstClr val="black"/>
                </a:solidFill>
                <a:latin typeface="Arial"/>
                <a:cs typeface="Arial"/>
              </a:rPr>
              <a:t>u</a:t>
            </a:r>
            <a:r>
              <a:rPr sz="1983" u="heavy" dirty="0">
                <a:solidFill>
                  <a:prstClr val="black"/>
                </a:solidFill>
                <a:latin typeface="Arial"/>
                <a:cs typeface="Arial"/>
              </a:rPr>
              <a:t>r</a:t>
            </a:r>
            <a:r>
              <a:rPr sz="1983" u="heavy" spc="-4" dirty="0">
                <a:solidFill>
                  <a:prstClr val="black"/>
                </a:solidFill>
                <a:latin typeface="Arial"/>
                <a:cs typeface="Arial"/>
              </a:rPr>
              <a:t>e</a:t>
            </a:r>
            <a:r>
              <a:rPr sz="1983" u="heavy" dirty="0">
                <a:solidFill>
                  <a:prstClr val="black"/>
                </a:solidFill>
                <a:latin typeface="Arial"/>
                <a:cs typeface="Arial"/>
              </a:rPr>
              <a:t>zz</a:t>
            </a:r>
            <a:r>
              <a:rPr sz="1983" u="heavy" spc="-10" dirty="0">
                <a:solidFill>
                  <a:prstClr val="black"/>
                </a:solidFill>
                <a:latin typeface="Arial"/>
                <a:cs typeface="Arial"/>
              </a:rPr>
              <a:t>a</a:t>
            </a:r>
            <a:r>
              <a:rPr sz="1983" u="heavy" dirty="0">
                <a:solidFill>
                  <a:prstClr val="black"/>
                </a:solidFill>
                <a:latin typeface="Arial"/>
                <a:cs typeface="Arial"/>
              </a:rPr>
              <a:t>,</a:t>
            </a:r>
            <a:r>
              <a:rPr sz="1983" dirty="0">
                <a:solidFill>
                  <a:prstClr val="black"/>
                </a:solidFill>
                <a:latin typeface="Arial"/>
                <a:cs typeface="Arial"/>
              </a:rPr>
              <a:t> </a:t>
            </a:r>
            <a:r>
              <a:rPr sz="1983" u="heavy" dirty="0">
                <a:solidFill>
                  <a:prstClr val="black"/>
                </a:solidFill>
                <a:latin typeface="Arial"/>
                <a:cs typeface="Arial"/>
              </a:rPr>
              <a:t>su ric</a:t>
            </a:r>
            <a:r>
              <a:rPr sz="1983" u="heavy" spc="-10" dirty="0">
                <a:solidFill>
                  <a:prstClr val="black"/>
                </a:solidFill>
                <a:latin typeface="Arial"/>
                <a:cs typeface="Arial"/>
              </a:rPr>
              <a:t>h</a:t>
            </a:r>
            <a:r>
              <a:rPr sz="1983" u="heavy" dirty="0">
                <a:solidFill>
                  <a:prstClr val="black"/>
                </a:solidFill>
                <a:latin typeface="Arial"/>
                <a:cs typeface="Arial"/>
              </a:rPr>
              <a:t>i</a:t>
            </a:r>
            <a:r>
              <a:rPr sz="1983" u="heavy" spc="-10" dirty="0">
                <a:solidFill>
                  <a:prstClr val="black"/>
                </a:solidFill>
                <a:latin typeface="Arial"/>
                <a:cs typeface="Arial"/>
              </a:rPr>
              <a:t>e</a:t>
            </a:r>
            <a:r>
              <a:rPr sz="1983" u="heavy" dirty="0">
                <a:solidFill>
                  <a:prstClr val="black"/>
                </a:solidFill>
                <a:latin typeface="Arial"/>
                <a:cs typeface="Arial"/>
              </a:rPr>
              <a:t>sta</a:t>
            </a:r>
            <a:r>
              <a:rPr sz="1983" u="heavy" spc="15" dirty="0">
                <a:solidFill>
                  <a:prstClr val="black"/>
                </a:solidFill>
                <a:latin typeface="Arial"/>
                <a:cs typeface="Arial"/>
              </a:rPr>
              <a:t> </a:t>
            </a:r>
            <a:r>
              <a:rPr sz="1983" u="heavy" dirty="0">
                <a:solidFill>
                  <a:prstClr val="black"/>
                </a:solidFill>
                <a:latin typeface="Arial"/>
                <a:cs typeface="Arial"/>
              </a:rPr>
              <a:t>di</a:t>
            </a:r>
            <a:r>
              <a:rPr sz="1983" u="heavy" spc="-10" dirty="0">
                <a:solidFill>
                  <a:prstClr val="black"/>
                </a:solidFill>
                <a:latin typeface="Arial"/>
                <a:cs typeface="Arial"/>
              </a:rPr>
              <a:t> </a:t>
            </a:r>
            <a:r>
              <a:rPr sz="1983" u="heavy" dirty="0">
                <a:solidFill>
                  <a:prstClr val="black"/>
                </a:solidFill>
                <a:latin typeface="Arial"/>
                <a:cs typeface="Arial"/>
              </a:rPr>
              <a:t>q</a:t>
            </a:r>
            <a:r>
              <a:rPr sz="1983" u="heavy" spc="-4" dirty="0">
                <a:solidFill>
                  <a:prstClr val="black"/>
                </a:solidFill>
                <a:latin typeface="Arial"/>
                <a:cs typeface="Arial"/>
              </a:rPr>
              <a:t>u</a:t>
            </a:r>
            <a:r>
              <a:rPr sz="1983" u="heavy" dirty="0">
                <a:solidFill>
                  <a:prstClr val="black"/>
                </a:solidFill>
                <a:latin typeface="Arial"/>
                <a:cs typeface="Arial"/>
              </a:rPr>
              <a:t>esti</a:t>
            </a:r>
            <a:r>
              <a:rPr sz="1983" u="heavy" spc="10" dirty="0">
                <a:solidFill>
                  <a:prstClr val="black"/>
                </a:solidFill>
                <a:latin typeface="Arial"/>
                <a:cs typeface="Arial"/>
              </a:rPr>
              <a:t> </a:t>
            </a:r>
            <a:r>
              <a:rPr sz="1983" u="heavy" dirty="0">
                <a:solidFill>
                  <a:prstClr val="black"/>
                </a:solidFill>
                <a:latin typeface="Arial"/>
                <a:cs typeface="Arial"/>
              </a:rPr>
              <a:t>e </a:t>
            </a:r>
            <a:r>
              <a:rPr sz="1983" u="heavy" spc="-4" dirty="0">
                <a:solidFill>
                  <a:prstClr val="black"/>
                </a:solidFill>
                <a:latin typeface="Arial"/>
                <a:cs typeface="Arial"/>
              </a:rPr>
              <a:t>p</a:t>
            </a:r>
            <a:r>
              <a:rPr sz="1983" u="heavy" dirty="0">
                <a:solidFill>
                  <a:prstClr val="black"/>
                </a:solidFill>
                <a:latin typeface="Arial"/>
                <a:cs typeface="Arial"/>
              </a:rPr>
              <a:t>er l'es</a:t>
            </a:r>
            <a:r>
              <a:rPr sz="1983" u="heavy" spc="-10" dirty="0">
                <a:solidFill>
                  <a:prstClr val="black"/>
                </a:solidFill>
                <a:latin typeface="Arial"/>
                <a:cs typeface="Arial"/>
              </a:rPr>
              <a:t>p</a:t>
            </a:r>
            <a:r>
              <a:rPr sz="1983" u="heavy" dirty="0">
                <a:solidFill>
                  <a:prstClr val="black"/>
                </a:solidFill>
                <a:latin typeface="Arial"/>
                <a:cs typeface="Arial"/>
              </a:rPr>
              <a:t>l</a:t>
            </a:r>
            <a:r>
              <a:rPr sz="1983" u="heavy" spc="-10" dirty="0">
                <a:solidFill>
                  <a:prstClr val="black"/>
                </a:solidFill>
                <a:latin typeface="Arial"/>
                <a:cs typeface="Arial"/>
              </a:rPr>
              <a:t>e</a:t>
            </a:r>
            <a:r>
              <a:rPr sz="1983" u="heavy" dirty="0">
                <a:solidFill>
                  <a:prstClr val="black"/>
                </a:solidFill>
                <a:latin typeface="Arial"/>
                <a:cs typeface="Arial"/>
              </a:rPr>
              <a:t>tam</a:t>
            </a:r>
            <a:r>
              <a:rPr sz="1983" u="heavy" spc="-4" dirty="0">
                <a:solidFill>
                  <a:prstClr val="black"/>
                </a:solidFill>
                <a:latin typeface="Arial"/>
                <a:cs typeface="Arial"/>
              </a:rPr>
              <a:t>e</a:t>
            </a:r>
            <a:r>
              <a:rPr sz="1983" u="heavy" dirty="0">
                <a:solidFill>
                  <a:prstClr val="black"/>
                </a:solidFill>
                <a:latin typeface="Arial"/>
                <a:cs typeface="Arial"/>
              </a:rPr>
              <a:t>nto</a:t>
            </a:r>
            <a:r>
              <a:rPr sz="1983" u="heavy" spc="10" dirty="0">
                <a:solidFill>
                  <a:prstClr val="black"/>
                </a:solidFill>
                <a:latin typeface="Arial"/>
                <a:cs typeface="Arial"/>
              </a:rPr>
              <a:t> </a:t>
            </a:r>
            <a:r>
              <a:rPr sz="1983" u="heavy" dirty="0">
                <a:solidFill>
                  <a:prstClr val="black"/>
                </a:solidFill>
                <a:latin typeface="Arial"/>
                <a:cs typeface="Arial"/>
              </a:rPr>
              <a:t>d</a:t>
            </a:r>
            <a:r>
              <a:rPr sz="1983" u="heavy" spc="-10" dirty="0">
                <a:solidFill>
                  <a:prstClr val="black"/>
                </a:solidFill>
                <a:latin typeface="Arial"/>
                <a:cs typeface="Arial"/>
              </a:rPr>
              <a:t>e</a:t>
            </a:r>
            <a:r>
              <a:rPr sz="1983" u="heavy" dirty="0">
                <a:solidFill>
                  <a:prstClr val="black"/>
                </a:solidFill>
                <a:latin typeface="Arial"/>
                <a:cs typeface="Arial"/>
              </a:rPr>
              <a:t>l</a:t>
            </a:r>
            <a:r>
              <a:rPr sz="1983" u="heavy" spc="-4" dirty="0">
                <a:solidFill>
                  <a:prstClr val="black"/>
                </a:solidFill>
                <a:latin typeface="Arial"/>
                <a:cs typeface="Arial"/>
              </a:rPr>
              <a:t>l</a:t>
            </a:r>
            <a:r>
              <a:rPr sz="1983" u="heavy" dirty="0">
                <a:solidFill>
                  <a:prstClr val="black"/>
                </a:solidFill>
                <a:latin typeface="Arial"/>
                <a:cs typeface="Arial"/>
              </a:rPr>
              <a:t>a</a:t>
            </a:r>
            <a:r>
              <a:rPr sz="1983" u="heavy" spc="21" dirty="0">
                <a:solidFill>
                  <a:prstClr val="black"/>
                </a:solidFill>
                <a:latin typeface="Arial"/>
                <a:cs typeface="Arial"/>
              </a:rPr>
              <a:t> </a:t>
            </a:r>
            <a:r>
              <a:rPr sz="1983" u="heavy" dirty="0">
                <a:solidFill>
                  <a:prstClr val="black"/>
                </a:solidFill>
                <a:latin typeface="Arial"/>
                <a:cs typeface="Arial"/>
              </a:rPr>
              <a:t>sua</a:t>
            </a:r>
            <a:r>
              <a:rPr sz="1983" u="heavy" spc="-10" dirty="0">
                <a:solidFill>
                  <a:prstClr val="black"/>
                </a:solidFill>
                <a:latin typeface="Arial"/>
                <a:cs typeface="Arial"/>
              </a:rPr>
              <a:t> </a:t>
            </a:r>
            <a:r>
              <a:rPr sz="1983" u="heavy" spc="4" dirty="0">
                <a:solidFill>
                  <a:prstClr val="black"/>
                </a:solidFill>
                <a:latin typeface="Arial"/>
                <a:cs typeface="Arial"/>
              </a:rPr>
              <a:t>f</a:t>
            </a:r>
            <a:r>
              <a:rPr sz="1983" u="heavy" dirty="0">
                <a:solidFill>
                  <a:prstClr val="black"/>
                </a:solidFill>
                <a:latin typeface="Arial"/>
                <a:cs typeface="Arial"/>
              </a:rPr>
              <a:t>u</a:t>
            </a:r>
            <a:r>
              <a:rPr sz="1983" u="heavy" spc="-10" dirty="0">
                <a:solidFill>
                  <a:prstClr val="black"/>
                </a:solidFill>
                <a:latin typeface="Arial"/>
                <a:cs typeface="Arial"/>
              </a:rPr>
              <a:t>n</a:t>
            </a:r>
            <a:r>
              <a:rPr sz="1983" u="heavy" dirty="0">
                <a:solidFill>
                  <a:prstClr val="black"/>
                </a:solidFill>
                <a:latin typeface="Arial"/>
                <a:cs typeface="Arial"/>
              </a:rPr>
              <a:t>zi</a:t>
            </a:r>
            <a:r>
              <a:rPr sz="1983" u="heavy" spc="-10" dirty="0">
                <a:solidFill>
                  <a:prstClr val="black"/>
                </a:solidFill>
                <a:latin typeface="Arial"/>
                <a:cs typeface="Arial"/>
              </a:rPr>
              <a:t>o</a:t>
            </a:r>
            <a:r>
              <a:rPr sz="1983" u="heavy" dirty="0">
                <a:solidFill>
                  <a:prstClr val="black"/>
                </a:solidFill>
                <a:latin typeface="Arial"/>
                <a:cs typeface="Arial"/>
              </a:rPr>
              <a:t>n</a:t>
            </a:r>
            <a:r>
              <a:rPr sz="1983" u="heavy" spc="-10" dirty="0">
                <a:solidFill>
                  <a:prstClr val="black"/>
                </a:solidFill>
                <a:latin typeface="Arial"/>
                <a:cs typeface="Arial"/>
              </a:rPr>
              <a:t>e</a:t>
            </a:r>
            <a:r>
              <a:rPr sz="1983" u="heavy" dirty="0">
                <a:solidFill>
                  <a:prstClr val="black"/>
                </a:solidFill>
                <a:latin typeface="Arial"/>
                <a:cs typeface="Arial"/>
              </a:rPr>
              <a:t>,</a:t>
            </a:r>
            <a:r>
              <a:rPr sz="1983" u="heavy" spc="21" dirty="0">
                <a:solidFill>
                  <a:prstClr val="black"/>
                </a:solidFill>
                <a:latin typeface="Arial"/>
                <a:cs typeface="Arial"/>
              </a:rPr>
              <a:t> </a:t>
            </a:r>
            <a:r>
              <a:rPr sz="1983" u="heavy" dirty="0">
                <a:solidFill>
                  <a:prstClr val="black"/>
                </a:solidFill>
                <a:latin typeface="Arial"/>
                <a:cs typeface="Arial"/>
              </a:rPr>
              <a:t>co</a:t>
            </a:r>
            <a:r>
              <a:rPr sz="1983" u="heavy" spc="-10" dirty="0">
                <a:solidFill>
                  <a:prstClr val="black"/>
                </a:solidFill>
                <a:latin typeface="Arial"/>
                <a:cs typeface="Arial"/>
              </a:rPr>
              <a:t>p</a:t>
            </a:r>
            <a:r>
              <a:rPr sz="1983" u="heavy" dirty="0">
                <a:solidFill>
                  <a:prstClr val="black"/>
                </a:solidFill>
                <a:latin typeface="Arial"/>
                <a:cs typeface="Arial"/>
              </a:rPr>
              <a:t>ia</a:t>
            </a:r>
            <a:r>
              <a:rPr sz="1983" u="heavy" spc="4" dirty="0">
                <a:solidFill>
                  <a:prstClr val="black"/>
                </a:solidFill>
                <a:latin typeface="Arial"/>
                <a:cs typeface="Arial"/>
              </a:rPr>
              <a:t> </a:t>
            </a:r>
            <a:r>
              <a:rPr sz="1983" u="heavy" dirty="0">
                <a:solidFill>
                  <a:prstClr val="black"/>
                </a:solidFill>
                <a:latin typeface="Arial"/>
                <a:cs typeface="Arial"/>
              </a:rPr>
              <a:t>d</a:t>
            </a:r>
            <a:r>
              <a:rPr sz="1983" u="heavy" spc="-10" dirty="0">
                <a:solidFill>
                  <a:prstClr val="black"/>
                </a:solidFill>
                <a:latin typeface="Arial"/>
                <a:cs typeface="Arial"/>
              </a:rPr>
              <a:t>e</a:t>
            </a:r>
            <a:r>
              <a:rPr sz="1983" u="heavy" dirty="0">
                <a:solidFill>
                  <a:prstClr val="black"/>
                </a:solidFill>
                <a:latin typeface="Arial"/>
                <a:cs typeface="Arial"/>
              </a:rPr>
              <a:t>l</a:t>
            </a:r>
            <a:r>
              <a:rPr sz="1983" u="heavy" spc="10" dirty="0">
                <a:solidFill>
                  <a:prstClr val="black"/>
                </a:solidFill>
                <a:latin typeface="Arial"/>
                <a:cs typeface="Arial"/>
              </a:rPr>
              <a:t> </a:t>
            </a:r>
            <a:r>
              <a:rPr sz="1983" u="heavy" dirty="0">
                <a:solidFill>
                  <a:prstClr val="black"/>
                </a:solidFill>
                <a:latin typeface="Arial"/>
                <a:cs typeface="Arial"/>
              </a:rPr>
              <a:t>DV</a:t>
            </a:r>
            <a:r>
              <a:rPr sz="1983" u="heavy" spc="-4" dirty="0">
                <a:solidFill>
                  <a:prstClr val="black"/>
                </a:solidFill>
                <a:latin typeface="Arial"/>
                <a:cs typeface="Arial"/>
              </a:rPr>
              <a:t>R</a:t>
            </a:r>
            <a:r>
              <a:rPr sz="1983" u="heavy" dirty="0">
                <a:solidFill>
                  <a:prstClr val="black"/>
                </a:solidFill>
                <a:latin typeface="Arial"/>
                <a:cs typeface="Arial"/>
              </a:rPr>
              <a:t>,</a:t>
            </a:r>
            <a:r>
              <a:rPr sz="1983" dirty="0">
                <a:solidFill>
                  <a:prstClr val="black"/>
                </a:solidFill>
                <a:latin typeface="Arial"/>
                <a:cs typeface="Arial"/>
              </a:rPr>
              <a:t> </a:t>
            </a:r>
            <a:r>
              <a:rPr sz="1983" u="heavy" dirty="0">
                <a:solidFill>
                  <a:prstClr val="black"/>
                </a:solidFill>
                <a:latin typeface="Arial"/>
                <a:cs typeface="Arial"/>
              </a:rPr>
              <a:t>a</a:t>
            </a:r>
            <a:r>
              <a:rPr sz="1983" u="heavy" spc="-10" dirty="0">
                <a:solidFill>
                  <a:prstClr val="black"/>
                </a:solidFill>
                <a:latin typeface="Arial"/>
                <a:cs typeface="Arial"/>
              </a:rPr>
              <a:t>n</a:t>
            </a:r>
            <a:r>
              <a:rPr sz="1983" u="heavy" dirty="0">
                <a:solidFill>
                  <a:prstClr val="black"/>
                </a:solidFill>
                <a:latin typeface="Arial"/>
                <a:cs typeface="Arial"/>
              </a:rPr>
              <a:t>che</a:t>
            </a:r>
            <a:r>
              <a:rPr sz="1983" u="heavy" spc="4" dirty="0">
                <a:solidFill>
                  <a:prstClr val="black"/>
                </a:solidFill>
                <a:latin typeface="Arial"/>
                <a:cs typeface="Arial"/>
              </a:rPr>
              <a:t> </a:t>
            </a:r>
            <a:r>
              <a:rPr sz="1983" u="heavy" dirty="0">
                <a:solidFill>
                  <a:prstClr val="black"/>
                </a:solidFill>
                <a:latin typeface="Arial"/>
                <a:cs typeface="Arial"/>
              </a:rPr>
              <a:t>su s</a:t>
            </a:r>
            <a:r>
              <a:rPr sz="1983" u="heavy" spc="-4" dirty="0">
                <a:solidFill>
                  <a:prstClr val="black"/>
                </a:solidFill>
                <a:latin typeface="Arial"/>
                <a:cs typeface="Arial"/>
              </a:rPr>
              <a:t>u</a:t>
            </a:r>
            <a:r>
              <a:rPr sz="1983" u="heavy" dirty="0">
                <a:solidFill>
                  <a:prstClr val="black"/>
                </a:solidFill>
                <a:latin typeface="Arial"/>
                <a:cs typeface="Arial"/>
              </a:rPr>
              <a:t>p</a:t>
            </a:r>
            <a:r>
              <a:rPr sz="1983" u="heavy" spc="-10" dirty="0">
                <a:solidFill>
                  <a:prstClr val="black"/>
                </a:solidFill>
                <a:latin typeface="Arial"/>
                <a:cs typeface="Arial"/>
              </a:rPr>
              <a:t>p</a:t>
            </a:r>
            <a:r>
              <a:rPr sz="1983" u="heavy" dirty="0">
                <a:solidFill>
                  <a:prstClr val="black"/>
                </a:solidFill>
                <a:latin typeface="Arial"/>
                <a:cs typeface="Arial"/>
              </a:rPr>
              <a:t>orto</a:t>
            </a:r>
            <a:r>
              <a:rPr sz="1983" u="heavy" spc="10" dirty="0">
                <a:solidFill>
                  <a:prstClr val="black"/>
                </a:solidFill>
                <a:latin typeface="Arial"/>
                <a:cs typeface="Arial"/>
              </a:rPr>
              <a:t> </a:t>
            </a:r>
            <a:r>
              <a:rPr sz="1983" u="heavy" dirty="0">
                <a:solidFill>
                  <a:prstClr val="black"/>
                </a:solidFill>
                <a:latin typeface="Arial"/>
                <a:cs typeface="Arial"/>
              </a:rPr>
              <a:t>i</a:t>
            </a:r>
            <a:r>
              <a:rPr sz="1983" u="heavy" spc="-10" dirty="0">
                <a:solidFill>
                  <a:prstClr val="black"/>
                </a:solidFill>
                <a:latin typeface="Arial"/>
                <a:cs typeface="Arial"/>
              </a:rPr>
              <a:t>n</a:t>
            </a:r>
            <a:r>
              <a:rPr sz="1983" u="heavy" dirty="0">
                <a:solidFill>
                  <a:prstClr val="black"/>
                </a:solidFill>
                <a:latin typeface="Arial"/>
                <a:cs typeface="Arial"/>
              </a:rPr>
              <a:t>formatic</a:t>
            </a:r>
            <a:r>
              <a:rPr sz="1983" u="heavy" spc="-10" dirty="0">
                <a:solidFill>
                  <a:prstClr val="black"/>
                </a:solidFill>
                <a:latin typeface="Arial"/>
                <a:cs typeface="Arial"/>
              </a:rPr>
              <a:t>o</a:t>
            </a:r>
            <a:r>
              <a:rPr sz="1983" u="heavy" dirty="0">
                <a:solidFill>
                  <a:prstClr val="black"/>
                </a:solidFill>
                <a:latin typeface="Arial"/>
                <a:cs typeface="Arial"/>
              </a:rPr>
              <a:t>;</a:t>
            </a:r>
            <a:r>
              <a:rPr sz="1983" u="heavy" spc="21" dirty="0">
                <a:solidFill>
                  <a:prstClr val="black"/>
                </a:solidFill>
                <a:latin typeface="Arial"/>
                <a:cs typeface="Arial"/>
              </a:rPr>
              <a:t> </a:t>
            </a:r>
            <a:r>
              <a:rPr sz="1983" u="heavy" dirty="0">
                <a:solidFill>
                  <a:prstClr val="black"/>
                </a:solidFill>
                <a:latin typeface="Arial"/>
                <a:cs typeface="Arial"/>
              </a:rPr>
              <a:t>il</a:t>
            </a:r>
            <a:r>
              <a:rPr sz="1983" u="heavy" spc="-4" dirty="0">
                <a:solidFill>
                  <a:prstClr val="black"/>
                </a:solidFill>
                <a:latin typeface="Arial"/>
                <a:cs typeface="Arial"/>
              </a:rPr>
              <a:t> </a:t>
            </a:r>
            <a:r>
              <a:rPr sz="1983" u="heavy" dirty="0">
                <a:solidFill>
                  <a:prstClr val="black"/>
                </a:solidFill>
                <a:latin typeface="Arial"/>
                <a:cs typeface="Arial"/>
              </a:rPr>
              <a:t>d</a:t>
            </a:r>
            <a:r>
              <a:rPr sz="1983" u="heavy" spc="-4" dirty="0">
                <a:solidFill>
                  <a:prstClr val="black"/>
                </a:solidFill>
                <a:latin typeface="Arial"/>
                <a:cs typeface="Arial"/>
              </a:rPr>
              <a:t>o</a:t>
            </a:r>
            <a:r>
              <a:rPr sz="1983" u="heavy" dirty="0">
                <a:solidFill>
                  <a:prstClr val="black"/>
                </a:solidFill>
                <a:latin typeface="Arial"/>
                <a:cs typeface="Arial"/>
              </a:rPr>
              <a:t>cum</a:t>
            </a:r>
            <a:r>
              <a:rPr sz="1983" u="heavy" spc="-10" dirty="0">
                <a:solidFill>
                  <a:prstClr val="black"/>
                </a:solidFill>
                <a:latin typeface="Arial"/>
                <a:cs typeface="Arial"/>
              </a:rPr>
              <a:t>e</a:t>
            </a:r>
            <a:r>
              <a:rPr sz="1983" u="heavy" dirty="0">
                <a:solidFill>
                  <a:prstClr val="black"/>
                </a:solidFill>
                <a:latin typeface="Arial"/>
                <a:cs typeface="Arial"/>
              </a:rPr>
              <a:t>nto</a:t>
            </a:r>
            <a:r>
              <a:rPr sz="1983" u="heavy" spc="10" dirty="0">
                <a:solidFill>
                  <a:prstClr val="black"/>
                </a:solidFill>
                <a:latin typeface="Arial"/>
                <a:cs typeface="Arial"/>
              </a:rPr>
              <a:t> </a:t>
            </a:r>
            <a:r>
              <a:rPr sz="1983" u="heavy" dirty="0">
                <a:solidFill>
                  <a:prstClr val="black"/>
                </a:solidFill>
                <a:latin typeface="Arial"/>
                <a:cs typeface="Arial"/>
              </a:rPr>
              <a:t>è c</a:t>
            </a:r>
            <a:r>
              <a:rPr sz="1983" u="heavy" spc="-4" dirty="0">
                <a:solidFill>
                  <a:prstClr val="black"/>
                </a:solidFill>
                <a:latin typeface="Arial"/>
                <a:cs typeface="Arial"/>
              </a:rPr>
              <a:t>o</a:t>
            </a:r>
            <a:r>
              <a:rPr sz="1983" u="heavy" dirty="0">
                <a:solidFill>
                  <a:prstClr val="black"/>
                </a:solidFill>
                <a:latin typeface="Arial"/>
                <a:cs typeface="Arial"/>
              </a:rPr>
              <a:t>ns</a:t>
            </a:r>
            <a:r>
              <a:rPr sz="1983" u="heavy" spc="-10" dirty="0">
                <a:solidFill>
                  <a:prstClr val="black"/>
                </a:solidFill>
                <a:latin typeface="Arial"/>
                <a:cs typeface="Arial"/>
              </a:rPr>
              <a:t>u</a:t>
            </a:r>
            <a:r>
              <a:rPr sz="1983" u="heavy" dirty="0">
                <a:solidFill>
                  <a:prstClr val="black"/>
                </a:solidFill>
                <a:latin typeface="Arial"/>
                <a:cs typeface="Arial"/>
              </a:rPr>
              <a:t>ltato</a:t>
            </a:r>
            <a:r>
              <a:rPr sz="1983" u="heavy" spc="10" dirty="0">
                <a:solidFill>
                  <a:prstClr val="black"/>
                </a:solidFill>
                <a:latin typeface="Arial"/>
                <a:cs typeface="Arial"/>
              </a:rPr>
              <a:t> </a:t>
            </a:r>
            <a:r>
              <a:rPr sz="1983" u="heavy" dirty="0">
                <a:solidFill>
                  <a:prstClr val="black"/>
                </a:solidFill>
                <a:latin typeface="Arial"/>
                <a:cs typeface="Arial"/>
              </a:rPr>
              <a:t>esc</a:t>
            </a:r>
            <a:r>
              <a:rPr sz="1983" u="heavy" spc="-10" dirty="0">
                <a:solidFill>
                  <a:prstClr val="black"/>
                </a:solidFill>
                <a:latin typeface="Arial"/>
                <a:cs typeface="Arial"/>
              </a:rPr>
              <a:t>l</a:t>
            </a:r>
            <a:r>
              <a:rPr sz="1983" u="heavy" dirty="0">
                <a:solidFill>
                  <a:prstClr val="black"/>
                </a:solidFill>
                <a:latin typeface="Arial"/>
                <a:cs typeface="Arial"/>
              </a:rPr>
              <a:t>us</a:t>
            </a:r>
            <a:r>
              <a:rPr sz="1983" u="heavy" spc="-10" dirty="0">
                <a:solidFill>
                  <a:prstClr val="black"/>
                </a:solidFill>
                <a:latin typeface="Arial"/>
                <a:cs typeface="Arial"/>
              </a:rPr>
              <a:t>i</a:t>
            </a:r>
            <a:r>
              <a:rPr sz="1983" u="heavy" dirty="0">
                <a:solidFill>
                  <a:prstClr val="black"/>
                </a:solidFill>
                <a:latin typeface="Arial"/>
                <a:cs typeface="Arial"/>
              </a:rPr>
              <a:t>vam</a:t>
            </a:r>
            <a:r>
              <a:rPr sz="1983" u="heavy" spc="-10" dirty="0">
                <a:solidFill>
                  <a:prstClr val="black"/>
                </a:solidFill>
                <a:latin typeface="Arial"/>
                <a:cs typeface="Arial"/>
              </a:rPr>
              <a:t>e</a:t>
            </a:r>
            <a:r>
              <a:rPr sz="1983" u="heavy" dirty="0">
                <a:solidFill>
                  <a:prstClr val="black"/>
                </a:solidFill>
                <a:latin typeface="Arial"/>
                <a:cs typeface="Arial"/>
              </a:rPr>
              <a:t>nte</a:t>
            </a:r>
            <a:r>
              <a:rPr sz="1983" u="heavy" spc="21" dirty="0">
                <a:solidFill>
                  <a:prstClr val="black"/>
                </a:solidFill>
                <a:latin typeface="Arial"/>
                <a:cs typeface="Arial"/>
              </a:rPr>
              <a:t> </a:t>
            </a:r>
            <a:r>
              <a:rPr sz="1983" u="heavy" dirty="0">
                <a:solidFill>
                  <a:prstClr val="black"/>
                </a:solidFill>
                <a:latin typeface="Arial"/>
                <a:cs typeface="Arial"/>
              </a:rPr>
              <a:t>in</a:t>
            </a:r>
            <a:r>
              <a:rPr sz="1983" dirty="0">
                <a:solidFill>
                  <a:prstClr val="black"/>
                </a:solidFill>
                <a:latin typeface="Arial"/>
                <a:cs typeface="Arial"/>
              </a:rPr>
              <a:t> </a:t>
            </a:r>
            <a:r>
              <a:rPr sz="1983" u="heavy" dirty="0">
                <a:solidFill>
                  <a:prstClr val="black"/>
                </a:solidFill>
                <a:latin typeface="Arial"/>
                <a:cs typeface="Arial"/>
              </a:rPr>
              <a:t>az</a:t>
            </a:r>
            <a:r>
              <a:rPr sz="1983" u="heavy" spc="-10" dirty="0">
                <a:solidFill>
                  <a:prstClr val="black"/>
                </a:solidFill>
                <a:latin typeface="Arial"/>
                <a:cs typeface="Arial"/>
              </a:rPr>
              <a:t>i</a:t>
            </a:r>
            <a:r>
              <a:rPr sz="1983" u="heavy" dirty="0">
                <a:solidFill>
                  <a:prstClr val="black"/>
                </a:solidFill>
                <a:latin typeface="Arial"/>
                <a:cs typeface="Arial"/>
              </a:rPr>
              <a:t>e</a:t>
            </a:r>
            <a:r>
              <a:rPr sz="1983" u="heavy" spc="-10" dirty="0">
                <a:solidFill>
                  <a:prstClr val="black"/>
                </a:solidFill>
                <a:latin typeface="Arial"/>
                <a:cs typeface="Arial"/>
              </a:rPr>
              <a:t>n</a:t>
            </a:r>
            <a:r>
              <a:rPr sz="1983" u="heavy" dirty="0">
                <a:solidFill>
                  <a:prstClr val="black"/>
                </a:solidFill>
                <a:latin typeface="Arial"/>
                <a:cs typeface="Arial"/>
              </a:rPr>
              <a:t>d</a:t>
            </a:r>
            <a:r>
              <a:rPr sz="1983" u="heavy" spc="-4" dirty="0">
                <a:solidFill>
                  <a:prstClr val="black"/>
                </a:solidFill>
                <a:latin typeface="Arial"/>
                <a:cs typeface="Arial"/>
              </a:rPr>
              <a:t>a</a:t>
            </a:r>
            <a:r>
              <a:rPr sz="1983" dirty="0">
                <a:solidFill>
                  <a:prstClr val="black"/>
                </a:solidFill>
                <a:latin typeface="Arial"/>
                <a:cs typeface="Arial"/>
              </a:rPr>
              <a:t>.</a:t>
            </a:r>
          </a:p>
        </p:txBody>
      </p:sp>
      <p:sp>
        <p:nvSpPr>
          <p:cNvPr id="32" name="object 32"/>
          <p:cNvSpPr txBox="1"/>
          <p:nvPr/>
        </p:nvSpPr>
        <p:spPr>
          <a:xfrm>
            <a:off x="10113242" y="1873453"/>
            <a:ext cx="40231" cy="5315718"/>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30" name="object 30"/>
          <p:cNvSpPr txBox="1"/>
          <p:nvPr/>
        </p:nvSpPr>
        <p:spPr>
          <a:xfrm>
            <a:off x="2486297" y="5854329"/>
            <a:ext cx="72638"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9" name="object 29"/>
          <p:cNvSpPr txBox="1"/>
          <p:nvPr/>
        </p:nvSpPr>
        <p:spPr>
          <a:xfrm>
            <a:off x="4474037" y="5854329"/>
            <a:ext cx="7162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8" name="object 28"/>
          <p:cNvSpPr txBox="1"/>
          <p:nvPr/>
        </p:nvSpPr>
        <p:spPr>
          <a:xfrm>
            <a:off x="4741137" y="5854329"/>
            <a:ext cx="71378"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7" name="object 27"/>
          <p:cNvSpPr txBox="1"/>
          <p:nvPr/>
        </p:nvSpPr>
        <p:spPr>
          <a:xfrm>
            <a:off x="6502383" y="5854329"/>
            <a:ext cx="7314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6" name="object 26"/>
          <p:cNvSpPr txBox="1"/>
          <p:nvPr/>
        </p:nvSpPr>
        <p:spPr>
          <a:xfrm>
            <a:off x="6910474" y="5854329"/>
            <a:ext cx="7011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5" name="object 25"/>
          <p:cNvSpPr txBox="1"/>
          <p:nvPr/>
        </p:nvSpPr>
        <p:spPr>
          <a:xfrm>
            <a:off x="8014186" y="5854329"/>
            <a:ext cx="72638"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4" name="object 24"/>
          <p:cNvSpPr txBox="1"/>
          <p:nvPr/>
        </p:nvSpPr>
        <p:spPr>
          <a:xfrm>
            <a:off x="8449768" y="5854329"/>
            <a:ext cx="7011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3" name="object 23"/>
          <p:cNvSpPr txBox="1"/>
          <p:nvPr/>
        </p:nvSpPr>
        <p:spPr>
          <a:xfrm>
            <a:off x="8716112" y="5854329"/>
            <a:ext cx="69107"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2" name="object 22"/>
          <p:cNvSpPr txBox="1"/>
          <p:nvPr/>
        </p:nvSpPr>
        <p:spPr>
          <a:xfrm>
            <a:off x="1439485" y="6156589"/>
            <a:ext cx="7002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1" name="object 21"/>
          <p:cNvSpPr txBox="1"/>
          <p:nvPr/>
        </p:nvSpPr>
        <p:spPr>
          <a:xfrm>
            <a:off x="2444752" y="6156589"/>
            <a:ext cx="7178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0" name="object 20"/>
          <p:cNvSpPr txBox="1"/>
          <p:nvPr/>
        </p:nvSpPr>
        <p:spPr>
          <a:xfrm>
            <a:off x="2712505" y="6156589"/>
            <a:ext cx="6876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9" name="object 19"/>
          <p:cNvSpPr txBox="1"/>
          <p:nvPr/>
        </p:nvSpPr>
        <p:spPr>
          <a:xfrm>
            <a:off x="3452538" y="6156589"/>
            <a:ext cx="7128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8" name="object 18"/>
          <p:cNvSpPr txBox="1"/>
          <p:nvPr/>
        </p:nvSpPr>
        <p:spPr>
          <a:xfrm>
            <a:off x="3663867" y="6156589"/>
            <a:ext cx="7002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7" name="object 17"/>
          <p:cNvSpPr txBox="1"/>
          <p:nvPr/>
        </p:nvSpPr>
        <p:spPr>
          <a:xfrm>
            <a:off x="4097106" y="6156589"/>
            <a:ext cx="7002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6" name="object 16"/>
          <p:cNvSpPr txBox="1"/>
          <p:nvPr/>
        </p:nvSpPr>
        <p:spPr>
          <a:xfrm>
            <a:off x="5779940" y="6156589"/>
            <a:ext cx="7128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5" name="object 15"/>
          <p:cNvSpPr txBox="1"/>
          <p:nvPr/>
        </p:nvSpPr>
        <p:spPr>
          <a:xfrm>
            <a:off x="6380932" y="6156589"/>
            <a:ext cx="7304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4" name="object 14"/>
          <p:cNvSpPr txBox="1"/>
          <p:nvPr/>
        </p:nvSpPr>
        <p:spPr>
          <a:xfrm>
            <a:off x="6860015" y="6156589"/>
            <a:ext cx="6876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3" name="object 13"/>
          <p:cNvSpPr txBox="1"/>
          <p:nvPr/>
        </p:nvSpPr>
        <p:spPr>
          <a:xfrm>
            <a:off x="7947899" y="6156589"/>
            <a:ext cx="7254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2" name="object 12"/>
          <p:cNvSpPr txBox="1"/>
          <p:nvPr/>
        </p:nvSpPr>
        <p:spPr>
          <a:xfrm>
            <a:off x="8621183" y="6156589"/>
            <a:ext cx="7077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1" name="object 11"/>
          <p:cNvSpPr txBox="1"/>
          <p:nvPr/>
        </p:nvSpPr>
        <p:spPr>
          <a:xfrm>
            <a:off x="9026716" y="6156589"/>
            <a:ext cx="71534"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10" name="object 10"/>
          <p:cNvSpPr txBox="1"/>
          <p:nvPr/>
        </p:nvSpPr>
        <p:spPr>
          <a:xfrm>
            <a:off x="1858367" y="6458849"/>
            <a:ext cx="70779"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9" name="object 9"/>
          <p:cNvSpPr txBox="1"/>
          <p:nvPr/>
        </p:nvSpPr>
        <p:spPr>
          <a:xfrm>
            <a:off x="2195135" y="6458849"/>
            <a:ext cx="7002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8" name="object 8"/>
          <p:cNvSpPr txBox="1"/>
          <p:nvPr/>
        </p:nvSpPr>
        <p:spPr>
          <a:xfrm>
            <a:off x="3243222" y="6458849"/>
            <a:ext cx="7128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7" name="object 7"/>
          <p:cNvSpPr txBox="1"/>
          <p:nvPr/>
        </p:nvSpPr>
        <p:spPr>
          <a:xfrm>
            <a:off x="4613719" y="6458849"/>
            <a:ext cx="7254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6" name="object 6"/>
          <p:cNvSpPr txBox="1"/>
          <p:nvPr/>
        </p:nvSpPr>
        <p:spPr>
          <a:xfrm>
            <a:off x="4798098" y="6458849"/>
            <a:ext cx="69016"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5" name="object 5"/>
          <p:cNvSpPr txBox="1"/>
          <p:nvPr/>
        </p:nvSpPr>
        <p:spPr>
          <a:xfrm>
            <a:off x="6111167" y="6458849"/>
            <a:ext cx="7128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4" name="object 4"/>
          <p:cNvSpPr txBox="1"/>
          <p:nvPr/>
        </p:nvSpPr>
        <p:spPr>
          <a:xfrm>
            <a:off x="6322495" y="6458849"/>
            <a:ext cx="70023"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3" name="object 3"/>
          <p:cNvSpPr txBox="1"/>
          <p:nvPr/>
        </p:nvSpPr>
        <p:spPr>
          <a:xfrm>
            <a:off x="7538589" y="6458849"/>
            <a:ext cx="71282"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 name="object 2"/>
          <p:cNvSpPr txBox="1"/>
          <p:nvPr/>
        </p:nvSpPr>
        <p:spPr>
          <a:xfrm>
            <a:off x="9341821" y="6458849"/>
            <a:ext cx="72794" cy="167922"/>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45" name="Rettangolo 44">
            <a:extLst>
              <a:ext uri="{FF2B5EF4-FFF2-40B4-BE49-F238E27FC236}">
                <a16:creationId xmlns:a16="http://schemas.microsoft.com/office/drawing/2014/main" id="{2BF5FA85-E0D5-4B60-AC84-3258F3F78C0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46" name="Immagine 45">
            <a:extLst>
              <a:ext uri="{FF2B5EF4-FFF2-40B4-BE49-F238E27FC236}">
                <a16:creationId xmlns:a16="http://schemas.microsoft.com/office/drawing/2014/main" id="{3E23CC94-6A2D-471C-A16F-7CB5EC155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47" name="Immagine 46">
            <a:extLst>
              <a:ext uri="{FF2B5EF4-FFF2-40B4-BE49-F238E27FC236}">
                <a16:creationId xmlns:a16="http://schemas.microsoft.com/office/drawing/2014/main" id="{EFA92223-9114-47DE-BD14-6F7DE62CB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48" name="Picture 5" descr="logo nuovo-2">
            <a:extLst>
              <a:ext uri="{FF2B5EF4-FFF2-40B4-BE49-F238E27FC236}">
                <a16:creationId xmlns:a16="http://schemas.microsoft.com/office/drawing/2014/main" id="{9C90C437-5D08-4898-9F40-AFF366DA07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64</a:t>
            </a:r>
            <a:endParaRPr sz="1102">
              <a:solidFill>
                <a:prstClr val="black"/>
              </a:solidFill>
              <a:latin typeface="Arial"/>
              <a:cs typeface="Arial"/>
            </a:endParaRPr>
          </a:p>
        </p:txBody>
      </p:sp>
      <p:sp>
        <p:nvSpPr>
          <p:cNvPr id="4" name="object 4"/>
          <p:cNvSpPr txBox="1"/>
          <p:nvPr/>
        </p:nvSpPr>
        <p:spPr>
          <a:xfrm>
            <a:off x="1917700" y="284737"/>
            <a:ext cx="9568068" cy="396191"/>
          </a:xfrm>
          <a:prstGeom prst="rect">
            <a:avLst/>
          </a:prstGeom>
        </p:spPr>
        <p:txBody>
          <a:bodyPr wrap="square" lIns="0" tIns="0" rIns="0" bIns="0" rtlCol="0">
            <a:noAutofit/>
          </a:bodyPr>
          <a:lstStyle/>
          <a:p>
            <a:pPr marL="100911" defTabSz="1007577">
              <a:lnSpc>
                <a:spcPct val="95825"/>
              </a:lnSpc>
              <a:spcBef>
                <a:spcPts val="314"/>
              </a:spcBef>
            </a:pPr>
            <a:r>
              <a:rPr sz="2204" b="1" dirty="0">
                <a:effectLst>
                  <a:outerShdw blurRad="38100" dist="38100" dir="2700000" algn="tl">
                    <a:srgbClr val="000000">
                      <a:alpha val="43137"/>
                    </a:srgbClr>
                  </a:outerShdw>
                </a:effectLst>
                <a:latin typeface="Arial"/>
                <a:cs typeface="Arial"/>
              </a:rPr>
              <a:t>4 -</a:t>
            </a:r>
            <a:r>
              <a:rPr sz="2204" b="1" spc="-10"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OB</a:t>
            </a:r>
            <a:r>
              <a:rPr sz="2204" b="1" spc="10" dirty="0">
                <a:effectLst>
                  <a:outerShdw blurRad="38100" dist="38100" dir="2700000" algn="tl">
                    <a:srgbClr val="000000">
                      <a:alpha val="43137"/>
                    </a:srgbClr>
                  </a:outerShdw>
                </a:effectLst>
                <a:latin typeface="Arial"/>
                <a:cs typeface="Arial"/>
              </a:rPr>
              <a:t>B</a:t>
            </a:r>
            <a:r>
              <a:rPr sz="2204" b="1" dirty="0">
                <a:effectLst>
                  <a:outerShdw blurRad="38100" dist="38100" dir="2700000" algn="tl">
                    <a:srgbClr val="000000">
                      <a:alpha val="43137"/>
                    </a:srgbClr>
                  </a:outerShdw>
                </a:effectLst>
                <a:latin typeface="Arial"/>
                <a:cs typeface="Arial"/>
              </a:rPr>
              <a:t>LIGHI</a:t>
            </a:r>
            <a:r>
              <a:rPr sz="2204" b="1" spc="-4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D</a:t>
            </a:r>
            <a:r>
              <a:rPr sz="2204" b="1" spc="-148" dirty="0">
                <a:effectLst>
                  <a:outerShdw blurRad="38100" dist="38100" dir="2700000" algn="tl">
                    <a:srgbClr val="000000">
                      <a:alpha val="43137"/>
                    </a:srgbClr>
                  </a:outerShdw>
                </a:effectLst>
                <a:latin typeface="Arial"/>
                <a:cs typeface="Arial"/>
              </a:rPr>
              <a:t>A</a:t>
            </a:r>
            <a:r>
              <a:rPr sz="2204" b="1" spc="-37" dirty="0">
                <a:effectLst>
                  <a:outerShdw blurRad="38100" dist="38100" dir="2700000" algn="tl">
                    <a:srgbClr val="000000">
                      <a:alpha val="43137"/>
                    </a:srgbClr>
                  </a:outerShdw>
                </a:effectLst>
                <a:latin typeface="Arial"/>
                <a:cs typeface="Arial"/>
              </a:rPr>
              <a:t>T</a:t>
            </a:r>
            <a:r>
              <a:rPr sz="2204" b="1" dirty="0">
                <a:effectLst>
                  <a:outerShdw blurRad="38100" dist="38100" dir="2700000" algn="tl">
                    <a:srgbClr val="000000">
                      <a:alpha val="43137"/>
                    </a:srgbClr>
                  </a:outerShdw>
                </a:effectLst>
                <a:latin typeface="Arial"/>
                <a:cs typeface="Arial"/>
              </a:rPr>
              <a:t>ORI</a:t>
            </a:r>
            <a:r>
              <a:rPr sz="2204" b="1" spc="-28"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L</a:t>
            </a:r>
            <a:r>
              <a:rPr sz="2204" b="1" spc="-153"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VOR</a:t>
            </a:r>
            <a:r>
              <a:rPr sz="2204" b="1" spc="10" dirty="0">
                <a:effectLst>
                  <a:outerShdw blurRad="38100" dist="38100" dir="2700000" algn="tl">
                    <a:srgbClr val="000000">
                      <a:alpha val="43137"/>
                    </a:srgbClr>
                  </a:outerShdw>
                </a:effectLst>
                <a:latin typeface="Arial"/>
                <a:cs typeface="Arial"/>
              </a:rPr>
              <a:t>O</a:t>
            </a:r>
            <a:r>
              <a:rPr sz="2204" b="1" spc="4" dirty="0">
                <a:effectLst>
                  <a:outerShdw blurRad="38100" dist="38100" dir="2700000" algn="tl">
                    <a:srgbClr val="000000">
                      <a:alpha val="43137"/>
                    </a:srgbClr>
                  </a:outerShdw>
                </a:effectLst>
                <a:latin typeface="Arial"/>
                <a:cs typeface="Arial"/>
              </a:rPr>
              <a:t>-</a:t>
            </a:r>
            <a:r>
              <a:rPr sz="2204" b="1" dirty="0">
                <a:effectLst>
                  <a:outerShdw blurRad="38100" dist="38100" dir="2700000" algn="tl">
                    <a:srgbClr val="000000">
                      <a:alpha val="43137"/>
                    </a:srgbClr>
                  </a:outerShdw>
                </a:effectLst>
                <a:latin typeface="Arial"/>
                <a:cs typeface="Arial"/>
              </a:rPr>
              <a:t>DIRI</a:t>
            </a:r>
            <a:r>
              <a:rPr sz="2204" b="1" spc="-10" dirty="0">
                <a:effectLst>
                  <a:outerShdw blurRad="38100" dist="38100" dir="2700000" algn="tl">
                    <a:srgbClr val="000000">
                      <a:alpha val="43137"/>
                    </a:srgbClr>
                  </a:outerShdw>
                </a:effectLst>
                <a:latin typeface="Arial"/>
                <a:cs typeface="Arial"/>
              </a:rPr>
              <a:t>G</a:t>
            </a:r>
            <a:r>
              <a:rPr sz="2204" b="1" dirty="0">
                <a:effectLst>
                  <a:outerShdw blurRad="38100" dist="38100" dir="2700000" algn="tl">
                    <a:srgbClr val="000000">
                      <a:alpha val="43137"/>
                    </a:srgbClr>
                  </a:outerShdw>
                </a:effectLst>
                <a:latin typeface="Arial"/>
                <a:cs typeface="Arial"/>
              </a:rPr>
              <a:t>ENTI</a:t>
            </a:r>
            <a:endParaRPr sz="2204" dirty="0">
              <a:effectLst>
                <a:outerShdw blurRad="38100" dist="38100" dir="2700000" algn="tl">
                  <a:srgbClr val="000000">
                    <a:alpha val="43137"/>
                  </a:srgbClr>
                </a:outerShdw>
              </a:effectLst>
              <a:latin typeface="Arial"/>
              <a:cs typeface="Arial"/>
            </a:endParaRPr>
          </a:p>
        </p:txBody>
      </p:sp>
      <p:sp>
        <p:nvSpPr>
          <p:cNvPr id="3" name="object 3"/>
          <p:cNvSpPr txBox="1"/>
          <p:nvPr/>
        </p:nvSpPr>
        <p:spPr>
          <a:xfrm>
            <a:off x="489549" y="1437783"/>
            <a:ext cx="9568068" cy="4919596"/>
          </a:xfrm>
          <a:prstGeom prst="rect">
            <a:avLst/>
          </a:prstGeom>
        </p:spPr>
        <p:txBody>
          <a:bodyPr wrap="square" lIns="0" tIns="0" rIns="0" bIns="0" rtlCol="0">
            <a:noAutofit/>
          </a:bodyPr>
          <a:lstStyle/>
          <a:p>
            <a:pPr defTabSz="1007577">
              <a:lnSpc>
                <a:spcPts val="551"/>
              </a:lnSpc>
              <a:spcBef>
                <a:spcPts val="3"/>
              </a:spcBef>
            </a:pPr>
            <a:endParaRPr sz="551" dirty="0">
              <a:solidFill>
                <a:prstClr val="black"/>
              </a:solidFill>
              <a:latin typeface="Calibri"/>
            </a:endParaRPr>
          </a:p>
          <a:p>
            <a:pPr marL="406543" marR="276441" indent="-307311" defTabSz="1007577">
              <a:lnSpc>
                <a:spcPct val="100041"/>
              </a:lnSpc>
            </a:pPr>
            <a:r>
              <a:rPr sz="2204" dirty="0">
                <a:solidFill>
                  <a:prstClr val="black"/>
                </a:solidFill>
                <a:latin typeface="Arial"/>
                <a:cs typeface="Arial"/>
              </a:rPr>
              <a:t>p)</a:t>
            </a:r>
            <a:r>
              <a:rPr sz="2204" spc="-10" dirty="0">
                <a:solidFill>
                  <a:prstClr val="black"/>
                </a:solidFill>
                <a:latin typeface="Arial"/>
                <a:cs typeface="Arial"/>
              </a:rPr>
              <a:t> </a:t>
            </a:r>
            <a:r>
              <a:rPr sz="2204" dirty="0">
                <a:solidFill>
                  <a:prstClr val="black"/>
                </a:solidFill>
                <a:latin typeface="Arial"/>
                <a:cs typeface="Arial"/>
              </a:rPr>
              <a:t>elab</a:t>
            </a:r>
            <a:r>
              <a:rPr sz="2204" spc="4" dirty="0">
                <a:solidFill>
                  <a:prstClr val="black"/>
                </a:solidFill>
                <a:latin typeface="Arial"/>
                <a:cs typeface="Arial"/>
              </a:rPr>
              <a:t>o</a:t>
            </a:r>
            <a:r>
              <a:rPr sz="2204" dirty="0">
                <a:solidFill>
                  <a:prstClr val="black"/>
                </a:solidFill>
                <a:latin typeface="Arial"/>
                <a:cs typeface="Arial"/>
              </a:rPr>
              <a:t>r</a:t>
            </a:r>
            <a:r>
              <a:rPr sz="2204" spc="4" dirty="0">
                <a:solidFill>
                  <a:prstClr val="black"/>
                </a:solidFill>
                <a:latin typeface="Arial"/>
                <a:cs typeface="Arial"/>
              </a:rPr>
              <a:t>a</a:t>
            </a:r>
            <a:r>
              <a:rPr sz="2204" dirty="0">
                <a:solidFill>
                  <a:prstClr val="black"/>
                </a:solidFill>
                <a:latin typeface="Arial"/>
                <a:cs typeface="Arial"/>
              </a:rPr>
              <a:t>re</a:t>
            </a:r>
            <a:r>
              <a:rPr sz="2204" spc="-26" dirty="0">
                <a:solidFill>
                  <a:prstClr val="black"/>
                </a:solidFill>
                <a:latin typeface="Arial"/>
                <a:cs typeface="Arial"/>
              </a:rPr>
              <a:t> </a:t>
            </a:r>
            <a:r>
              <a:rPr sz="2204" dirty="0">
                <a:solidFill>
                  <a:prstClr val="black"/>
                </a:solidFill>
                <a:latin typeface="Arial"/>
                <a:cs typeface="Arial"/>
              </a:rPr>
              <a:t>D</a:t>
            </a:r>
            <a:r>
              <a:rPr sz="2204" spc="10" dirty="0">
                <a:solidFill>
                  <a:prstClr val="black"/>
                </a:solidFill>
                <a:latin typeface="Arial"/>
                <a:cs typeface="Arial"/>
              </a:rPr>
              <a:t>U</a:t>
            </a:r>
            <a:r>
              <a:rPr sz="2204" dirty="0">
                <a:solidFill>
                  <a:prstClr val="black"/>
                </a:solidFill>
                <a:latin typeface="Arial"/>
                <a:cs typeface="Arial"/>
              </a:rPr>
              <a:t>VRI,</a:t>
            </a:r>
            <a:r>
              <a:rPr sz="2204" spc="-21" dirty="0">
                <a:solidFill>
                  <a:prstClr val="black"/>
                </a:solidFill>
                <a:latin typeface="Arial"/>
                <a:cs typeface="Arial"/>
              </a:rPr>
              <a:t> </a:t>
            </a:r>
            <a:r>
              <a:rPr sz="2204" dirty="0">
                <a:solidFill>
                  <a:prstClr val="black"/>
                </a:solidFill>
                <a:latin typeface="Arial"/>
                <a:cs typeface="Arial"/>
              </a:rPr>
              <a:t>an</a:t>
            </a:r>
            <a:r>
              <a:rPr sz="2204" spc="10" dirty="0">
                <a:solidFill>
                  <a:prstClr val="black"/>
                </a:solidFill>
                <a:latin typeface="Arial"/>
                <a:cs typeface="Arial"/>
              </a:rPr>
              <a:t>c</a:t>
            </a:r>
            <a:r>
              <a:rPr sz="2204" dirty="0">
                <a:solidFill>
                  <a:prstClr val="black"/>
                </a:solidFill>
                <a:latin typeface="Arial"/>
                <a:cs typeface="Arial"/>
              </a:rPr>
              <a:t>he</a:t>
            </a:r>
            <a:r>
              <a:rPr sz="2204" spc="-21" dirty="0">
                <a:solidFill>
                  <a:prstClr val="black"/>
                </a:solidFill>
                <a:latin typeface="Arial"/>
                <a:cs typeface="Arial"/>
              </a:rPr>
              <a:t> </a:t>
            </a:r>
            <a:r>
              <a:rPr sz="2204" spc="4" dirty="0">
                <a:solidFill>
                  <a:prstClr val="black"/>
                </a:solidFill>
                <a:latin typeface="Arial"/>
                <a:cs typeface="Arial"/>
              </a:rPr>
              <a:t>s</a:t>
            </a:r>
            <a:r>
              <a:rPr sz="2204" dirty="0">
                <a:solidFill>
                  <a:prstClr val="black"/>
                </a:solidFill>
                <a:latin typeface="Arial"/>
                <a:cs typeface="Arial"/>
              </a:rPr>
              <a:t>u</a:t>
            </a:r>
            <a:r>
              <a:rPr sz="2204" spc="-10"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u</a:t>
            </a:r>
            <a:r>
              <a:rPr sz="2204" dirty="0">
                <a:solidFill>
                  <a:prstClr val="black"/>
                </a:solidFill>
                <a:latin typeface="Arial"/>
                <a:cs typeface="Arial"/>
              </a:rPr>
              <a:t>ppo</a:t>
            </a:r>
            <a:r>
              <a:rPr sz="2204" spc="10" dirty="0">
                <a:solidFill>
                  <a:prstClr val="black"/>
                </a:solidFill>
                <a:latin typeface="Arial"/>
                <a:cs typeface="Arial"/>
              </a:rPr>
              <a:t>r</a:t>
            </a:r>
            <a:r>
              <a:rPr sz="2204" dirty="0">
                <a:solidFill>
                  <a:prstClr val="black"/>
                </a:solidFill>
                <a:latin typeface="Arial"/>
                <a:cs typeface="Arial"/>
              </a:rPr>
              <a:t>to</a:t>
            </a:r>
            <a:r>
              <a:rPr sz="2204" spc="-37" dirty="0">
                <a:solidFill>
                  <a:prstClr val="black"/>
                </a:solidFill>
                <a:latin typeface="Arial"/>
                <a:cs typeface="Arial"/>
              </a:rPr>
              <a:t> </a:t>
            </a:r>
            <a:r>
              <a:rPr sz="2204" dirty="0">
                <a:solidFill>
                  <a:prstClr val="black"/>
                </a:solidFill>
                <a:latin typeface="Arial"/>
                <a:cs typeface="Arial"/>
              </a:rPr>
              <a:t>informatico</a:t>
            </a:r>
            <a:r>
              <a:rPr sz="2204" spc="-32" dirty="0">
                <a:solidFill>
                  <a:prstClr val="black"/>
                </a:solidFill>
                <a:latin typeface="Arial"/>
                <a:cs typeface="Arial"/>
              </a:rPr>
              <a:t> </a:t>
            </a:r>
            <a:r>
              <a:rPr sz="2204" dirty="0">
                <a:solidFill>
                  <a:prstClr val="black"/>
                </a:solidFill>
                <a:latin typeface="Arial"/>
                <a:cs typeface="Arial"/>
              </a:rPr>
              <a:t>e c</a:t>
            </a:r>
            <a:r>
              <a:rPr sz="2204" spc="4" dirty="0">
                <a:solidFill>
                  <a:prstClr val="black"/>
                </a:solidFill>
                <a:latin typeface="Arial"/>
                <a:cs typeface="Arial"/>
              </a:rPr>
              <a:t>o</a:t>
            </a:r>
            <a:r>
              <a:rPr sz="2204" dirty="0">
                <a:solidFill>
                  <a:prstClr val="black"/>
                </a:solidFill>
                <a:latin typeface="Arial"/>
                <a:cs typeface="Arial"/>
              </a:rPr>
              <a:t>n</a:t>
            </a:r>
            <a:r>
              <a:rPr sz="2204" spc="4" dirty="0">
                <a:solidFill>
                  <a:prstClr val="black"/>
                </a:solidFill>
                <a:latin typeface="Arial"/>
                <a:cs typeface="Arial"/>
              </a:rPr>
              <a:t>s</a:t>
            </a:r>
            <a:r>
              <a:rPr sz="2204" dirty="0">
                <a:solidFill>
                  <a:prstClr val="black"/>
                </a:solidFill>
                <a:latin typeface="Arial"/>
                <a:cs typeface="Arial"/>
              </a:rPr>
              <a:t>egn</a:t>
            </a:r>
            <a:r>
              <a:rPr sz="2204" spc="4" dirty="0">
                <a:solidFill>
                  <a:prstClr val="black"/>
                </a:solidFill>
                <a:latin typeface="Arial"/>
                <a:cs typeface="Arial"/>
              </a:rPr>
              <a:t>a</a:t>
            </a:r>
            <a:r>
              <a:rPr sz="2204" spc="-10" dirty="0">
                <a:solidFill>
                  <a:prstClr val="black"/>
                </a:solidFill>
                <a:latin typeface="Arial"/>
                <a:cs typeface="Arial"/>
              </a:rPr>
              <a:t>r</a:t>
            </a:r>
            <a:r>
              <a:rPr sz="2204" dirty="0">
                <a:solidFill>
                  <a:prstClr val="black"/>
                </a:solidFill>
                <a:latin typeface="Arial"/>
                <a:cs typeface="Arial"/>
              </a:rPr>
              <a:t>ne tempesti</a:t>
            </a:r>
            <a:r>
              <a:rPr sz="2204" spc="-10" dirty="0">
                <a:solidFill>
                  <a:prstClr val="black"/>
                </a:solidFill>
                <a:latin typeface="Arial"/>
                <a:cs typeface="Arial"/>
              </a:rPr>
              <a:t>v</a:t>
            </a:r>
            <a:r>
              <a:rPr sz="2204" dirty="0">
                <a:solidFill>
                  <a:prstClr val="black"/>
                </a:solidFill>
                <a:latin typeface="Arial"/>
                <a:cs typeface="Arial"/>
              </a:rPr>
              <a:t>amente</a:t>
            </a:r>
            <a:r>
              <a:rPr sz="2204" spc="-37"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pia</a:t>
            </a:r>
            <a:r>
              <a:rPr sz="2204" spc="-10" dirty="0">
                <a:solidFill>
                  <a:prstClr val="black"/>
                </a:solidFill>
                <a:latin typeface="Arial"/>
                <a:cs typeface="Arial"/>
              </a:rPr>
              <a:t> </a:t>
            </a:r>
            <a:r>
              <a:rPr sz="2204" dirty="0">
                <a:solidFill>
                  <a:prstClr val="black"/>
                </a:solidFill>
                <a:latin typeface="Arial"/>
                <a:cs typeface="Arial"/>
              </a:rPr>
              <a:t>ai r</a:t>
            </a:r>
            <a:r>
              <a:rPr sz="2204" spc="4" dirty="0">
                <a:solidFill>
                  <a:prstClr val="black"/>
                </a:solidFill>
                <a:latin typeface="Arial"/>
                <a:cs typeface="Arial"/>
              </a:rPr>
              <a:t>a</a:t>
            </a:r>
            <a:r>
              <a:rPr sz="2204" dirty="0">
                <a:solidFill>
                  <a:prstClr val="black"/>
                </a:solidFill>
                <a:latin typeface="Arial"/>
                <a:cs typeface="Arial"/>
              </a:rPr>
              <a:t>pp</a:t>
            </a:r>
            <a:r>
              <a:rPr sz="2204" spc="4" dirty="0">
                <a:solidFill>
                  <a:prstClr val="black"/>
                </a:solidFill>
                <a:latin typeface="Arial"/>
                <a:cs typeface="Arial"/>
              </a:rPr>
              <a:t>r</a:t>
            </a:r>
            <a:r>
              <a:rPr sz="2204" dirty="0">
                <a:solidFill>
                  <a:prstClr val="black"/>
                </a:solidFill>
                <a:latin typeface="Arial"/>
                <a:cs typeface="Arial"/>
              </a:rPr>
              <a:t>esent</a:t>
            </a:r>
            <a:r>
              <a:rPr sz="2204" spc="-15" dirty="0">
                <a:solidFill>
                  <a:prstClr val="black"/>
                </a:solidFill>
                <a:latin typeface="Arial"/>
                <a:cs typeface="Arial"/>
              </a:rPr>
              <a:t>a</a:t>
            </a:r>
            <a:r>
              <a:rPr sz="2204" dirty="0">
                <a:solidFill>
                  <a:prstClr val="black"/>
                </a:solidFill>
                <a:latin typeface="Arial"/>
                <a:cs typeface="Arial"/>
              </a:rPr>
              <a:t>nti</a:t>
            </a:r>
            <a:r>
              <a:rPr sz="2204" spc="-37" dirty="0">
                <a:solidFill>
                  <a:prstClr val="black"/>
                </a:solidFill>
                <a:latin typeface="Arial"/>
                <a:cs typeface="Arial"/>
              </a:rPr>
              <a:t> </a:t>
            </a:r>
            <a:r>
              <a:rPr sz="2204" dirty="0">
                <a:solidFill>
                  <a:prstClr val="black"/>
                </a:solidFill>
                <a:latin typeface="Arial"/>
                <a:cs typeface="Arial"/>
              </a:rPr>
              <a:t>dei lavoratori</a:t>
            </a:r>
            <a:r>
              <a:rPr sz="2204" spc="-21" dirty="0">
                <a:solidFill>
                  <a:prstClr val="black"/>
                </a:solidFill>
                <a:latin typeface="Arial"/>
                <a:cs typeface="Arial"/>
              </a:rPr>
              <a:t> </a:t>
            </a:r>
            <a:r>
              <a:rPr sz="2204" dirty="0">
                <a:solidFill>
                  <a:prstClr val="black"/>
                </a:solidFill>
                <a:latin typeface="Arial"/>
                <a:cs typeface="Arial"/>
              </a:rPr>
              <a:t>per</a:t>
            </a:r>
            <a:r>
              <a:rPr sz="2204" spc="-10" dirty="0">
                <a:solidFill>
                  <a:prstClr val="black"/>
                </a:solidFill>
                <a:latin typeface="Arial"/>
                <a:cs typeface="Arial"/>
              </a:rPr>
              <a:t> </a:t>
            </a:r>
            <a:r>
              <a:rPr sz="2204" dirty="0">
                <a:solidFill>
                  <a:prstClr val="black"/>
                </a:solidFill>
                <a:latin typeface="Arial"/>
                <a:cs typeface="Arial"/>
              </a:rPr>
              <a:t>la si</a:t>
            </a:r>
            <a:r>
              <a:rPr sz="2204" spc="10" dirty="0">
                <a:solidFill>
                  <a:prstClr val="black"/>
                </a:solidFill>
                <a:latin typeface="Arial"/>
                <a:cs typeface="Arial"/>
              </a:rPr>
              <a:t>c</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z</a:t>
            </a:r>
            <a:r>
              <a:rPr sz="2204" dirty="0">
                <a:solidFill>
                  <a:prstClr val="black"/>
                </a:solidFill>
                <a:latin typeface="Arial"/>
                <a:cs typeface="Arial"/>
              </a:rPr>
              <a:t>z</a:t>
            </a:r>
            <a:r>
              <a:rPr sz="2204" spc="4" dirty="0">
                <a:solidFill>
                  <a:prstClr val="black"/>
                </a:solidFill>
                <a:latin typeface="Arial"/>
                <a:cs typeface="Arial"/>
              </a:rPr>
              <a:t>a</a:t>
            </a:r>
            <a:r>
              <a:rPr sz="2204" dirty="0">
                <a:solidFill>
                  <a:prstClr val="black"/>
                </a:solidFill>
                <a:latin typeface="Arial"/>
                <a:cs typeface="Arial"/>
              </a:rPr>
              <a:t>. </a:t>
            </a:r>
            <a:r>
              <a:rPr sz="2204" spc="-4" dirty="0">
                <a:solidFill>
                  <a:prstClr val="black"/>
                </a:solidFill>
                <a:latin typeface="Arial"/>
                <a:cs typeface="Arial"/>
              </a:rPr>
              <a:t>I</a:t>
            </a:r>
            <a:r>
              <a:rPr sz="2204" dirty="0">
                <a:solidFill>
                  <a:prstClr val="black"/>
                </a:solidFill>
                <a:latin typeface="Arial"/>
                <a:cs typeface="Arial"/>
              </a:rPr>
              <a:t>l doc</a:t>
            </a:r>
            <a:r>
              <a:rPr sz="2204" spc="4" dirty="0">
                <a:solidFill>
                  <a:prstClr val="black"/>
                </a:solidFill>
                <a:latin typeface="Arial"/>
                <a:cs typeface="Arial"/>
              </a:rPr>
              <a:t>u</a:t>
            </a:r>
            <a:r>
              <a:rPr sz="2204" dirty="0">
                <a:solidFill>
                  <a:prstClr val="black"/>
                </a:solidFill>
                <a:latin typeface="Arial"/>
                <a:cs typeface="Arial"/>
              </a:rPr>
              <a:t>men</a:t>
            </a:r>
            <a:r>
              <a:rPr sz="2204" spc="-10" dirty="0">
                <a:solidFill>
                  <a:prstClr val="black"/>
                </a:solidFill>
                <a:latin typeface="Arial"/>
                <a:cs typeface="Arial"/>
              </a:rPr>
              <a:t>t</a:t>
            </a:r>
            <a:r>
              <a:rPr sz="2204" dirty="0">
                <a:solidFill>
                  <a:prstClr val="black"/>
                </a:solidFill>
                <a:latin typeface="Arial"/>
                <a:cs typeface="Arial"/>
              </a:rPr>
              <a:t>o</a:t>
            </a:r>
            <a:r>
              <a:rPr sz="2204" spc="-37" dirty="0">
                <a:solidFill>
                  <a:prstClr val="black"/>
                </a:solidFill>
                <a:latin typeface="Arial"/>
                <a:cs typeface="Arial"/>
              </a:rPr>
              <a:t> </a:t>
            </a:r>
            <a:r>
              <a:rPr sz="2204" dirty="0">
                <a:solidFill>
                  <a:prstClr val="black"/>
                </a:solidFill>
                <a:latin typeface="Arial"/>
                <a:cs typeface="Arial"/>
              </a:rPr>
              <a:t>è con</a:t>
            </a:r>
            <a:r>
              <a:rPr sz="2204" spc="10" dirty="0">
                <a:solidFill>
                  <a:prstClr val="black"/>
                </a:solidFill>
                <a:latin typeface="Arial"/>
                <a:cs typeface="Arial"/>
              </a:rPr>
              <a:t>s</a:t>
            </a:r>
            <a:r>
              <a:rPr sz="2204" dirty="0">
                <a:solidFill>
                  <a:prstClr val="black"/>
                </a:solidFill>
                <a:latin typeface="Arial"/>
                <a:cs typeface="Arial"/>
              </a:rPr>
              <a:t>ul</a:t>
            </a:r>
            <a:r>
              <a:rPr sz="2204" spc="-4" dirty="0">
                <a:solidFill>
                  <a:prstClr val="black"/>
                </a:solidFill>
                <a:latin typeface="Arial"/>
                <a:cs typeface="Arial"/>
              </a:rPr>
              <a:t>t</a:t>
            </a:r>
            <a:r>
              <a:rPr sz="2204" dirty="0">
                <a:solidFill>
                  <a:prstClr val="black"/>
                </a:solidFill>
                <a:latin typeface="Arial"/>
                <a:cs typeface="Arial"/>
              </a:rPr>
              <a:t>ato</a:t>
            </a:r>
            <a:r>
              <a:rPr sz="2204" spc="-43" dirty="0">
                <a:solidFill>
                  <a:prstClr val="black"/>
                </a:solidFill>
                <a:latin typeface="Arial"/>
                <a:cs typeface="Arial"/>
              </a:rPr>
              <a:t> </a:t>
            </a:r>
            <a:r>
              <a:rPr sz="2204" dirty="0">
                <a:solidFill>
                  <a:prstClr val="black"/>
                </a:solidFill>
                <a:latin typeface="Arial"/>
                <a:cs typeface="Arial"/>
              </a:rPr>
              <a:t>es</a:t>
            </a:r>
            <a:r>
              <a:rPr sz="2204" spc="10" dirty="0">
                <a:solidFill>
                  <a:prstClr val="black"/>
                </a:solidFill>
                <a:latin typeface="Arial"/>
                <a:cs typeface="Arial"/>
              </a:rPr>
              <a:t>c</a:t>
            </a:r>
            <a:r>
              <a:rPr sz="2204" dirty="0">
                <a:solidFill>
                  <a:prstClr val="black"/>
                </a:solidFill>
                <a:latin typeface="Arial"/>
                <a:cs typeface="Arial"/>
              </a:rPr>
              <a:t>lusiva</a:t>
            </a:r>
            <a:r>
              <a:rPr sz="2204" spc="-10" dirty="0">
                <a:solidFill>
                  <a:prstClr val="black"/>
                </a:solidFill>
                <a:latin typeface="Arial"/>
                <a:cs typeface="Arial"/>
              </a:rPr>
              <a:t>m</a:t>
            </a:r>
            <a:r>
              <a:rPr sz="2204" dirty="0">
                <a:solidFill>
                  <a:prstClr val="black"/>
                </a:solidFill>
                <a:latin typeface="Arial"/>
                <a:cs typeface="Arial"/>
              </a:rPr>
              <a:t>ente</a:t>
            </a:r>
            <a:r>
              <a:rPr sz="2204" spc="-37" dirty="0">
                <a:solidFill>
                  <a:prstClr val="black"/>
                </a:solidFill>
                <a:latin typeface="Arial"/>
                <a:cs typeface="Arial"/>
              </a:rPr>
              <a:t> </a:t>
            </a:r>
            <a:r>
              <a:rPr sz="2204" dirty="0">
                <a:solidFill>
                  <a:prstClr val="black"/>
                </a:solidFill>
                <a:latin typeface="Arial"/>
                <a:cs typeface="Arial"/>
              </a:rPr>
              <a:t>in aziend</a:t>
            </a:r>
            <a:r>
              <a:rPr sz="2204" spc="10" dirty="0">
                <a:solidFill>
                  <a:prstClr val="black"/>
                </a:solidFill>
                <a:latin typeface="Arial"/>
                <a:cs typeface="Arial"/>
              </a:rPr>
              <a:t>a</a:t>
            </a:r>
            <a:r>
              <a:rPr sz="2204" dirty="0">
                <a:solidFill>
                  <a:prstClr val="black"/>
                </a:solidFill>
                <a:latin typeface="Arial"/>
                <a:cs typeface="Arial"/>
              </a:rPr>
              <a:t>;</a:t>
            </a:r>
          </a:p>
          <a:p>
            <a:pPr marL="406543" marR="253036" indent="-307311" defTabSz="1007577">
              <a:lnSpc>
                <a:spcPct val="100041"/>
              </a:lnSpc>
              <a:spcBef>
                <a:spcPts val="2646"/>
              </a:spcBef>
            </a:pPr>
            <a:r>
              <a:rPr sz="2204" dirty="0">
                <a:solidFill>
                  <a:prstClr val="black"/>
                </a:solidFill>
                <a:latin typeface="Arial"/>
                <a:cs typeface="Arial"/>
              </a:rPr>
              <a:t>q)</a:t>
            </a:r>
            <a:r>
              <a:rPr sz="2204" spc="-10"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end</a:t>
            </a:r>
            <a:r>
              <a:rPr sz="2204" spc="4" dirty="0">
                <a:solidFill>
                  <a:prstClr val="black"/>
                </a:solidFill>
                <a:latin typeface="Arial"/>
                <a:cs typeface="Arial"/>
              </a:rPr>
              <a:t>e</a:t>
            </a:r>
            <a:r>
              <a:rPr sz="2204" dirty="0">
                <a:solidFill>
                  <a:prstClr val="black"/>
                </a:solidFill>
                <a:latin typeface="Arial"/>
                <a:cs typeface="Arial"/>
              </a:rPr>
              <a:t>re</a:t>
            </a:r>
            <a:r>
              <a:rPr sz="2204" spc="-43" dirty="0">
                <a:solidFill>
                  <a:prstClr val="black"/>
                </a:solidFill>
                <a:latin typeface="Arial"/>
                <a:cs typeface="Arial"/>
              </a:rPr>
              <a:t> </a:t>
            </a:r>
            <a:r>
              <a:rPr sz="2204" dirty="0">
                <a:solidFill>
                  <a:prstClr val="black"/>
                </a:solidFill>
                <a:latin typeface="Arial"/>
                <a:cs typeface="Arial"/>
              </a:rPr>
              <a:t>app</a:t>
            </a:r>
            <a:r>
              <a:rPr sz="2204" spc="10" dirty="0">
                <a:solidFill>
                  <a:prstClr val="black"/>
                </a:solidFill>
                <a:latin typeface="Arial"/>
                <a:cs typeface="Arial"/>
              </a:rPr>
              <a:t>r</a:t>
            </a:r>
            <a:r>
              <a:rPr sz="2204" dirty="0">
                <a:solidFill>
                  <a:prstClr val="black"/>
                </a:solidFill>
                <a:latin typeface="Arial"/>
                <a:cs typeface="Arial"/>
              </a:rPr>
              <a:t>op</a:t>
            </a:r>
            <a:r>
              <a:rPr sz="2204" spc="4" dirty="0">
                <a:solidFill>
                  <a:prstClr val="black"/>
                </a:solidFill>
                <a:latin typeface="Arial"/>
                <a:cs typeface="Arial"/>
              </a:rPr>
              <a:t>r</a:t>
            </a:r>
            <a:r>
              <a:rPr sz="2204" dirty="0">
                <a:solidFill>
                  <a:prstClr val="black"/>
                </a:solidFill>
                <a:latin typeface="Arial"/>
                <a:cs typeface="Arial"/>
              </a:rPr>
              <a:t>iati</a:t>
            </a:r>
            <a:r>
              <a:rPr sz="2204" spc="-28"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ov</a:t>
            </a:r>
            <a:r>
              <a:rPr sz="2204" spc="-10" dirty="0">
                <a:solidFill>
                  <a:prstClr val="black"/>
                </a:solidFill>
                <a:latin typeface="Arial"/>
                <a:cs typeface="Arial"/>
              </a:rPr>
              <a:t>v</a:t>
            </a:r>
            <a:r>
              <a:rPr sz="2204" dirty="0">
                <a:solidFill>
                  <a:prstClr val="black"/>
                </a:solidFill>
                <a:latin typeface="Arial"/>
                <a:cs typeface="Arial"/>
              </a:rPr>
              <a:t>edimenti</a:t>
            </a:r>
            <a:r>
              <a:rPr sz="2204" spc="-21" dirty="0">
                <a:solidFill>
                  <a:prstClr val="black"/>
                </a:solidFill>
                <a:latin typeface="Arial"/>
                <a:cs typeface="Arial"/>
              </a:rPr>
              <a:t> </a:t>
            </a:r>
            <a:r>
              <a:rPr sz="2204" dirty="0">
                <a:solidFill>
                  <a:prstClr val="black"/>
                </a:solidFill>
                <a:latin typeface="Arial"/>
                <a:cs typeface="Arial"/>
              </a:rPr>
              <a:t>per</a:t>
            </a:r>
            <a:r>
              <a:rPr sz="2204" spc="-21" dirty="0">
                <a:solidFill>
                  <a:prstClr val="black"/>
                </a:solidFill>
                <a:latin typeface="Arial"/>
                <a:cs typeface="Arial"/>
              </a:rPr>
              <a:t> </a:t>
            </a:r>
            <a:r>
              <a:rPr sz="2204" dirty="0">
                <a:solidFill>
                  <a:prstClr val="black"/>
                </a:solidFill>
                <a:latin typeface="Arial"/>
                <a:cs typeface="Arial"/>
              </a:rPr>
              <a:t>evi</a:t>
            </a:r>
            <a:r>
              <a:rPr sz="2204" spc="-10" dirty="0">
                <a:solidFill>
                  <a:prstClr val="black"/>
                </a:solidFill>
                <a:latin typeface="Arial"/>
                <a:cs typeface="Arial"/>
              </a:rPr>
              <a:t>t</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le misu</a:t>
            </a:r>
            <a:r>
              <a:rPr sz="2204" spc="10" dirty="0">
                <a:solidFill>
                  <a:prstClr val="black"/>
                </a:solidFill>
                <a:latin typeface="Arial"/>
                <a:cs typeface="Arial"/>
              </a:rPr>
              <a:t>r</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tecni</a:t>
            </a:r>
            <a:r>
              <a:rPr sz="2204" spc="10" dirty="0">
                <a:solidFill>
                  <a:prstClr val="black"/>
                </a:solidFill>
                <a:latin typeface="Arial"/>
                <a:cs typeface="Arial"/>
              </a:rPr>
              <a:t>c</a:t>
            </a:r>
            <a:r>
              <a:rPr sz="2204" dirty="0">
                <a:solidFill>
                  <a:prstClr val="black"/>
                </a:solidFill>
                <a:latin typeface="Arial"/>
                <a:cs typeface="Arial"/>
              </a:rPr>
              <a:t>he adotta</a:t>
            </a:r>
            <a:r>
              <a:rPr sz="2204" spc="-10" dirty="0">
                <a:solidFill>
                  <a:prstClr val="black"/>
                </a:solidFill>
                <a:latin typeface="Arial"/>
                <a:cs typeface="Arial"/>
              </a:rPr>
              <a:t>t</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a</a:t>
            </a:r>
            <a:r>
              <a:rPr sz="2204" dirty="0">
                <a:solidFill>
                  <a:prstClr val="black"/>
                </a:solidFill>
                <a:latin typeface="Arial"/>
                <a:cs typeface="Arial"/>
              </a:rPr>
              <a:t>no</a:t>
            </a:r>
            <a:r>
              <a:rPr sz="2204" spc="-32"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a</a:t>
            </a:r>
            <a:r>
              <a:rPr sz="2204" dirty="0">
                <a:solidFill>
                  <a:prstClr val="black"/>
                </a:solidFill>
                <a:latin typeface="Arial"/>
                <a:cs typeface="Arial"/>
              </a:rPr>
              <a:t>u</a:t>
            </a:r>
            <a:r>
              <a:rPr sz="2204" spc="4" dirty="0">
                <a:solidFill>
                  <a:prstClr val="black"/>
                </a:solidFill>
                <a:latin typeface="Arial"/>
                <a:cs typeface="Arial"/>
              </a:rPr>
              <a:t>s</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e</a:t>
            </a:r>
            <a:r>
              <a:rPr sz="2204" spc="-32"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a:t>
            </a:r>
            <a:r>
              <a:rPr sz="2204" spc="-26" dirty="0">
                <a:solidFill>
                  <a:prstClr val="black"/>
                </a:solidFill>
                <a:latin typeface="Arial"/>
                <a:cs typeface="Arial"/>
              </a:rPr>
              <a:t> </a:t>
            </a:r>
            <a:r>
              <a:rPr sz="2204" dirty="0">
                <a:solidFill>
                  <a:prstClr val="black"/>
                </a:solidFill>
                <a:latin typeface="Arial"/>
                <a:cs typeface="Arial"/>
              </a:rPr>
              <a:t>per</a:t>
            </a:r>
            <a:r>
              <a:rPr sz="2204" spc="-4" dirty="0">
                <a:solidFill>
                  <a:prstClr val="black"/>
                </a:solidFill>
                <a:latin typeface="Arial"/>
                <a:cs typeface="Arial"/>
              </a:rPr>
              <a:t> </a:t>
            </a:r>
            <a:r>
              <a:rPr sz="2204" dirty="0">
                <a:solidFill>
                  <a:prstClr val="black"/>
                </a:solidFill>
                <a:latin typeface="Arial"/>
                <a:cs typeface="Arial"/>
              </a:rPr>
              <a:t>la s</a:t>
            </a:r>
            <a:r>
              <a:rPr sz="2204" spc="4" dirty="0">
                <a:solidFill>
                  <a:prstClr val="black"/>
                </a:solidFill>
                <a:latin typeface="Arial"/>
                <a:cs typeface="Arial"/>
              </a:rPr>
              <a:t>a</a:t>
            </a:r>
            <a:r>
              <a:rPr sz="2204" dirty="0">
                <a:solidFill>
                  <a:prstClr val="black"/>
                </a:solidFill>
                <a:latin typeface="Arial"/>
                <a:cs typeface="Arial"/>
              </a:rPr>
              <a:t>lute</a:t>
            </a:r>
            <a:r>
              <a:rPr sz="2204" spc="-26" dirty="0">
                <a:solidFill>
                  <a:prstClr val="black"/>
                </a:solidFill>
                <a:latin typeface="Arial"/>
                <a:cs typeface="Arial"/>
              </a:rPr>
              <a:t> </a:t>
            </a:r>
            <a:r>
              <a:rPr sz="2204" dirty="0">
                <a:solidFill>
                  <a:prstClr val="black"/>
                </a:solidFill>
                <a:latin typeface="Arial"/>
                <a:cs typeface="Arial"/>
              </a:rPr>
              <a:t>della pop</a:t>
            </a:r>
            <a:r>
              <a:rPr sz="2204" spc="4" dirty="0">
                <a:solidFill>
                  <a:prstClr val="black"/>
                </a:solidFill>
                <a:latin typeface="Arial"/>
                <a:cs typeface="Arial"/>
              </a:rPr>
              <a:t>o</a:t>
            </a:r>
            <a:r>
              <a:rPr sz="2204" dirty="0">
                <a:solidFill>
                  <a:prstClr val="black"/>
                </a:solidFill>
                <a:latin typeface="Arial"/>
                <a:cs typeface="Arial"/>
              </a:rPr>
              <a:t>la</a:t>
            </a:r>
            <a:r>
              <a:rPr sz="2204" spc="4" dirty="0">
                <a:solidFill>
                  <a:prstClr val="black"/>
                </a:solidFill>
                <a:latin typeface="Arial"/>
                <a:cs typeface="Arial"/>
              </a:rPr>
              <a:t>z</a:t>
            </a:r>
            <a:r>
              <a:rPr sz="2204" dirty="0">
                <a:solidFill>
                  <a:prstClr val="black"/>
                </a:solidFill>
                <a:latin typeface="Arial"/>
                <a:cs typeface="Arial"/>
              </a:rPr>
              <a:t>ione</a:t>
            </a:r>
            <a:r>
              <a:rPr sz="2204" spc="-15" dirty="0">
                <a:solidFill>
                  <a:prstClr val="black"/>
                </a:solidFill>
                <a:latin typeface="Arial"/>
                <a:cs typeface="Arial"/>
              </a:rPr>
              <a:t> </a:t>
            </a:r>
            <a:r>
              <a:rPr sz="2204" dirty="0">
                <a:solidFill>
                  <a:prstClr val="black"/>
                </a:solidFill>
                <a:latin typeface="Arial"/>
                <a:cs typeface="Arial"/>
              </a:rPr>
              <a:t>o deterio</a:t>
            </a:r>
            <a:r>
              <a:rPr sz="2204" spc="10" dirty="0">
                <a:solidFill>
                  <a:prstClr val="black"/>
                </a:solidFill>
                <a:latin typeface="Arial"/>
                <a:cs typeface="Arial"/>
              </a:rPr>
              <a:t>r</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e</a:t>
            </a:r>
            <a:r>
              <a:rPr sz="2204" spc="-43" dirty="0">
                <a:solidFill>
                  <a:prstClr val="black"/>
                </a:solidFill>
                <a:latin typeface="Arial"/>
                <a:cs typeface="Arial"/>
              </a:rPr>
              <a:t> </a:t>
            </a:r>
            <a:r>
              <a:rPr sz="2204" dirty="0">
                <a:solidFill>
                  <a:prstClr val="black"/>
                </a:solidFill>
                <a:latin typeface="Arial"/>
                <a:cs typeface="Arial"/>
              </a:rPr>
              <a:t>l'ambiente</a:t>
            </a:r>
            <a:r>
              <a:rPr sz="2204" spc="-10" dirty="0">
                <a:solidFill>
                  <a:prstClr val="black"/>
                </a:solidFill>
                <a:latin typeface="Arial"/>
                <a:cs typeface="Arial"/>
              </a:rPr>
              <a:t> </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terno</a:t>
            </a:r>
            <a:r>
              <a:rPr sz="2204" spc="-32" dirty="0">
                <a:solidFill>
                  <a:prstClr val="black"/>
                </a:solidFill>
                <a:latin typeface="Arial"/>
                <a:cs typeface="Arial"/>
              </a:rPr>
              <a:t> </a:t>
            </a:r>
            <a:r>
              <a:rPr sz="2204" dirty="0">
                <a:solidFill>
                  <a:prstClr val="black"/>
                </a:solidFill>
                <a:latin typeface="Arial"/>
                <a:cs typeface="Arial"/>
              </a:rPr>
              <a:t>verif</a:t>
            </a:r>
            <a:r>
              <a:rPr sz="2204" spc="-4" dirty="0">
                <a:solidFill>
                  <a:prstClr val="black"/>
                </a:solidFill>
                <a:latin typeface="Arial"/>
                <a:cs typeface="Arial"/>
              </a:rPr>
              <a:t>i</a:t>
            </a:r>
            <a:r>
              <a:rPr sz="2204" dirty="0">
                <a:solidFill>
                  <a:prstClr val="black"/>
                </a:solidFill>
                <a:latin typeface="Arial"/>
                <a:cs typeface="Arial"/>
              </a:rPr>
              <a:t>c</a:t>
            </a:r>
            <a:r>
              <a:rPr sz="2204" spc="4" dirty="0">
                <a:solidFill>
                  <a:prstClr val="black"/>
                </a:solidFill>
                <a:latin typeface="Arial"/>
                <a:cs typeface="Arial"/>
              </a:rPr>
              <a:t>a</a:t>
            </a:r>
            <a:r>
              <a:rPr sz="2204" dirty="0">
                <a:solidFill>
                  <a:prstClr val="black"/>
                </a:solidFill>
                <a:latin typeface="Arial"/>
                <a:cs typeface="Arial"/>
              </a:rPr>
              <a:t>ndo pe</a:t>
            </a:r>
            <a:r>
              <a:rPr sz="2204" spc="4" dirty="0">
                <a:solidFill>
                  <a:prstClr val="black"/>
                </a:solidFill>
                <a:latin typeface="Arial"/>
                <a:cs typeface="Arial"/>
              </a:rPr>
              <a:t>r</a:t>
            </a:r>
            <a:r>
              <a:rPr sz="2204" dirty="0">
                <a:solidFill>
                  <a:prstClr val="black"/>
                </a:solidFill>
                <a:latin typeface="Arial"/>
                <a:cs typeface="Arial"/>
              </a:rPr>
              <a:t>iodi</a:t>
            </a:r>
            <a:r>
              <a:rPr sz="2204" spc="4" dirty="0">
                <a:solidFill>
                  <a:prstClr val="black"/>
                </a:solidFill>
                <a:latin typeface="Arial"/>
                <a:cs typeface="Arial"/>
              </a:rPr>
              <a:t>c</a:t>
            </a:r>
            <a:r>
              <a:rPr sz="2204" dirty="0">
                <a:solidFill>
                  <a:prstClr val="black"/>
                </a:solidFill>
                <a:latin typeface="Arial"/>
                <a:cs typeface="Arial"/>
              </a:rPr>
              <a:t>amen</a:t>
            </a:r>
            <a:r>
              <a:rPr sz="2204" spc="-15" dirty="0">
                <a:solidFill>
                  <a:prstClr val="black"/>
                </a:solidFill>
                <a:latin typeface="Arial"/>
                <a:cs typeface="Arial"/>
              </a:rPr>
              <a:t>t</a:t>
            </a:r>
            <a:r>
              <a:rPr sz="2204" dirty="0">
                <a:solidFill>
                  <a:prstClr val="black"/>
                </a:solidFill>
                <a:latin typeface="Arial"/>
                <a:cs typeface="Arial"/>
              </a:rPr>
              <a:t>e</a:t>
            </a:r>
            <a:r>
              <a:rPr sz="2204" spc="-32" dirty="0">
                <a:solidFill>
                  <a:prstClr val="black"/>
                </a:solidFill>
                <a:latin typeface="Arial"/>
                <a:cs typeface="Arial"/>
              </a:rPr>
              <a:t> </a:t>
            </a:r>
            <a:r>
              <a:rPr sz="2204" dirty="0">
                <a:solidFill>
                  <a:prstClr val="black"/>
                </a:solidFill>
                <a:latin typeface="Arial"/>
                <a:cs typeface="Arial"/>
              </a:rPr>
              <a:t>la pe</a:t>
            </a:r>
            <a:r>
              <a:rPr sz="2204" spc="4" dirty="0">
                <a:solidFill>
                  <a:prstClr val="black"/>
                </a:solidFill>
                <a:latin typeface="Arial"/>
                <a:cs typeface="Arial"/>
              </a:rPr>
              <a:t>r</a:t>
            </a:r>
            <a:r>
              <a:rPr sz="2204" dirty="0">
                <a:solidFill>
                  <a:prstClr val="black"/>
                </a:solidFill>
                <a:latin typeface="Arial"/>
                <a:cs typeface="Arial"/>
              </a:rPr>
              <a:t>du</a:t>
            </a:r>
            <a:r>
              <a:rPr sz="2204" spc="4" dirty="0">
                <a:solidFill>
                  <a:prstClr val="black"/>
                </a:solidFill>
                <a:latin typeface="Arial"/>
                <a:cs typeface="Arial"/>
              </a:rPr>
              <a:t>r</a:t>
            </a:r>
            <a:r>
              <a:rPr sz="2204" dirty="0">
                <a:solidFill>
                  <a:prstClr val="black"/>
                </a:solidFill>
                <a:latin typeface="Arial"/>
                <a:cs typeface="Arial"/>
              </a:rPr>
              <a:t>ante a</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e</a:t>
            </a:r>
            <a:r>
              <a:rPr sz="2204" dirty="0">
                <a:solidFill>
                  <a:prstClr val="black"/>
                </a:solidFill>
                <a:latin typeface="Arial"/>
                <a:cs typeface="Arial"/>
              </a:rPr>
              <a:t>n</a:t>
            </a:r>
            <a:r>
              <a:rPr sz="2204" spc="4" dirty="0">
                <a:solidFill>
                  <a:prstClr val="black"/>
                </a:solidFill>
                <a:latin typeface="Arial"/>
                <a:cs typeface="Arial"/>
              </a:rPr>
              <a:t>z</a:t>
            </a:r>
            <a:r>
              <a:rPr sz="2204" dirty="0">
                <a:solidFill>
                  <a:prstClr val="black"/>
                </a:solidFill>
                <a:latin typeface="Arial"/>
                <a:cs typeface="Arial"/>
              </a:rPr>
              <a:t>a</a:t>
            </a:r>
            <a:r>
              <a:rPr sz="2204" spc="-32" dirty="0">
                <a:solidFill>
                  <a:prstClr val="black"/>
                </a:solidFill>
                <a:latin typeface="Arial"/>
                <a:cs typeface="Arial"/>
              </a:rPr>
              <a:t> </a:t>
            </a:r>
            <a:r>
              <a:rPr sz="2204" dirty="0">
                <a:solidFill>
                  <a:prstClr val="black"/>
                </a:solidFill>
                <a:latin typeface="Arial"/>
                <a:cs typeface="Arial"/>
              </a:rPr>
              <a:t>di 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a:t>
            </a:r>
            <a:r>
              <a:rPr sz="2204" spc="4" dirty="0">
                <a:solidFill>
                  <a:prstClr val="black"/>
                </a:solidFill>
                <a:latin typeface="Arial"/>
                <a:cs typeface="Arial"/>
              </a:rPr>
              <a:t>o</a:t>
            </a:r>
            <a:r>
              <a:rPr sz="2204" dirty="0">
                <a:solidFill>
                  <a:prstClr val="black"/>
                </a:solidFill>
                <a:latin typeface="Arial"/>
                <a:cs typeface="Arial"/>
              </a:rPr>
              <a:t>;</a:t>
            </a:r>
          </a:p>
          <a:p>
            <a:pPr marL="99232" defTabSz="1007577">
              <a:lnSpc>
                <a:spcPct val="95825"/>
              </a:lnSpc>
              <a:spcBef>
                <a:spcPts val="1059"/>
              </a:spcBef>
            </a:pPr>
            <a:r>
              <a:rPr sz="2204" spc="4" dirty="0">
                <a:solidFill>
                  <a:prstClr val="black"/>
                </a:solidFill>
                <a:latin typeface="Arial"/>
                <a:cs typeface="Arial"/>
              </a:rPr>
              <a:t>r</a:t>
            </a:r>
            <a:r>
              <a:rPr sz="2204" dirty="0">
                <a:solidFill>
                  <a:prstClr val="black"/>
                </a:solidFill>
                <a:latin typeface="Arial"/>
                <a:cs typeface="Arial"/>
              </a:rPr>
              <a:t>)</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muni</a:t>
            </a:r>
            <a:r>
              <a:rPr sz="2204" spc="4" dirty="0">
                <a:solidFill>
                  <a:prstClr val="black"/>
                </a:solidFill>
                <a:latin typeface="Arial"/>
                <a:cs typeface="Arial"/>
              </a:rPr>
              <a:t>c</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e</a:t>
            </a:r>
            <a:r>
              <a:rPr sz="2204" spc="-32" dirty="0">
                <a:solidFill>
                  <a:prstClr val="black"/>
                </a:solidFill>
                <a:latin typeface="Arial"/>
                <a:cs typeface="Arial"/>
              </a:rPr>
              <a:t> </a:t>
            </a:r>
            <a:r>
              <a:rPr sz="2204" dirty="0">
                <a:solidFill>
                  <a:prstClr val="black"/>
                </a:solidFill>
                <a:latin typeface="Arial"/>
                <a:cs typeface="Arial"/>
              </a:rPr>
              <a:t>all’INA</a:t>
            </a:r>
            <a:r>
              <a:rPr sz="2204" spc="-10" dirty="0">
                <a:solidFill>
                  <a:prstClr val="black"/>
                </a:solidFill>
                <a:latin typeface="Arial"/>
                <a:cs typeface="Arial"/>
              </a:rPr>
              <a:t>I</a:t>
            </a:r>
            <a:r>
              <a:rPr sz="2204" dirty="0">
                <a:solidFill>
                  <a:prstClr val="black"/>
                </a:solidFill>
                <a:latin typeface="Arial"/>
                <a:cs typeface="Arial"/>
              </a:rPr>
              <a:t>L, o all’I</a:t>
            </a:r>
            <a:r>
              <a:rPr sz="2204" spc="-10" dirty="0">
                <a:solidFill>
                  <a:prstClr val="black"/>
                </a:solidFill>
                <a:latin typeface="Arial"/>
                <a:cs typeface="Arial"/>
              </a:rPr>
              <a:t>P</a:t>
            </a:r>
            <a:r>
              <a:rPr sz="2204" dirty="0">
                <a:solidFill>
                  <a:prstClr val="black"/>
                </a:solidFill>
                <a:latin typeface="Arial"/>
                <a:cs typeface="Arial"/>
              </a:rPr>
              <a:t>S</a:t>
            </a:r>
            <a:r>
              <a:rPr sz="2204" spc="-10" dirty="0">
                <a:solidFill>
                  <a:prstClr val="black"/>
                </a:solidFill>
                <a:latin typeface="Arial"/>
                <a:cs typeface="Arial"/>
              </a:rPr>
              <a:t>E</a:t>
            </a:r>
            <a:r>
              <a:rPr sz="2204" dirty="0">
                <a:solidFill>
                  <a:prstClr val="black"/>
                </a:solidFill>
                <a:latin typeface="Arial"/>
                <a:cs typeface="Arial"/>
              </a:rPr>
              <a:t>MA</a:t>
            </a:r>
            <a:r>
              <a:rPr sz="2204" spc="-98" dirty="0">
                <a:solidFill>
                  <a:prstClr val="black"/>
                </a:solidFill>
                <a:latin typeface="Arial"/>
                <a:cs typeface="Arial"/>
              </a:rPr>
              <a:t> </a:t>
            </a:r>
            <a:r>
              <a:rPr sz="2204" dirty="0">
                <a:solidFill>
                  <a:prstClr val="black"/>
                </a:solidFill>
                <a:latin typeface="Arial"/>
                <a:cs typeface="Arial"/>
              </a:rPr>
              <a:t>i dati r</a:t>
            </a:r>
            <a:r>
              <a:rPr sz="2204" spc="4" dirty="0">
                <a:solidFill>
                  <a:prstClr val="black"/>
                </a:solidFill>
                <a:latin typeface="Arial"/>
                <a:cs typeface="Arial"/>
              </a:rPr>
              <a:t>e</a:t>
            </a:r>
            <a:r>
              <a:rPr sz="2204" dirty="0">
                <a:solidFill>
                  <a:prstClr val="black"/>
                </a:solidFill>
                <a:latin typeface="Arial"/>
                <a:cs typeface="Arial"/>
              </a:rPr>
              <a:t>lati</a:t>
            </a:r>
            <a:r>
              <a:rPr sz="2204" spc="-10" dirty="0">
                <a:solidFill>
                  <a:prstClr val="black"/>
                </a:solidFill>
                <a:latin typeface="Arial"/>
                <a:cs typeface="Arial"/>
              </a:rPr>
              <a:t>v</a:t>
            </a:r>
            <a:r>
              <a:rPr sz="2204" dirty="0">
                <a:solidFill>
                  <a:prstClr val="black"/>
                </a:solidFill>
                <a:latin typeface="Arial"/>
                <a:cs typeface="Arial"/>
              </a:rPr>
              <a:t>i agli infortuni</a:t>
            </a:r>
            <a:r>
              <a:rPr sz="2204" spc="-15"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u</a:t>
            </a:r>
            <a:r>
              <a:rPr sz="2204" dirty="0">
                <a:solidFill>
                  <a:prstClr val="black"/>
                </a:solidFill>
                <a:latin typeface="Arial"/>
                <a:cs typeface="Arial"/>
              </a:rPr>
              <a:t>l</a:t>
            </a:r>
            <a:r>
              <a:rPr sz="2204" spc="-10" dirty="0">
                <a:solidFill>
                  <a:prstClr val="black"/>
                </a:solidFill>
                <a:latin typeface="Arial"/>
                <a:cs typeface="Arial"/>
              </a:rPr>
              <a:t> </a:t>
            </a:r>
            <a:r>
              <a:rPr sz="2204" dirty="0">
                <a:solidFill>
                  <a:prstClr val="black"/>
                </a:solidFill>
                <a:latin typeface="Arial"/>
                <a:cs typeface="Arial"/>
              </a:rPr>
              <a:t>lavor</a:t>
            </a:r>
            <a:r>
              <a:rPr sz="2204" spc="4" dirty="0">
                <a:solidFill>
                  <a:prstClr val="black"/>
                </a:solidFill>
                <a:latin typeface="Arial"/>
                <a:cs typeface="Arial"/>
              </a:rPr>
              <a:t>o</a:t>
            </a:r>
            <a:r>
              <a:rPr sz="2204" dirty="0">
                <a:solidFill>
                  <a:prstClr val="black"/>
                </a:solidFill>
                <a:latin typeface="Arial"/>
                <a:cs typeface="Arial"/>
              </a:rPr>
              <a:t>;</a:t>
            </a:r>
          </a:p>
          <a:p>
            <a:pPr marL="99232" defTabSz="1007577">
              <a:lnSpc>
                <a:spcPct val="95825"/>
              </a:lnSpc>
              <a:spcBef>
                <a:spcPts val="1961"/>
              </a:spcBef>
            </a:pPr>
            <a:r>
              <a:rPr sz="2204" spc="4" dirty="0">
                <a:solidFill>
                  <a:prstClr val="black"/>
                </a:solidFill>
                <a:latin typeface="Arial"/>
                <a:cs typeface="Arial"/>
              </a:rPr>
              <a:t>s</a:t>
            </a:r>
            <a:r>
              <a:rPr sz="2204" dirty="0">
                <a:solidFill>
                  <a:prstClr val="black"/>
                </a:solidFill>
                <a:latin typeface="Arial"/>
                <a:cs typeface="Arial"/>
              </a:rPr>
              <a:t>)</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n</a:t>
            </a:r>
            <a:r>
              <a:rPr sz="2204" spc="4" dirty="0">
                <a:solidFill>
                  <a:prstClr val="black"/>
                </a:solidFill>
                <a:latin typeface="Arial"/>
                <a:cs typeface="Arial"/>
              </a:rPr>
              <a:t>s</a:t>
            </a:r>
            <a:r>
              <a:rPr sz="2204" dirty="0">
                <a:solidFill>
                  <a:prstClr val="black"/>
                </a:solidFill>
                <a:latin typeface="Arial"/>
                <a:cs typeface="Arial"/>
              </a:rPr>
              <a:t>ultare</a:t>
            </a:r>
            <a:r>
              <a:rPr sz="2204" spc="-32" dirty="0">
                <a:solidFill>
                  <a:prstClr val="black"/>
                </a:solidFill>
                <a:latin typeface="Arial"/>
                <a:cs typeface="Arial"/>
              </a:rPr>
              <a:t> </a:t>
            </a: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r</a:t>
            </a:r>
            <a:r>
              <a:rPr sz="2204" spc="4" dirty="0">
                <a:solidFill>
                  <a:prstClr val="black"/>
                </a:solidFill>
                <a:latin typeface="Arial"/>
                <a:cs typeface="Arial"/>
              </a:rPr>
              <a:t>a</a:t>
            </a:r>
            <a:r>
              <a:rPr sz="2204" dirty="0">
                <a:solidFill>
                  <a:prstClr val="black"/>
                </a:solidFill>
                <a:latin typeface="Arial"/>
                <a:cs typeface="Arial"/>
              </a:rPr>
              <a:t>pp</a:t>
            </a:r>
            <a:r>
              <a:rPr sz="2204" spc="4" dirty="0">
                <a:solidFill>
                  <a:prstClr val="black"/>
                </a:solidFill>
                <a:latin typeface="Arial"/>
                <a:cs typeface="Arial"/>
              </a:rPr>
              <a:t>r</a:t>
            </a:r>
            <a:r>
              <a:rPr sz="2204" dirty="0">
                <a:solidFill>
                  <a:prstClr val="black"/>
                </a:solidFill>
                <a:latin typeface="Arial"/>
                <a:cs typeface="Arial"/>
              </a:rPr>
              <a:t>esent</a:t>
            </a:r>
            <a:r>
              <a:rPr sz="2204" spc="-15" dirty="0">
                <a:solidFill>
                  <a:prstClr val="black"/>
                </a:solidFill>
                <a:latin typeface="Arial"/>
                <a:cs typeface="Arial"/>
              </a:rPr>
              <a:t>a</a:t>
            </a:r>
            <a:r>
              <a:rPr sz="2204" dirty="0">
                <a:solidFill>
                  <a:prstClr val="black"/>
                </a:solidFill>
                <a:latin typeface="Arial"/>
                <a:cs typeface="Arial"/>
              </a:rPr>
              <a:t>nte</a:t>
            </a:r>
            <a:r>
              <a:rPr sz="2204" spc="-48" dirty="0">
                <a:solidFill>
                  <a:prstClr val="black"/>
                </a:solidFill>
                <a:latin typeface="Arial"/>
                <a:cs typeface="Arial"/>
              </a:rPr>
              <a:t> </a:t>
            </a:r>
            <a:r>
              <a:rPr sz="2204" dirty="0">
                <a:solidFill>
                  <a:prstClr val="black"/>
                </a:solidFill>
                <a:latin typeface="Arial"/>
                <a:cs typeface="Arial"/>
              </a:rPr>
              <a:t>dei lavoratori</a:t>
            </a:r>
            <a:r>
              <a:rPr sz="2204" spc="-21" dirty="0">
                <a:solidFill>
                  <a:prstClr val="black"/>
                </a:solidFill>
                <a:latin typeface="Arial"/>
                <a:cs typeface="Arial"/>
              </a:rPr>
              <a:t> </a:t>
            </a:r>
            <a:r>
              <a:rPr sz="2204" dirty="0">
                <a:solidFill>
                  <a:prstClr val="black"/>
                </a:solidFill>
                <a:latin typeface="Arial"/>
                <a:cs typeface="Arial"/>
              </a:rPr>
              <a:t>per</a:t>
            </a:r>
            <a:r>
              <a:rPr sz="2204" spc="-10" dirty="0">
                <a:solidFill>
                  <a:prstClr val="black"/>
                </a:solidFill>
                <a:latin typeface="Arial"/>
                <a:cs typeface="Arial"/>
              </a:rPr>
              <a:t> </a:t>
            </a:r>
            <a:r>
              <a:rPr sz="2204" dirty="0">
                <a:solidFill>
                  <a:prstClr val="black"/>
                </a:solidFill>
                <a:latin typeface="Arial"/>
                <a:cs typeface="Arial"/>
              </a:rPr>
              <a:t>la si</a:t>
            </a:r>
            <a:r>
              <a:rPr sz="2204" spc="10" dirty="0">
                <a:solidFill>
                  <a:prstClr val="black"/>
                </a:solidFill>
                <a:latin typeface="Arial"/>
                <a:cs typeface="Arial"/>
              </a:rPr>
              <a:t>c</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z</a:t>
            </a:r>
            <a:r>
              <a:rPr sz="2204" dirty="0">
                <a:solidFill>
                  <a:prstClr val="black"/>
                </a:solidFill>
                <a:latin typeface="Arial"/>
                <a:cs typeface="Arial"/>
              </a:rPr>
              <a:t>z</a:t>
            </a:r>
            <a:r>
              <a:rPr sz="2204" spc="4" dirty="0">
                <a:solidFill>
                  <a:prstClr val="black"/>
                </a:solidFill>
                <a:latin typeface="Arial"/>
                <a:cs typeface="Arial"/>
              </a:rPr>
              <a:t>a</a:t>
            </a:r>
            <a:r>
              <a:rPr sz="2204" dirty="0">
                <a:solidFill>
                  <a:prstClr val="black"/>
                </a:solidFill>
                <a:latin typeface="Arial"/>
                <a:cs typeface="Arial"/>
              </a:rPr>
              <a:t>;</a:t>
            </a:r>
          </a:p>
          <a:p>
            <a:pPr marL="99232" defTabSz="1007577">
              <a:lnSpc>
                <a:spcPct val="95825"/>
              </a:lnSpc>
              <a:spcBef>
                <a:spcPts val="1170"/>
              </a:spcBef>
            </a:pPr>
            <a:r>
              <a:rPr sz="2204" spc="-4" dirty="0">
                <a:solidFill>
                  <a:prstClr val="black"/>
                </a:solidFill>
                <a:latin typeface="Arial"/>
                <a:cs typeface="Arial"/>
              </a:rPr>
              <a:t>t</a:t>
            </a:r>
            <a:r>
              <a:rPr sz="2204" dirty="0">
                <a:solidFill>
                  <a:prstClr val="black"/>
                </a:solidFill>
                <a:latin typeface="Arial"/>
                <a:cs typeface="Arial"/>
              </a:rPr>
              <a:t>)</a:t>
            </a:r>
            <a:r>
              <a:rPr sz="2204" spc="598" dirty="0">
                <a:solidFill>
                  <a:prstClr val="black"/>
                </a:solidFill>
                <a:latin typeface="Arial"/>
                <a:cs typeface="Arial"/>
              </a:rPr>
              <a:t> </a:t>
            </a:r>
            <a:r>
              <a:rPr sz="2204" dirty="0">
                <a:solidFill>
                  <a:prstClr val="black"/>
                </a:solidFill>
                <a:latin typeface="Arial"/>
                <a:cs typeface="Arial"/>
              </a:rPr>
              <a:t>adottare</a:t>
            </a:r>
            <a:r>
              <a:rPr sz="2204" spc="-32" dirty="0">
                <a:solidFill>
                  <a:prstClr val="black"/>
                </a:solidFill>
                <a:latin typeface="Arial"/>
                <a:cs typeface="Arial"/>
              </a:rPr>
              <a:t> </a:t>
            </a:r>
            <a:r>
              <a:rPr sz="2204" dirty="0">
                <a:solidFill>
                  <a:prstClr val="black"/>
                </a:solidFill>
                <a:latin typeface="Arial"/>
                <a:cs typeface="Arial"/>
              </a:rPr>
              <a:t>le misu</a:t>
            </a:r>
            <a:r>
              <a:rPr sz="2204" spc="10" dirty="0">
                <a:solidFill>
                  <a:prstClr val="black"/>
                </a:solidFill>
                <a:latin typeface="Arial"/>
                <a:cs typeface="Arial"/>
              </a:rPr>
              <a:t>r</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ne</a:t>
            </a:r>
            <a:r>
              <a:rPr sz="2204" spc="10" dirty="0">
                <a:solidFill>
                  <a:prstClr val="black"/>
                </a:solidFill>
                <a:latin typeface="Arial"/>
                <a:cs typeface="Arial"/>
              </a:rPr>
              <a:t>c</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a</a:t>
            </a:r>
            <a:r>
              <a:rPr sz="2204" spc="-10" dirty="0">
                <a:solidFill>
                  <a:prstClr val="black"/>
                </a:solidFill>
                <a:latin typeface="Arial"/>
                <a:cs typeface="Arial"/>
              </a:rPr>
              <a:t>r</a:t>
            </a:r>
            <a:r>
              <a:rPr sz="2204" dirty="0">
                <a:solidFill>
                  <a:prstClr val="black"/>
                </a:solidFill>
                <a:latin typeface="Arial"/>
                <a:cs typeface="Arial"/>
              </a:rPr>
              <a:t>ie</a:t>
            </a:r>
            <a:r>
              <a:rPr sz="2204" spc="-32" dirty="0">
                <a:solidFill>
                  <a:prstClr val="black"/>
                </a:solidFill>
                <a:latin typeface="Arial"/>
                <a:cs typeface="Arial"/>
              </a:rPr>
              <a:t> </a:t>
            </a:r>
            <a:r>
              <a:rPr sz="2204" dirty="0">
                <a:solidFill>
                  <a:prstClr val="black"/>
                </a:solidFill>
                <a:latin typeface="Arial"/>
                <a:cs typeface="Arial"/>
              </a:rPr>
              <a:t>ai fini della p</a:t>
            </a:r>
            <a:r>
              <a:rPr sz="2204" spc="4" dirty="0">
                <a:solidFill>
                  <a:prstClr val="black"/>
                </a:solidFill>
                <a:latin typeface="Arial"/>
                <a:cs typeface="Arial"/>
              </a:rPr>
              <a:t>r</a:t>
            </a:r>
            <a:r>
              <a:rPr sz="2204" dirty="0">
                <a:solidFill>
                  <a:prstClr val="black"/>
                </a:solidFill>
                <a:latin typeface="Arial"/>
                <a:cs typeface="Arial"/>
              </a:rPr>
              <a:t>evenzi</a:t>
            </a:r>
            <a:r>
              <a:rPr sz="2204" spc="4" dirty="0">
                <a:solidFill>
                  <a:prstClr val="black"/>
                </a:solidFill>
                <a:latin typeface="Arial"/>
                <a:cs typeface="Arial"/>
              </a:rPr>
              <a:t>o</a:t>
            </a:r>
            <a:r>
              <a:rPr sz="2204" dirty="0">
                <a:solidFill>
                  <a:prstClr val="black"/>
                </a:solidFill>
                <a:latin typeface="Arial"/>
                <a:cs typeface="Arial"/>
              </a:rPr>
              <a:t>ne</a:t>
            </a:r>
            <a:r>
              <a:rPr sz="2204" spc="-32" dirty="0">
                <a:solidFill>
                  <a:prstClr val="black"/>
                </a:solidFill>
                <a:latin typeface="Arial"/>
                <a:cs typeface="Arial"/>
              </a:rPr>
              <a:t> </a:t>
            </a:r>
            <a:r>
              <a:rPr sz="2204" dirty="0" err="1">
                <a:solidFill>
                  <a:prstClr val="black"/>
                </a:solidFill>
                <a:latin typeface="Arial"/>
                <a:cs typeface="Arial"/>
              </a:rPr>
              <a:t>in</a:t>
            </a:r>
            <a:r>
              <a:rPr sz="2204" spc="4" dirty="0" err="1">
                <a:solidFill>
                  <a:prstClr val="black"/>
                </a:solidFill>
                <a:latin typeface="Arial"/>
                <a:cs typeface="Arial"/>
              </a:rPr>
              <a:t>c</a:t>
            </a:r>
            <a:r>
              <a:rPr sz="2204" dirty="0" err="1">
                <a:solidFill>
                  <a:prstClr val="black"/>
                </a:solidFill>
                <a:latin typeface="Arial"/>
                <a:cs typeface="Arial"/>
              </a:rPr>
              <a:t>endi</a:t>
            </a:r>
            <a:r>
              <a:rPr sz="2204" spc="-4" dirty="0">
                <a:solidFill>
                  <a:prstClr val="black"/>
                </a:solidFill>
                <a:latin typeface="Arial"/>
                <a:cs typeface="Arial"/>
              </a:rPr>
              <a:t> </a:t>
            </a:r>
            <a:r>
              <a:rPr lang="it-IT" sz="2204" dirty="0">
                <a:solidFill>
                  <a:prstClr val="black"/>
                </a:solidFill>
                <a:latin typeface="Arial"/>
                <a:cs typeface="Arial"/>
              </a:rPr>
              <a:t>e</a:t>
            </a:r>
            <a:endParaRPr sz="2204" dirty="0">
              <a:solidFill>
                <a:prstClr val="black"/>
              </a:solidFill>
              <a:latin typeface="Arial"/>
              <a:cs typeface="Arial"/>
            </a:endParaRPr>
          </a:p>
          <a:p>
            <a:pPr marL="406543" defTabSz="1007577">
              <a:lnSpc>
                <a:spcPct val="95825"/>
              </a:lnSpc>
              <a:spcBef>
                <a:spcPts val="110"/>
              </a:spcBef>
            </a:pPr>
            <a:r>
              <a:rPr sz="2204" dirty="0">
                <a:solidFill>
                  <a:prstClr val="black"/>
                </a:solidFill>
                <a:latin typeface="Arial"/>
                <a:cs typeface="Arial"/>
              </a:rPr>
              <a:t>dell’evac</a:t>
            </a:r>
            <a:r>
              <a:rPr sz="2204" spc="4" dirty="0">
                <a:solidFill>
                  <a:prstClr val="black"/>
                </a:solidFill>
                <a:latin typeface="Arial"/>
                <a:cs typeface="Arial"/>
              </a:rPr>
              <a:t>u</a:t>
            </a:r>
            <a:r>
              <a:rPr sz="2204" dirty="0">
                <a:solidFill>
                  <a:prstClr val="black"/>
                </a:solidFill>
                <a:latin typeface="Arial"/>
                <a:cs typeface="Arial"/>
              </a:rPr>
              <a:t>a</a:t>
            </a:r>
            <a:r>
              <a:rPr sz="2204" spc="4" dirty="0">
                <a:solidFill>
                  <a:prstClr val="black"/>
                </a:solidFill>
                <a:latin typeface="Arial"/>
                <a:cs typeface="Arial"/>
              </a:rPr>
              <a:t>z</a:t>
            </a:r>
            <a:r>
              <a:rPr sz="2204" dirty="0">
                <a:solidFill>
                  <a:prstClr val="black"/>
                </a:solidFill>
                <a:latin typeface="Arial"/>
                <a:cs typeface="Arial"/>
              </a:rPr>
              <a:t>ione dei</a:t>
            </a:r>
            <a:r>
              <a:rPr sz="2204" spc="-15" dirty="0">
                <a:solidFill>
                  <a:prstClr val="black"/>
                </a:solidFill>
                <a:latin typeface="Arial"/>
                <a:cs typeface="Arial"/>
              </a:rPr>
              <a:t> </a:t>
            </a:r>
            <a:r>
              <a:rPr sz="2204" dirty="0">
                <a:solidFill>
                  <a:prstClr val="black"/>
                </a:solidFill>
                <a:latin typeface="Arial"/>
                <a:cs typeface="Arial"/>
              </a:rPr>
              <a:t>luog</a:t>
            </a:r>
            <a:r>
              <a:rPr sz="2204" spc="4" dirty="0">
                <a:solidFill>
                  <a:prstClr val="black"/>
                </a:solidFill>
                <a:latin typeface="Arial"/>
                <a:cs typeface="Arial"/>
              </a:rPr>
              <a:t>h</a:t>
            </a:r>
            <a:r>
              <a:rPr sz="2204" dirty="0">
                <a:solidFill>
                  <a:prstClr val="black"/>
                </a:solidFill>
                <a:latin typeface="Arial"/>
                <a:cs typeface="Arial"/>
              </a:rPr>
              <a:t>i di lavor</a:t>
            </a:r>
            <a:r>
              <a:rPr sz="2204" spc="4" dirty="0">
                <a:solidFill>
                  <a:prstClr val="black"/>
                </a:solidFill>
                <a:latin typeface="Arial"/>
                <a:cs typeface="Arial"/>
              </a:rPr>
              <a:t>o</a:t>
            </a:r>
            <a:r>
              <a:rPr sz="2204" dirty="0">
                <a:solidFill>
                  <a:prstClr val="black"/>
                </a:solidFill>
                <a:latin typeface="Arial"/>
                <a:cs typeface="Arial"/>
              </a:rPr>
              <a:t>;</a:t>
            </a:r>
          </a:p>
        </p:txBody>
      </p:sp>
      <p:sp>
        <p:nvSpPr>
          <p:cNvPr id="2" name="object 2"/>
          <p:cNvSpPr txBox="1"/>
          <p:nvPr/>
        </p:nvSpPr>
        <p:spPr>
          <a:xfrm>
            <a:off x="309034" y="0"/>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6800" defTabSz="1007577">
              <a:lnSpc>
                <a:spcPct val="95825"/>
              </a:lnSpc>
              <a:spcBef>
                <a:spcPts val="1072"/>
              </a:spcBef>
            </a:pPr>
            <a:r>
              <a:rPr sz="2204" b="1" dirty="0">
                <a:solidFill>
                  <a:srgbClr val="FFFFFF"/>
                </a:solidFill>
                <a:latin typeface="Arial"/>
                <a:cs typeface="Arial"/>
              </a:rPr>
              <a:t>Ar</a:t>
            </a:r>
            <a:r>
              <a:rPr sz="2204" b="1" spc="10" dirty="0">
                <a:solidFill>
                  <a:srgbClr val="FFFFFF"/>
                </a:solidFill>
                <a:latin typeface="Arial"/>
                <a:cs typeface="Arial"/>
              </a:rPr>
              <a:t>t</a:t>
            </a:r>
            <a:r>
              <a:rPr sz="2204" b="1" dirty="0">
                <a:solidFill>
                  <a:srgbClr val="FFFFFF"/>
                </a:solidFill>
                <a:latin typeface="Arial"/>
                <a:cs typeface="Arial"/>
              </a:rPr>
              <a:t>.</a:t>
            </a:r>
            <a:r>
              <a:rPr sz="2204" b="1" spc="-32" dirty="0">
                <a:solidFill>
                  <a:srgbClr val="FFFFFF"/>
                </a:solidFill>
                <a:latin typeface="Arial"/>
                <a:cs typeface="Arial"/>
              </a:rPr>
              <a:t> </a:t>
            </a:r>
            <a:r>
              <a:rPr sz="2204" b="1" dirty="0">
                <a:solidFill>
                  <a:srgbClr val="FFFFFF"/>
                </a:solidFill>
                <a:latin typeface="Arial"/>
                <a:cs typeface="Arial"/>
              </a:rPr>
              <a:t>18 D.</a:t>
            </a:r>
            <a:r>
              <a:rPr sz="2204" b="1" spc="-15" dirty="0">
                <a:solidFill>
                  <a:srgbClr val="FFFFFF"/>
                </a:solidFill>
                <a:latin typeface="Arial"/>
                <a:cs typeface="Arial"/>
              </a:rPr>
              <a:t> </a:t>
            </a:r>
            <a:endParaRPr sz="2204" dirty="0">
              <a:solidFill>
                <a:prstClr val="black"/>
              </a:solidFill>
              <a:latin typeface="Arial"/>
              <a:cs typeface="Arial"/>
            </a:endParaRPr>
          </a:p>
        </p:txBody>
      </p:sp>
      <p:sp>
        <p:nvSpPr>
          <p:cNvPr id="13" name="Rettangolo 12">
            <a:extLst>
              <a:ext uri="{FF2B5EF4-FFF2-40B4-BE49-F238E27FC236}">
                <a16:creationId xmlns:a16="http://schemas.microsoft.com/office/drawing/2014/main" id="{91361DB0-CCD0-463C-A551-9D3A5335A44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4" name="Immagine 13">
            <a:extLst>
              <a:ext uri="{FF2B5EF4-FFF2-40B4-BE49-F238E27FC236}">
                <a16:creationId xmlns:a16="http://schemas.microsoft.com/office/drawing/2014/main" id="{559E0A3B-D9F4-4685-9886-39E9BF9A72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5" name="Immagine 14">
            <a:extLst>
              <a:ext uri="{FF2B5EF4-FFF2-40B4-BE49-F238E27FC236}">
                <a16:creationId xmlns:a16="http://schemas.microsoft.com/office/drawing/2014/main" id="{9084193C-DDB4-4912-81EB-33D4BD219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6" name="Picture 5" descr="logo nuovo-2">
            <a:extLst>
              <a:ext uri="{FF2B5EF4-FFF2-40B4-BE49-F238E27FC236}">
                <a16:creationId xmlns:a16="http://schemas.microsoft.com/office/drawing/2014/main" id="{A9702A94-8893-4B56-9440-CD7AA3FE0E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4559564" y="2203979"/>
            <a:ext cx="5553748" cy="4093104"/>
          </a:xfrm>
          <a:custGeom>
            <a:avLst/>
            <a:gdLst/>
            <a:ahLst/>
            <a:cxnLst/>
            <a:rect l="l" t="t" r="r" b="b"/>
            <a:pathLst>
              <a:path w="5040376" h="3714750">
                <a:moveTo>
                  <a:pt x="0" y="3714750"/>
                </a:moveTo>
                <a:lnTo>
                  <a:pt x="5040376" y="3714750"/>
                </a:lnTo>
                <a:lnTo>
                  <a:pt x="5040376" y="0"/>
                </a:lnTo>
                <a:lnTo>
                  <a:pt x="0" y="0"/>
                </a:lnTo>
                <a:lnTo>
                  <a:pt x="0" y="3714750"/>
                </a:lnTo>
                <a:close/>
              </a:path>
            </a:pathLst>
          </a:custGeom>
          <a:ln w="19050">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8" name="object 8"/>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68</a:t>
            </a:r>
            <a:endParaRPr sz="1102">
              <a:solidFill>
                <a:prstClr val="black"/>
              </a:solidFill>
              <a:latin typeface="Arial"/>
              <a:cs typeface="Arial"/>
            </a:endParaRPr>
          </a:p>
        </p:txBody>
      </p:sp>
      <p:sp>
        <p:nvSpPr>
          <p:cNvPr id="5" name="object 5"/>
          <p:cNvSpPr txBox="1"/>
          <p:nvPr/>
        </p:nvSpPr>
        <p:spPr>
          <a:xfrm>
            <a:off x="10113312" y="1731768"/>
            <a:ext cx="34984" cy="473121"/>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4" name="object 4"/>
          <p:cNvSpPr txBox="1"/>
          <p:nvPr/>
        </p:nvSpPr>
        <p:spPr>
          <a:xfrm>
            <a:off x="1231900" y="2026827"/>
            <a:ext cx="8422568" cy="4092194"/>
          </a:xfrm>
          <a:prstGeom prst="rect">
            <a:avLst/>
          </a:prstGeom>
        </p:spPr>
        <p:txBody>
          <a:bodyPr wrap="square" lIns="0" tIns="0" rIns="0" bIns="0" rtlCol="0">
            <a:noAutofit/>
          </a:bodyPr>
          <a:lstStyle/>
          <a:p>
            <a:pPr marL="100057" marR="87067" defTabSz="1007577">
              <a:lnSpc>
                <a:spcPct val="100041"/>
              </a:lnSpc>
              <a:spcBef>
                <a:spcPts val="539"/>
              </a:spcBef>
            </a:pPr>
            <a:r>
              <a:rPr sz="2204" dirty="0">
                <a:solidFill>
                  <a:prstClr val="black"/>
                </a:solidFill>
                <a:latin typeface="Arial"/>
                <a:cs typeface="Arial"/>
              </a:rPr>
              <a:t>Al p</a:t>
            </a:r>
            <a:r>
              <a:rPr sz="2204" spc="4" dirty="0">
                <a:solidFill>
                  <a:prstClr val="black"/>
                </a:solidFill>
                <a:latin typeface="Arial"/>
                <a:cs typeface="Arial"/>
              </a:rPr>
              <a:t>r</a:t>
            </a:r>
            <a:r>
              <a:rPr sz="2204" dirty="0">
                <a:solidFill>
                  <a:prstClr val="black"/>
                </a:solidFill>
                <a:latin typeface="Arial"/>
                <a:cs typeface="Arial"/>
              </a:rPr>
              <a:t>epo</a:t>
            </a:r>
            <a:r>
              <a:rPr sz="2204" spc="10" dirty="0">
                <a:solidFill>
                  <a:prstClr val="black"/>
                </a:solidFill>
                <a:latin typeface="Arial"/>
                <a:cs typeface="Arial"/>
              </a:rPr>
              <a:t>s</a:t>
            </a:r>
            <a:r>
              <a:rPr sz="2204" dirty="0">
                <a:solidFill>
                  <a:prstClr val="black"/>
                </a:solidFill>
                <a:latin typeface="Arial"/>
                <a:cs typeface="Arial"/>
              </a:rPr>
              <a:t>to</a:t>
            </a:r>
            <a:r>
              <a:rPr sz="2204" spc="-43" dirty="0">
                <a:solidFill>
                  <a:prstClr val="black"/>
                </a:solidFill>
                <a:latin typeface="Arial"/>
                <a:cs typeface="Arial"/>
              </a:rPr>
              <a:t> </a:t>
            </a:r>
            <a:r>
              <a:rPr sz="2204" dirty="0">
                <a:solidFill>
                  <a:prstClr val="black"/>
                </a:solidFill>
                <a:latin typeface="Arial"/>
                <a:cs typeface="Arial"/>
              </a:rPr>
              <a:t>per</a:t>
            </a:r>
            <a:r>
              <a:rPr sz="2204" spc="-21" dirty="0">
                <a:solidFill>
                  <a:prstClr val="black"/>
                </a:solidFill>
                <a:latin typeface="Arial"/>
                <a:cs typeface="Arial"/>
              </a:rPr>
              <a:t> </a:t>
            </a:r>
            <a:r>
              <a:rPr sz="2204" dirty="0">
                <a:solidFill>
                  <a:prstClr val="black"/>
                </a:solidFill>
                <a:latin typeface="Arial"/>
                <a:cs typeface="Arial"/>
              </a:rPr>
              <a:t>svolge</a:t>
            </a:r>
            <a:r>
              <a:rPr sz="2204" spc="10" dirty="0">
                <a:solidFill>
                  <a:prstClr val="black"/>
                </a:solidFill>
                <a:latin typeface="Arial"/>
                <a:cs typeface="Arial"/>
              </a:rPr>
              <a:t>r</a:t>
            </a:r>
            <a:r>
              <a:rPr sz="2204" dirty="0">
                <a:solidFill>
                  <a:prstClr val="black"/>
                </a:solidFill>
                <a:latin typeface="Arial"/>
                <a:cs typeface="Arial"/>
              </a:rPr>
              <a:t>e</a:t>
            </a:r>
            <a:r>
              <a:rPr sz="2204" spc="-28" dirty="0">
                <a:solidFill>
                  <a:prstClr val="black"/>
                </a:solidFill>
                <a:latin typeface="Arial"/>
                <a:cs typeface="Arial"/>
              </a:rPr>
              <a:t> </a:t>
            </a:r>
            <a:r>
              <a:rPr sz="2204" dirty="0">
                <a:solidFill>
                  <a:prstClr val="black"/>
                </a:solidFill>
                <a:latin typeface="Arial"/>
                <a:cs typeface="Arial"/>
              </a:rPr>
              <a:t>le prop</a:t>
            </a:r>
            <a:r>
              <a:rPr sz="2204" spc="10" dirty="0">
                <a:solidFill>
                  <a:prstClr val="black"/>
                </a:solidFill>
                <a:latin typeface="Arial"/>
                <a:cs typeface="Arial"/>
              </a:rPr>
              <a:t>r</a:t>
            </a:r>
            <a:r>
              <a:rPr sz="2204" dirty="0">
                <a:solidFill>
                  <a:prstClr val="black"/>
                </a:solidFill>
                <a:latin typeface="Arial"/>
                <a:cs typeface="Arial"/>
              </a:rPr>
              <a:t>ie</a:t>
            </a:r>
            <a:r>
              <a:rPr sz="2204" spc="-26" dirty="0">
                <a:solidFill>
                  <a:prstClr val="black"/>
                </a:solidFill>
                <a:latin typeface="Arial"/>
                <a:cs typeface="Arial"/>
              </a:rPr>
              <a:t> </a:t>
            </a:r>
            <a:r>
              <a:rPr sz="2204" dirty="0">
                <a:solidFill>
                  <a:prstClr val="black"/>
                </a:solidFill>
                <a:latin typeface="Arial"/>
                <a:cs typeface="Arial"/>
              </a:rPr>
              <a:t>funzio</a:t>
            </a:r>
            <a:r>
              <a:rPr sz="2204" spc="4" dirty="0">
                <a:solidFill>
                  <a:prstClr val="black"/>
                </a:solidFill>
                <a:latin typeface="Arial"/>
                <a:cs typeface="Arial"/>
              </a:rPr>
              <a:t>n</a:t>
            </a:r>
            <a:r>
              <a:rPr sz="2204" dirty="0">
                <a:solidFill>
                  <a:prstClr val="black"/>
                </a:solidFill>
                <a:latin typeface="Arial"/>
                <a:cs typeface="Arial"/>
              </a:rPr>
              <a:t>i vengono</a:t>
            </a:r>
            <a:r>
              <a:rPr sz="2204" spc="-21"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c</a:t>
            </a:r>
            <a:r>
              <a:rPr sz="2204" dirty="0">
                <a:solidFill>
                  <a:prstClr val="black"/>
                </a:solidFill>
                <a:latin typeface="Arial"/>
                <a:cs typeface="Arial"/>
              </a:rPr>
              <a:t>ono</a:t>
            </a:r>
            <a:r>
              <a:rPr sz="2204" spc="10" dirty="0">
                <a:solidFill>
                  <a:prstClr val="black"/>
                </a:solidFill>
                <a:latin typeface="Arial"/>
                <a:cs typeface="Arial"/>
              </a:rPr>
              <a:t>s</a:t>
            </a:r>
            <a:r>
              <a:rPr sz="2204" dirty="0">
                <a:solidFill>
                  <a:prstClr val="black"/>
                </a:solidFill>
                <a:latin typeface="Arial"/>
                <a:cs typeface="Arial"/>
              </a:rPr>
              <a:t>ci</a:t>
            </a:r>
            <a:r>
              <a:rPr sz="2204" spc="4" dirty="0">
                <a:solidFill>
                  <a:prstClr val="black"/>
                </a:solidFill>
                <a:latin typeface="Arial"/>
                <a:cs typeface="Arial"/>
              </a:rPr>
              <a:t>u</a:t>
            </a:r>
            <a:r>
              <a:rPr sz="2204" dirty="0">
                <a:solidFill>
                  <a:prstClr val="black"/>
                </a:solidFill>
                <a:latin typeface="Arial"/>
                <a:cs typeface="Arial"/>
              </a:rPr>
              <a:t>ti</a:t>
            </a:r>
            <a:r>
              <a:rPr sz="2204" spc="-37" dirty="0">
                <a:solidFill>
                  <a:prstClr val="black"/>
                </a:solidFill>
                <a:latin typeface="Arial"/>
                <a:cs typeface="Arial"/>
              </a:rPr>
              <a:t> </a:t>
            </a:r>
            <a:r>
              <a:rPr sz="2204" dirty="0">
                <a:solidFill>
                  <a:prstClr val="black"/>
                </a:solidFill>
                <a:latin typeface="Arial"/>
                <a:cs typeface="Arial"/>
              </a:rPr>
              <a:t>al</a:t>
            </a:r>
            <a:r>
              <a:rPr sz="2204" spc="4" dirty="0">
                <a:solidFill>
                  <a:prstClr val="black"/>
                </a:solidFill>
                <a:latin typeface="Arial"/>
                <a:cs typeface="Arial"/>
              </a:rPr>
              <a:t>c</a:t>
            </a:r>
            <a:r>
              <a:rPr sz="2204" dirty="0">
                <a:solidFill>
                  <a:prstClr val="black"/>
                </a:solidFill>
                <a:latin typeface="Arial"/>
                <a:cs typeface="Arial"/>
              </a:rPr>
              <a:t>uni</a:t>
            </a:r>
            <a:r>
              <a:rPr sz="2204" spc="-10" dirty="0">
                <a:solidFill>
                  <a:prstClr val="black"/>
                </a:solidFill>
                <a:latin typeface="Arial"/>
                <a:cs typeface="Arial"/>
              </a:rPr>
              <a:t> </a:t>
            </a:r>
            <a:r>
              <a:rPr sz="2204" dirty="0">
                <a:solidFill>
                  <a:prstClr val="black"/>
                </a:solidFill>
                <a:latin typeface="Arial"/>
                <a:cs typeface="Arial"/>
              </a:rPr>
              <a:t>mar</a:t>
            </a:r>
            <a:r>
              <a:rPr sz="2204" spc="4" dirty="0">
                <a:solidFill>
                  <a:prstClr val="black"/>
                </a:solidFill>
                <a:latin typeface="Arial"/>
                <a:cs typeface="Arial"/>
              </a:rPr>
              <a:t>g</a:t>
            </a:r>
            <a:r>
              <a:rPr sz="2204" dirty="0">
                <a:solidFill>
                  <a:prstClr val="black"/>
                </a:solidFill>
                <a:latin typeface="Arial"/>
                <a:cs typeface="Arial"/>
              </a:rPr>
              <a:t>ini</a:t>
            </a:r>
            <a:r>
              <a:rPr sz="2204" spc="-15" dirty="0">
                <a:solidFill>
                  <a:prstClr val="black"/>
                </a:solidFill>
                <a:latin typeface="Arial"/>
                <a:cs typeface="Arial"/>
              </a:rPr>
              <a:t> </a:t>
            </a:r>
            <a:r>
              <a:rPr sz="2204" dirty="0">
                <a:solidFill>
                  <a:prstClr val="black"/>
                </a:solidFill>
                <a:latin typeface="Arial"/>
                <a:cs typeface="Arial"/>
              </a:rPr>
              <a:t>di autonomia</a:t>
            </a:r>
            <a:r>
              <a:rPr sz="2204" spc="-26"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di</a:t>
            </a:r>
            <a:r>
              <a:rPr sz="2204" spc="10" dirty="0">
                <a:solidFill>
                  <a:prstClr val="black"/>
                </a:solidFill>
                <a:latin typeface="Arial"/>
                <a:cs typeface="Arial"/>
              </a:rPr>
              <a:t> </a:t>
            </a:r>
            <a:r>
              <a:rPr sz="2204" dirty="0">
                <a:solidFill>
                  <a:prstClr val="black"/>
                </a:solidFill>
                <a:latin typeface="Arial"/>
                <a:cs typeface="Arial"/>
              </a:rPr>
              <a:t>potere</a:t>
            </a:r>
            <a:r>
              <a:rPr sz="2204" spc="-37" dirty="0">
                <a:solidFill>
                  <a:prstClr val="black"/>
                </a:solidFill>
                <a:latin typeface="Arial"/>
                <a:cs typeface="Arial"/>
              </a:rPr>
              <a:t> </a:t>
            </a:r>
            <a:r>
              <a:rPr sz="2204" dirty="0">
                <a:solidFill>
                  <a:prstClr val="black"/>
                </a:solidFill>
                <a:latin typeface="Arial"/>
                <a:cs typeface="Arial"/>
              </a:rPr>
              <a:t>nell’impa</a:t>
            </a:r>
            <a:r>
              <a:rPr sz="2204" spc="4" dirty="0">
                <a:solidFill>
                  <a:prstClr val="black"/>
                </a:solidFill>
                <a:latin typeface="Arial"/>
                <a:cs typeface="Arial"/>
              </a:rPr>
              <a:t>r</a:t>
            </a:r>
            <a:r>
              <a:rPr sz="2204" dirty="0">
                <a:solidFill>
                  <a:prstClr val="black"/>
                </a:solidFill>
                <a:latin typeface="Arial"/>
                <a:cs typeface="Arial"/>
              </a:rPr>
              <a:t>tire</a:t>
            </a:r>
            <a:r>
              <a:rPr sz="2204" spc="-15" dirty="0">
                <a:solidFill>
                  <a:prstClr val="black"/>
                </a:solidFill>
                <a:latin typeface="Arial"/>
                <a:cs typeface="Arial"/>
              </a:rPr>
              <a:t> </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dini</a:t>
            </a:r>
          </a:p>
          <a:p>
            <a:pPr marL="100057" defTabSz="1007577">
              <a:lnSpc>
                <a:spcPct val="95825"/>
              </a:lnSpc>
            </a:pPr>
            <a:r>
              <a:rPr sz="2204" dirty="0">
                <a:solidFill>
                  <a:prstClr val="black"/>
                </a:solidFill>
                <a:latin typeface="Arial"/>
                <a:cs typeface="Arial"/>
              </a:rPr>
              <a:t>e nel</a:t>
            </a:r>
            <a:r>
              <a:rPr sz="2204" spc="-15" dirty="0">
                <a:solidFill>
                  <a:prstClr val="black"/>
                </a:solidFill>
                <a:latin typeface="Arial"/>
                <a:cs typeface="Arial"/>
              </a:rPr>
              <a:t> </a:t>
            </a:r>
            <a:r>
              <a:rPr sz="2204" dirty="0">
                <a:solidFill>
                  <a:prstClr val="black"/>
                </a:solidFill>
                <a:latin typeface="Arial"/>
                <a:cs typeface="Arial"/>
              </a:rPr>
              <a:t>da</a:t>
            </a:r>
            <a:r>
              <a:rPr sz="2204" spc="4" dirty="0">
                <a:solidFill>
                  <a:prstClr val="black"/>
                </a:solidFill>
                <a:latin typeface="Arial"/>
                <a:cs typeface="Arial"/>
              </a:rPr>
              <a:t>r</a:t>
            </a:r>
            <a:r>
              <a:rPr sz="2204" dirty="0">
                <a:solidFill>
                  <a:prstClr val="black"/>
                </a:solidFill>
                <a:latin typeface="Arial"/>
                <a:cs typeface="Arial"/>
              </a:rPr>
              <a:t>e</a:t>
            </a:r>
            <a:r>
              <a:rPr sz="2204" spc="-26" dirty="0">
                <a:solidFill>
                  <a:prstClr val="black"/>
                </a:solidFill>
                <a:latin typeface="Arial"/>
                <a:cs typeface="Arial"/>
              </a:rPr>
              <a:t> </a:t>
            </a:r>
            <a:r>
              <a:rPr sz="2204" dirty="0">
                <a:solidFill>
                  <a:prstClr val="black"/>
                </a:solidFill>
                <a:latin typeface="Arial"/>
                <a:cs typeface="Arial"/>
              </a:rPr>
              <a:t>istr</a:t>
            </a:r>
            <a:r>
              <a:rPr sz="2204" spc="4" dirty="0">
                <a:solidFill>
                  <a:prstClr val="black"/>
                </a:solidFill>
                <a:latin typeface="Arial"/>
                <a:cs typeface="Arial"/>
              </a:rPr>
              <a:t>u</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ni.</a:t>
            </a:r>
          </a:p>
          <a:p>
            <a:pPr marL="100057" marR="200365" defTabSz="1007577">
              <a:lnSpc>
                <a:spcPct val="100041"/>
              </a:lnSpc>
              <a:spcBef>
                <a:spcPts val="110"/>
              </a:spcBef>
            </a:pPr>
            <a:r>
              <a:rPr sz="2204" dirty="0">
                <a:solidFill>
                  <a:prstClr val="black"/>
                </a:solidFill>
                <a:latin typeface="Arial"/>
                <a:cs typeface="Arial"/>
              </a:rPr>
              <a:t>Il</a:t>
            </a:r>
            <a:r>
              <a:rPr sz="2204" spc="-10"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epo</a:t>
            </a:r>
            <a:r>
              <a:rPr sz="2204" spc="10" dirty="0">
                <a:solidFill>
                  <a:prstClr val="black"/>
                </a:solidFill>
                <a:latin typeface="Arial"/>
                <a:cs typeface="Arial"/>
              </a:rPr>
              <a:t>s</a:t>
            </a:r>
            <a:r>
              <a:rPr sz="2204" dirty="0">
                <a:solidFill>
                  <a:prstClr val="black"/>
                </a:solidFill>
                <a:latin typeface="Arial"/>
                <a:cs typeface="Arial"/>
              </a:rPr>
              <a:t>to</a:t>
            </a:r>
            <a:r>
              <a:rPr sz="2204" spc="-43" dirty="0">
                <a:solidFill>
                  <a:prstClr val="black"/>
                </a:solidFill>
                <a:latin typeface="Arial"/>
                <a:cs typeface="Arial"/>
              </a:rPr>
              <a:t> </a:t>
            </a:r>
            <a:r>
              <a:rPr sz="2204" dirty="0">
                <a:solidFill>
                  <a:prstClr val="black"/>
                </a:solidFill>
                <a:latin typeface="Arial"/>
                <a:cs typeface="Arial"/>
              </a:rPr>
              <a:t>è</a:t>
            </a:r>
            <a:r>
              <a:rPr sz="2204" spc="-15" dirty="0">
                <a:solidFill>
                  <a:prstClr val="black"/>
                </a:solidFill>
                <a:latin typeface="Arial"/>
                <a:cs typeface="Arial"/>
              </a:rPr>
              <a:t> </a:t>
            </a:r>
            <a:r>
              <a:rPr sz="2204" dirty="0">
                <a:solidFill>
                  <a:prstClr val="black"/>
                </a:solidFill>
                <a:latin typeface="Arial"/>
                <a:cs typeface="Arial"/>
              </a:rPr>
              <a:t>defini</a:t>
            </a:r>
            <a:r>
              <a:rPr sz="2204" spc="-4" dirty="0">
                <a:solidFill>
                  <a:prstClr val="black"/>
                </a:solidFill>
                <a:latin typeface="Arial"/>
                <a:cs typeface="Arial"/>
              </a:rPr>
              <a:t>t</a:t>
            </a:r>
            <a:r>
              <a:rPr sz="2204" dirty="0">
                <a:solidFill>
                  <a:prstClr val="black"/>
                </a:solidFill>
                <a:latin typeface="Arial"/>
                <a:cs typeface="Arial"/>
              </a:rPr>
              <a:t>o il </a:t>
            </a:r>
            <a:r>
              <a:rPr sz="2204" spc="4" dirty="0">
                <a:solidFill>
                  <a:prstClr val="black"/>
                </a:solidFill>
                <a:latin typeface="Arial"/>
                <a:cs typeface="Arial"/>
              </a:rPr>
              <a:t>“</a:t>
            </a:r>
            <a:r>
              <a:rPr sz="2204" dirty="0">
                <a:solidFill>
                  <a:prstClr val="black"/>
                </a:solidFill>
                <a:latin typeface="Arial"/>
                <a:cs typeface="Arial"/>
              </a:rPr>
              <a:t>c</a:t>
            </a:r>
            <a:r>
              <a:rPr sz="2204" spc="4" dirty="0">
                <a:solidFill>
                  <a:prstClr val="black"/>
                </a:solidFill>
                <a:latin typeface="Arial"/>
                <a:cs typeface="Arial"/>
              </a:rPr>
              <a:t>a</a:t>
            </a:r>
            <a:r>
              <a:rPr sz="2204" dirty="0">
                <a:solidFill>
                  <a:prstClr val="black"/>
                </a:solidFill>
                <a:latin typeface="Arial"/>
                <a:cs typeface="Arial"/>
              </a:rPr>
              <a:t>po</a:t>
            </a:r>
            <a:r>
              <a:rPr sz="2204" spc="-37"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q</a:t>
            </a:r>
            <a:r>
              <a:rPr sz="2204" dirty="0">
                <a:solidFill>
                  <a:prstClr val="black"/>
                </a:solidFill>
                <a:latin typeface="Arial"/>
                <a:cs typeface="Arial"/>
              </a:rPr>
              <a:t>uad</a:t>
            </a:r>
            <a:r>
              <a:rPr sz="2204" spc="10" dirty="0">
                <a:solidFill>
                  <a:prstClr val="black"/>
                </a:solidFill>
                <a:latin typeface="Arial"/>
                <a:cs typeface="Arial"/>
              </a:rPr>
              <a:t>r</a:t>
            </a:r>
            <a:r>
              <a:rPr sz="2204" dirty="0">
                <a:solidFill>
                  <a:prstClr val="black"/>
                </a:solidFill>
                <a:latin typeface="Arial"/>
                <a:cs typeface="Arial"/>
              </a:rPr>
              <a:t>a”</a:t>
            </a:r>
            <a:r>
              <a:rPr sz="2204" spc="-48"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n poteri</a:t>
            </a:r>
            <a:r>
              <a:rPr sz="2204" spc="-32" dirty="0">
                <a:solidFill>
                  <a:prstClr val="black"/>
                </a:solidFill>
                <a:latin typeface="Arial"/>
                <a:cs typeface="Arial"/>
              </a:rPr>
              <a:t> </a:t>
            </a:r>
            <a:r>
              <a:rPr sz="2204" dirty="0">
                <a:solidFill>
                  <a:prstClr val="black"/>
                </a:solidFill>
                <a:latin typeface="Arial"/>
                <a:cs typeface="Arial"/>
              </a:rPr>
              <a:t>di </a:t>
            </a:r>
            <a:r>
              <a:rPr sz="2204" spc="10" dirty="0">
                <a:solidFill>
                  <a:prstClr val="black"/>
                </a:solidFill>
                <a:latin typeface="Arial"/>
                <a:cs typeface="Arial"/>
              </a:rPr>
              <a:t>s</a:t>
            </a:r>
            <a:r>
              <a:rPr sz="2204" dirty="0">
                <a:solidFill>
                  <a:prstClr val="black"/>
                </a:solidFill>
                <a:latin typeface="Arial"/>
                <a:cs typeface="Arial"/>
              </a:rPr>
              <a:t>uprem</a:t>
            </a:r>
            <a:r>
              <a:rPr sz="2204" spc="-10" dirty="0">
                <a:solidFill>
                  <a:prstClr val="black"/>
                </a:solidFill>
                <a:latin typeface="Arial"/>
                <a:cs typeface="Arial"/>
              </a:rPr>
              <a:t>a</a:t>
            </a:r>
            <a:r>
              <a:rPr sz="2204" dirty="0">
                <a:solidFill>
                  <a:prstClr val="black"/>
                </a:solidFill>
                <a:latin typeface="Arial"/>
                <a:cs typeface="Arial"/>
              </a:rPr>
              <a:t>zia</a:t>
            </a:r>
            <a:r>
              <a:rPr sz="2204" spc="-37"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sup</a:t>
            </a:r>
            <a:r>
              <a:rPr sz="2204" spc="4" dirty="0">
                <a:solidFill>
                  <a:prstClr val="black"/>
                </a:solidFill>
                <a:latin typeface="Arial"/>
                <a:cs typeface="Arial"/>
              </a:rPr>
              <a:t>e</a:t>
            </a:r>
            <a:r>
              <a:rPr sz="2204" dirty="0">
                <a:solidFill>
                  <a:prstClr val="black"/>
                </a:solidFill>
                <a:latin typeface="Arial"/>
                <a:cs typeface="Arial"/>
              </a:rPr>
              <a:t>rvisione ri</a:t>
            </a:r>
            <a:r>
              <a:rPr sz="2204" spc="10" dirty="0">
                <a:solidFill>
                  <a:prstClr val="black"/>
                </a:solidFill>
                <a:latin typeface="Arial"/>
                <a:cs typeface="Arial"/>
              </a:rPr>
              <a:t>s</a:t>
            </a:r>
            <a:r>
              <a:rPr sz="2204" dirty="0">
                <a:solidFill>
                  <a:prstClr val="black"/>
                </a:solidFill>
                <a:latin typeface="Arial"/>
                <a:cs typeface="Arial"/>
              </a:rPr>
              <a:t>pet</a:t>
            </a:r>
            <a:r>
              <a:rPr sz="2204" spc="-4" dirty="0">
                <a:solidFill>
                  <a:prstClr val="black"/>
                </a:solidFill>
                <a:latin typeface="Arial"/>
                <a:cs typeface="Arial"/>
              </a:rPr>
              <a:t>t</a:t>
            </a:r>
            <a:r>
              <a:rPr sz="2204" dirty="0">
                <a:solidFill>
                  <a:prstClr val="black"/>
                </a:solidFill>
                <a:latin typeface="Arial"/>
                <a:cs typeface="Arial"/>
              </a:rPr>
              <a:t>o</a:t>
            </a:r>
            <a:r>
              <a:rPr sz="2204" spc="-26" dirty="0">
                <a:solidFill>
                  <a:prstClr val="black"/>
                </a:solidFill>
                <a:latin typeface="Arial"/>
                <a:cs typeface="Arial"/>
              </a:rPr>
              <a:t> </a:t>
            </a:r>
            <a:r>
              <a:rPr sz="2204" dirty="0">
                <a:solidFill>
                  <a:prstClr val="black"/>
                </a:solidFill>
                <a:latin typeface="Arial"/>
                <a:cs typeface="Arial"/>
              </a:rPr>
              <a:t>al grup</a:t>
            </a:r>
            <a:r>
              <a:rPr sz="2204" spc="4" dirty="0">
                <a:solidFill>
                  <a:prstClr val="black"/>
                </a:solidFill>
                <a:latin typeface="Arial"/>
                <a:cs typeface="Arial"/>
              </a:rPr>
              <a:t>p</a:t>
            </a:r>
            <a:r>
              <a:rPr sz="2204" dirty="0">
                <a:solidFill>
                  <a:prstClr val="black"/>
                </a:solidFill>
                <a:latin typeface="Arial"/>
                <a:cs typeface="Arial"/>
              </a:rPr>
              <a:t>o</a:t>
            </a:r>
            <a:r>
              <a:rPr sz="2204" spc="-37"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atori</a:t>
            </a:r>
            <a:r>
              <a:rPr sz="2204" spc="-10" dirty="0">
                <a:solidFill>
                  <a:prstClr val="black"/>
                </a:solidFill>
                <a:latin typeface="Arial"/>
                <a:cs typeface="Arial"/>
              </a:rPr>
              <a:t> </a:t>
            </a:r>
            <a:r>
              <a:rPr sz="2204" dirty="0">
                <a:solidFill>
                  <a:prstClr val="black"/>
                </a:solidFill>
                <a:latin typeface="Arial"/>
                <a:cs typeface="Arial"/>
              </a:rPr>
              <a:t>da</a:t>
            </a:r>
            <a:r>
              <a:rPr sz="2204" spc="-10" dirty="0">
                <a:solidFill>
                  <a:prstClr val="black"/>
                </a:solidFill>
                <a:latin typeface="Arial"/>
                <a:cs typeface="Arial"/>
              </a:rPr>
              <a:t> </a:t>
            </a:r>
            <a:r>
              <a:rPr sz="2204" dirty="0">
                <a:solidFill>
                  <a:prstClr val="black"/>
                </a:solidFill>
                <a:latin typeface="Arial"/>
                <a:cs typeface="Arial"/>
              </a:rPr>
              <a:t>lui c</a:t>
            </a:r>
            <a:r>
              <a:rPr sz="2204" spc="4" dirty="0">
                <a:solidFill>
                  <a:prstClr val="black"/>
                </a:solidFill>
                <a:latin typeface="Arial"/>
                <a:cs typeface="Arial"/>
              </a:rPr>
              <a:t>o</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dinati.</a:t>
            </a:r>
          </a:p>
          <a:p>
            <a:pPr marL="100057" marR="303635" defTabSz="1007577">
              <a:lnSpc>
                <a:spcPct val="100041"/>
              </a:lnSpc>
            </a:pPr>
            <a:r>
              <a:rPr sz="2204" dirty="0">
                <a:solidFill>
                  <a:prstClr val="black"/>
                </a:solidFill>
                <a:latin typeface="Arial"/>
                <a:cs typeface="Arial"/>
              </a:rPr>
              <a:t>N</a:t>
            </a:r>
            <a:r>
              <a:rPr sz="2204" spc="4" dirty="0">
                <a:solidFill>
                  <a:prstClr val="black"/>
                </a:solidFill>
                <a:latin typeface="Arial"/>
                <a:cs typeface="Arial"/>
              </a:rPr>
              <a:t>o</a:t>
            </a:r>
            <a:r>
              <a:rPr sz="2204" dirty="0">
                <a:solidFill>
                  <a:prstClr val="black"/>
                </a:solidFill>
                <a:latin typeface="Arial"/>
                <a:cs typeface="Arial"/>
              </a:rPr>
              <a:t>n</a:t>
            </a:r>
            <a:r>
              <a:rPr sz="2204" spc="-15" dirty="0">
                <a:solidFill>
                  <a:prstClr val="black"/>
                </a:solidFill>
                <a:latin typeface="Arial"/>
                <a:cs typeface="Arial"/>
              </a:rPr>
              <a:t> </a:t>
            </a:r>
            <a:r>
              <a:rPr sz="2204" dirty="0">
                <a:solidFill>
                  <a:prstClr val="black"/>
                </a:solidFill>
                <a:latin typeface="Arial"/>
                <a:cs typeface="Arial"/>
              </a:rPr>
              <a:t>ha</a:t>
            </a:r>
            <a:r>
              <a:rPr sz="2204" spc="-10" dirty="0">
                <a:solidFill>
                  <a:prstClr val="black"/>
                </a:solidFill>
                <a:latin typeface="Arial"/>
                <a:cs typeface="Arial"/>
              </a:rPr>
              <a:t> </a:t>
            </a:r>
            <a:r>
              <a:rPr sz="2204" dirty="0">
                <a:solidFill>
                  <a:prstClr val="black"/>
                </a:solidFill>
                <a:latin typeface="Arial"/>
                <a:cs typeface="Arial"/>
              </a:rPr>
              <a:t>pe</a:t>
            </a:r>
            <a:r>
              <a:rPr sz="2204" spc="4" dirty="0">
                <a:solidFill>
                  <a:prstClr val="black"/>
                </a:solidFill>
                <a:latin typeface="Arial"/>
                <a:cs typeface="Arial"/>
              </a:rPr>
              <a:t>r</a:t>
            </a:r>
            <a:r>
              <a:rPr sz="2204" dirty="0">
                <a:solidFill>
                  <a:prstClr val="black"/>
                </a:solidFill>
                <a:latin typeface="Arial"/>
                <a:cs typeface="Arial"/>
              </a:rPr>
              <a:t>ò</a:t>
            </a:r>
            <a:r>
              <a:rPr sz="2204" spc="-26" dirty="0">
                <a:solidFill>
                  <a:prstClr val="black"/>
                </a:solidFill>
                <a:latin typeface="Arial"/>
                <a:cs typeface="Arial"/>
              </a:rPr>
              <a:t> </a:t>
            </a:r>
            <a:r>
              <a:rPr sz="2204" dirty="0">
                <a:solidFill>
                  <a:prstClr val="black"/>
                </a:solidFill>
                <a:latin typeface="Arial"/>
                <a:cs typeface="Arial"/>
              </a:rPr>
              <a:t>gli</a:t>
            </a:r>
            <a:r>
              <a:rPr sz="2204" spc="4" dirty="0">
                <a:solidFill>
                  <a:prstClr val="black"/>
                </a:solidFill>
                <a:latin typeface="Arial"/>
                <a:cs typeface="Arial"/>
              </a:rPr>
              <a:t> </a:t>
            </a:r>
            <a:r>
              <a:rPr sz="2204" dirty="0">
                <a:solidFill>
                  <a:prstClr val="black"/>
                </a:solidFill>
                <a:latin typeface="Arial"/>
                <a:cs typeface="Arial"/>
              </a:rPr>
              <a:t>one</a:t>
            </a:r>
            <a:r>
              <a:rPr sz="2204" spc="10" dirty="0">
                <a:solidFill>
                  <a:prstClr val="black"/>
                </a:solidFill>
                <a:latin typeface="Arial"/>
                <a:cs typeface="Arial"/>
              </a:rPr>
              <a:t>r</a:t>
            </a:r>
            <a:r>
              <a:rPr sz="2204" dirty="0">
                <a:solidFill>
                  <a:prstClr val="black"/>
                </a:solidFill>
                <a:latin typeface="Arial"/>
                <a:cs typeface="Arial"/>
              </a:rPr>
              <a:t>i</a:t>
            </a:r>
            <a:r>
              <a:rPr sz="2204" spc="-15"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la re</a:t>
            </a:r>
            <a:r>
              <a:rPr sz="2204" spc="4" dirty="0">
                <a:solidFill>
                  <a:prstClr val="black"/>
                </a:solidFill>
                <a:latin typeface="Arial"/>
                <a:cs typeface="Arial"/>
              </a:rPr>
              <a:t>s</a:t>
            </a:r>
            <a:r>
              <a:rPr sz="2204" dirty="0">
                <a:solidFill>
                  <a:prstClr val="black"/>
                </a:solidFill>
                <a:latin typeface="Arial"/>
                <a:cs typeface="Arial"/>
              </a:rPr>
              <a:t>pon</a:t>
            </a:r>
            <a:r>
              <a:rPr sz="2204" spc="10" dirty="0">
                <a:solidFill>
                  <a:prstClr val="black"/>
                </a:solidFill>
                <a:latin typeface="Arial"/>
                <a:cs typeface="Arial"/>
              </a:rPr>
              <a:t>s</a:t>
            </a:r>
            <a:r>
              <a:rPr sz="2204" dirty="0">
                <a:solidFill>
                  <a:prstClr val="black"/>
                </a:solidFill>
                <a:latin typeface="Arial"/>
                <a:cs typeface="Arial"/>
              </a:rPr>
              <a:t>a</a:t>
            </a:r>
            <a:r>
              <a:rPr sz="2204" spc="-10" dirty="0">
                <a:solidFill>
                  <a:prstClr val="black"/>
                </a:solidFill>
                <a:latin typeface="Arial"/>
                <a:cs typeface="Arial"/>
              </a:rPr>
              <a:t>b</a:t>
            </a:r>
            <a:r>
              <a:rPr sz="2204" dirty="0">
                <a:solidFill>
                  <a:prstClr val="black"/>
                </a:solidFill>
                <a:latin typeface="Arial"/>
                <a:cs typeface="Arial"/>
              </a:rPr>
              <a:t>ili</a:t>
            </a:r>
            <a:r>
              <a:rPr sz="2204" spc="-10" dirty="0">
                <a:solidFill>
                  <a:prstClr val="black"/>
                </a:solidFill>
                <a:latin typeface="Arial"/>
                <a:cs typeface="Arial"/>
              </a:rPr>
              <a:t>t</a:t>
            </a:r>
            <a:r>
              <a:rPr sz="2204" dirty="0">
                <a:solidFill>
                  <a:prstClr val="black"/>
                </a:solidFill>
                <a:latin typeface="Arial"/>
                <a:cs typeface="Arial"/>
              </a:rPr>
              <a:t>à del Datore</a:t>
            </a:r>
            <a:r>
              <a:rPr sz="2204" spc="-21"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oro</a:t>
            </a:r>
            <a:r>
              <a:rPr sz="2204" spc="-10" dirty="0">
                <a:solidFill>
                  <a:prstClr val="black"/>
                </a:solidFill>
                <a:latin typeface="Arial"/>
                <a:cs typeface="Arial"/>
              </a:rPr>
              <a:t> </a:t>
            </a:r>
            <a:r>
              <a:rPr sz="2204" dirty="0">
                <a:solidFill>
                  <a:prstClr val="black"/>
                </a:solidFill>
                <a:latin typeface="Arial"/>
                <a:cs typeface="Arial"/>
              </a:rPr>
              <a:t>(o</a:t>
            </a:r>
            <a:r>
              <a:rPr sz="2204" spc="-21" dirty="0">
                <a:solidFill>
                  <a:prstClr val="black"/>
                </a:solidFill>
                <a:latin typeface="Arial"/>
                <a:cs typeface="Arial"/>
              </a:rPr>
              <a:t> </a:t>
            </a:r>
            <a:r>
              <a:rPr sz="2204" dirty="0">
                <a:solidFill>
                  <a:prstClr val="black"/>
                </a:solidFill>
                <a:latin typeface="Arial"/>
                <a:cs typeface="Arial"/>
              </a:rPr>
              <a:t>del Dirigente)</a:t>
            </a:r>
            <a:r>
              <a:rPr sz="2204" spc="587" dirty="0">
                <a:solidFill>
                  <a:prstClr val="black"/>
                </a:solidFill>
                <a:latin typeface="Arial"/>
                <a:cs typeface="Arial"/>
              </a:rPr>
              <a:t> </a:t>
            </a:r>
            <a:r>
              <a:rPr sz="2204" dirty="0">
                <a:solidFill>
                  <a:prstClr val="black"/>
                </a:solidFill>
                <a:latin typeface="Arial"/>
                <a:cs typeface="Arial"/>
              </a:rPr>
              <a:t>che rig</a:t>
            </a:r>
            <a:r>
              <a:rPr sz="2204" spc="4" dirty="0">
                <a:solidFill>
                  <a:prstClr val="black"/>
                </a:solidFill>
                <a:latin typeface="Arial"/>
                <a:cs typeface="Arial"/>
              </a:rPr>
              <a:t>u</a:t>
            </a:r>
            <a:r>
              <a:rPr sz="2204" dirty="0">
                <a:solidFill>
                  <a:prstClr val="black"/>
                </a:solidFill>
                <a:latin typeface="Arial"/>
                <a:cs typeface="Arial"/>
              </a:rPr>
              <a:t>a</a:t>
            </a:r>
            <a:r>
              <a:rPr sz="2204" spc="4" dirty="0">
                <a:solidFill>
                  <a:prstClr val="black"/>
                </a:solidFill>
                <a:latin typeface="Arial"/>
                <a:cs typeface="Arial"/>
              </a:rPr>
              <a:t>r</a:t>
            </a:r>
            <a:r>
              <a:rPr sz="2204" dirty="0">
                <a:solidFill>
                  <a:prstClr val="black"/>
                </a:solidFill>
                <a:latin typeface="Arial"/>
                <a:cs typeface="Arial"/>
              </a:rPr>
              <a:t>dano</a:t>
            </a:r>
            <a:r>
              <a:rPr sz="2204" spc="-37" dirty="0">
                <a:solidFill>
                  <a:prstClr val="black"/>
                </a:solidFill>
                <a:latin typeface="Arial"/>
                <a:cs typeface="Arial"/>
              </a:rPr>
              <a:t> </a:t>
            </a:r>
            <a:r>
              <a:rPr sz="2204" dirty="0">
                <a:solidFill>
                  <a:prstClr val="black"/>
                </a:solidFill>
                <a:latin typeface="Arial"/>
                <a:cs typeface="Arial"/>
              </a:rPr>
              <a:t>l’or</a:t>
            </a:r>
            <a:r>
              <a:rPr sz="2204" spc="4" dirty="0">
                <a:solidFill>
                  <a:prstClr val="black"/>
                </a:solidFill>
                <a:latin typeface="Arial"/>
                <a:cs typeface="Arial"/>
              </a:rPr>
              <a:t>g</a:t>
            </a:r>
            <a:r>
              <a:rPr sz="2204" dirty="0">
                <a:solidFill>
                  <a:prstClr val="black"/>
                </a:solidFill>
                <a:latin typeface="Arial"/>
                <a:cs typeface="Arial"/>
              </a:rPr>
              <a:t>ani</a:t>
            </a:r>
            <a:r>
              <a:rPr sz="2204" spc="4" dirty="0">
                <a:solidFill>
                  <a:prstClr val="black"/>
                </a:solidFill>
                <a:latin typeface="Arial"/>
                <a:cs typeface="Arial"/>
              </a:rPr>
              <a:t>z</a:t>
            </a:r>
            <a:r>
              <a:rPr sz="2204" dirty="0">
                <a:solidFill>
                  <a:prstClr val="black"/>
                </a:solidFill>
                <a:latin typeface="Arial"/>
                <a:cs typeface="Arial"/>
              </a:rPr>
              <a:t>z</a:t>
            </a:r>
            <a:r>
              <a:rPr sz="2204" spc="4" dirty="0">
                <a:solidFill>
                  <a:prstClr val="black"/>
                </a:solidFill>
                <a:latin typeface="Arial"/>
                <a:cs typeface="Arial"/>
              </a:rPr>
              <a:t>a</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ne</a:t>
            </a:r>
            <a:r>
              <a:rPr sz="2204" spc="-48" dirty="0">
                <a:solidFill>
                  <a:prstClr val="black"/>
                </a:solidFill>
                <a:latin typeface="Arial"/>
                <a:cs typeface="Arial"/>
              </a:rPr>
              <a:t> </a:t>
            </a:r>
            <a:r>
              <a:rPr sz="2204" dirty="0">
                <a:solidFill>
                  <a:prstClr val="black"/>
                </a:solidFill>
                <a:latin typeface="Arial"/>
                <a:cs typeface="Arial"/>
              </a:rPr>
              <a:t>della si</a:t>
            </a:r>
            <a:r>
              <a:rPr sz="2204" spc="10" dirty="0">
                <a:solidFill>
                  <a:prstClr val="black"/>
                </a:solidFill>
                <a:latin typeface="Arial"/>
                <a:cs typeface="Arial"/>
              </a:rPr>
              <a:t>c</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z</a:t>
            </a:r>
            <a:r>
              <a:rPr sz="2204" dirty="0">
                <a:solidFill>
                  <a:prstClr val="black"/>
                </a:solidFill>
                <a:latin typeface="Arial"/>
                <a:cs typeface="Arial"/>
              </a:rPr>
              <a:t>za.</a:t>
            </a:r>
          </a:p>
        </p:txBody>
      </p:sp>
      <p:sp>
        <p:nvSpPr>
          <p:cNvPr id="3" name="object 3"/>
          <p:cNvSpPr txBox="1"/>
          <p:nvPr/>
        </p:nvSpPr>
        <p:spPr>
          <a:xfrm>
            <a:off x="10113312" y="2204888"/>
            <a:ext cx="34984" cy="4092194"/>
          </a:xfrm>
          <a:prstGeom prst="rect">
            <a:avLst/>
          </a:prstGeom>
        </p:spPr>
        <p:txBody>
          <a:bodyPr wrap="square" lIns="0" tIns="0" rIns="0" bIns="0" rtlCol="0">
            <a:noAutofit/>
          </a:bodyPr>
          <a:lstStyle/>
          <a:p>
            <a:pPr marL="27988" defTabSz="1007577">
              <a:lnSpc>
                <a:spcPts val="1102"/>
              </a:lnSpc>
            </a:pPr>
            <a:endParaRPr sz="1102">
              <a:solidFill>
                <a:prstClr val="black"/>
              </a:solidFill>
              <a:latin typeface="Calibri"/>
            </a:endParaRPr>
          </a:p>
        </p:txBody>
      </p:sp>
      <p:sp>
        <p:nvSpPr>
          <p:cNvPr id="2" name="object 2"/>
          <p:cNvSpPr txBox="1"/>
          <p:nvPr/>
        </p:nvSpPr>
        <p:spPr>
          <a:xfrm>
            <a:off x="309033" y="236175"/>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lang="it-IT" sz="3526" b="1" dirty="0">
                <a:effectLst>
                  <a:outerShdw blurRad="38100" dist="38100" dir="2700000" algn="tl">
                    <a:srgbClr val="000000">
                      <a:alpha val="43137"/>
                    </a:srgbClr>
                  </a:outerShdw>
                </a:effectLst>
                <a:latin typeface="Arial"/>
                <a:cs typeface="Arial"/>
              </a:rPr>
              <a:t>Preposto</a:t>
            </a:r>
            <a:endParaRPr sz="3526" dirty="0">
              <a:effectLst>
                <a:outerShdw blurRad="38100" dist="38100" dir="2700000" algn="tl">
                  <a:srgbClr val="000000">
                    <a:alpha val="43137"/>
                  </a:srgbClr>
                </a:outerShdw>
              </a:effectLst>
              <a:latin typeface="Arial"/>
              <a:cs typeface="Arial"/>
            </a:endParaRPr>
          </a:p>
          <a:p>
            <a:pPr marL="416800" algn="ctr" defTabSz="1007577">
              <a:lnSpc>
                <a:spcPct val="95825"/>
              </a:lnSpc>
              <a:spcBef>
                <a:spcPts val="1072"/>
              </a:spcBef>
            </a:pPr>
            <a:r>
              <a:rPr sz="2204" b="1" dirty="0">
                <a:effectLst>
                  <a:outerShdw blurRad="38100" dist="38100" dir="2700000" algn="tl">
                    <a:srgbClr val="000000">
                      <a:alpha val="43137"/>
                    </a:srgbClr>
                  </a:outerShdw>
                </a:effectLst>
                <a:latin typeface="Arial"/>
                <a:cs typeface="Arial"/>
              </a:rPr>
              <a:t>Poteri</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e</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coordina</a:t>
            </a:r>
            <a:r>
              <a:rPr sz="2204" b="1" spc="-4" dirty="0">
                <a:effectLst>
                  <a:outerShdw blurRad="38100" dist="38100" dir="2700000" algn="tl">
                    <a:srgbClr val="000000">
                      <a:alpha val="43137"/>
                    </a:srgbClr>
                  </a:outerShdw>
                </a:effectLst>
                <a:latin typeface="Arial"/>
                <a:cs typeface="Arial"/>
              </a:rPr>
              <a:t>m</a:t>
            </a:r>
            <a:r>
              <a:rPr sz="2204" b="1" dirty="0">
                <a:effectLst>
                  <a:outerShdw blurRad="38100" dist="38100" dir="2700000" algn="tl">
                    <a:srgbClr val="000000">
                      <a:alpha val="43137"/>
                    </a:srgbClr>
                  </a:outerShdw>
                </a:effectLst>
                <a:latin typeface="Arial"/>
                <a:cs typeface="Arial"/>
              </a:rPr>
              <a:t>ento</a:t>
            </a:r>
            <a:endParaRPr sz="2204" dirty="0">
              <a:effectLst>
                <a:outerShdw blurRad="38100" dist="38100" dir="2700000" algn="tl">
                  <a:srgbClr val="000000">
                    <a:alpha val="43137"/>
                  </a:srgbClr>
                </a:outerShdw>
              </a:effectLst>
              <a:latin typeface="Arial"/>
              <a:cs typeface="Arial"/>
            </a:endParaRPr>
          </a:p>
        </p:txBody>
      </p:sp>
      <p:sp>
        <p:nvSpPr>
          <p:cNvPr id="20" name="Rettangolo 19">
            <a:extLst>
              <a:ext uri="{FF2B5EF4-FFF2-40B4-BE49-F238E27FC236}">
                <a16:creationId xmlns:a16="http://schemas.microsoft.com/office/drawing/2014/main" id="{D1105B4B-383F-416A-A081-90D03363025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21" name="Immagine 20">
            <a:extLst>
              <a:ext uri="{FF2B5EF4-FFF2-40B4-BE49-F238E27FC236}">
                <a16:creationId xmlns:a16="http://schemas.microsoft.com/office/drawing/2014/main" id="{BDEE1D67-4BFF-4120-AF1E-07FDECC39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22" name="Immagine 21">
            <a:extLst>
              <a:ext uri="{FF2B5EF4-FFF2-40B4-BE49-F238E27FC236}">
                <a16:creationId xmlns:a16="http://schemas.microsoft.com/office/drawing/2014/main" id="{3280A8A3-D0F9-41B1-9595-C58FD93BA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3" name="Picture 5" descr="logo nuovo-2">
            <a:extLst>
              <a:ext uri="{FF2B5EF4-FFF2-40B4-BE49-F238E27FC236}">
                <a16:creationId xmlns:a16="http://schemas.microsoft.com/office/drawing/2014/main" id="{C5854CFC-B551-4400-A240-D5BD0DB33A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02601" y="2125266"/>
            <a:ext cx="9410641" cy="4565385"/>
          </a:xfrm>
          <a:custGeom>
            <a:avLst/>
            <a:gdLst/>
            <a:ahLst/>
            <a:cxnLst/>
            <a:rect l="l" t="t" r="r" b="b"/>
            <a:pathLst>
              <a:path w="8540750" h="4143375">
                <a:moveTo>
                  <a:pt x="0" y="4143375"/>
                </a:moveTo>
                <a:lnTo>
                  <a:pt x="8540750" y="4143375"/>
                </a:lnTo>
                <a:lnTo>
                  <a:pt x="8540750" y="0"/>
                </a:lnTo>
                <a:lnTo>
                  <a:pt x="0" y="0"/>
                </a:lnTo>
                <a:lnTo>
                  <a:pt x="0" y="4143375"/>
                </a:lnTo>
                <a:close/>
              </a:path>
            </a:pathLst>
          </a:custGeom>
          <a:ln w="19050">
            <a:solidFill>
              <a:srgbClr val="DDDDDD"/>
            </a:solidFill>
          </a:ln>
        </p:spPr>
        <p:txBody>
          <a:bodyPr wrap="square" lIns="0" tIns="0" rIns="0" bIns="0" rtlCol="0">
            <a:noAutofit/>
          </a:bodyPr>
          <a:lstStyle/>
          <a:p>
            <a:pPr defTabSz="1007577"/>
            <a:endParaRPr sz="1983">
              <a:solidFill>
                <a:prstClr val="black"/>
              </a:solidFill>
              <a:latin typeface="Calibri"/>
            </a:endParaRPr>
          </a:p>
        </p:txBody>
      </p:sp>
      <p:sp>
        <p:nvSpPr>
          <p:cNvPr id="5" name="object 5"/>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69</a:t>
            </a:r>
            <a:endParaRPr sz="1102">
              <a:solidFill>
                <a:prstClr val="black"/>
              </a:solidFill>
              <a:latin typeface="Arial"/>
              <a:cs typeface="Arial"/>
            </a:endParaRPr>
          </a:p>
        </p:txBody>
      </p:sp>
      <p:sp>
        <p:nvSpPr>
          <p:cNvPr id="3" name="object 3"/>
          <p:cNvSpPr txBox="1"/>
          <p:nvPr/>
        </p:nvSpPr>
        <p:spPr>
          <a:xfrm>
            <a:off x="742812" y="1858787"/>
            <a:ext cx="9410641" cy="4564511"/>
          </a:xfrm>
          <a:prstGeom prst="rect">
            <a:avLst/>
          </a:prstGeom>
        </p:spPr>
        <p:txBody>
          <a:bodyPr wrap="square" lIns="0" tIns="0" rIns="0" bIns="0" rtlCol="0">
            <a:noAutofit/>
          </a:bodyPr>
          <a:lstStyle/>
          <a:p>
            <a:pPr marL="99120" marR="423552" algn="just" defTabSz="1007577">
              <a:lnSpc>
                <a:spcPct val="100041"/>
              </a:lnSpc>
              <a:spcBef>
                <a:spcPts val="540"/>
              </a:spcBef>
            </a:pPr>
            <a:r>
              <a:rPr sz="2204" dirty="0">
                <a:solidFill>
                  <a:prstClr val="black"/>
                </a:solidFill>
                <a:latin typeface="Arial"/>
                <a:cs typeface="Arial"/>
              </a:rPr>
              <a:t>Gli ob</a:t>
            </a:r>
            <a:r>
              <a:rPr sz="2204" spc="4" dirty="0">
                <a:solidFill>
                  <a:prstClr val="black"/>
                </a:solidFill>
                <a:latin typeface="Arial"/>
                <a:cs typeface="Arial"/>
              </a:rPr>
              <a:t>b</a:t>
            </a:r>
            <a:r>
              <a:rPr sz="2204" dirty="0">
                <a:solidFill>
                  <a:prstClr val="black"/>
                </a:solidFill>
                <a:latin typeface="Arial"/>
                <a:cs typeface="Arial"/>
              </a:rPr>
              <a:t>lig</a:t>
            </a:r>
            <a:r>
              <a:rPr sz="2204" spc="4" dirty="0">
                <a:solidFill>
                  <a:prstClr val="black"/>
                </a:solidFill>
                <a:latin typeface="Arial"/>
                <a:cs typeface="Arial"/>
              </a:rPr>
              <a:t>h</a:t>
            </a:r>
            <a:r>
              <a:rPr sz="2204" dirty="0">
                <a:solidFill>
                  <a:prstClr val="black"/>
                </a:solidFill>
                <a:latin typeface="Arial"/>
                <a:cs typeface="Arial"/>
              </a:rPr>
              <a:t>i e</a:t>
            </a:r>
            <a:r>
              <a:rPr sz="2204" spc="-15" dirty="0">
                <a:solidFill>
                  <a:prstClr val="black"/>
                </a:solidFill>
                <a:latin typeface="Arial"/>
                <a:cs typeface="Arial"/>
              </a:rPr>
              <a:t> </a:t>
            </a:r>
            <a:r>
              <a:rPr sz="2204" dirty="0">
                <a:solidFill>
                  <a:prstClr val="black"/>
                </a:solidFill>
                <a:latin typeface="Arial"/>
                <a:cs typeface="Arial"/>
              </a:rPr>
              <a:t>le r</a:t>
            </a:r>
            <a:r>
              <a:rPr sz="2204" spc="4" dirty="0">
                <a:solidFill>
                  <a:prstClr val="black"/>
                </a:solidFill>
                <a:latin typeface="Arial"/>
                <a:cs typeface="Arial"/>
              </a:rPr>
              <a:t>es</a:t>
            </a:r>
            <a:r>
              <a:rPr sz="2204" dirty="0">
                <a:solidFill>
                  <a:prstClr val="black"/>
                </a:solidFill>
                <a:latin typeface="Arial"/>
                <a:cs typeface="Arial"/>
              </a:rPr>
              <a:t>p</a:t>
            </a:r>
            <a:r>
              <a:rPr sz="2204" spc="4" dirty="0">
                <a:solidFill>
                  <a:prstClr val="black"/>
                </a:solidFill>
                <a:latin typeface="Arial"/>
                <a:cs typeface="Arial"/>
              </a:rPr>
              <a:t>o</a:t>
            </a:r>
            <a:r>
              <a:rPr sz="2204" dirty="0">
                <a:solidFill>
                  <a:prstClr val="black"/>
                </a:solidFill>
                <a:latin typeface="Arial"/>
                <a:cs typeface="Arial"/>
              </a:rPr>
              <a:t>n</a:t>
            </a:r>
            <a:r>
              <a:rPr sz="2204" spc="10" dirty="0">
                <a:solidFill>
                  <a:prstClr val="black"/>
                </a:solidFill>
                <a:latin typeface="Arial"/>
                <a:cs typeface="Arial"/>
              </a:rPr>
              <a:t>s</a:t>
            </a:r>
            <a:r>
              <a:rPr sz="2204" dirty="0">
                <a:solidFill>
                  <a:prstClr val="black"/>
                </a:solidFill>
                <a:latin typeface="Arial"/>
                <a:cs typeface="Arial"/>
              </a:rPr>
              <a:t>a</a:t>
            </a:r>
            <a:r>
              <a:rPr sz="2204" spc="4" dirty="0">
                <a:solidFill>
                  <a:prstClr val="black"/>
                </a:solidFill>
                <a:latin typeface="Arial"/>
                <a:cs typeface="Arial"/>
              </a:rPr>
              <a:t>b</a:t>
            </a:r>
            <a:r>
              <a:rPr sz="2204" dirty="0">
                <a:solidFill>
                  <a:prstClr val="black"/>
                </a:solidFill>
                <a:latin typeface="Arial"/>
                <a:cs typeface="Arial"/>
              </a:rPr>
              <a:t>ili</a:t>
            </a:r>
            <a:r>
              <a:rPr sz="2204" spc="-10" dirty="0">
                <a:solidFill>
                  <a:prstClr val="black"/>
                </a:solidFill>
                <a:latin typeface="Arial"/>
                <a:cs typeface="Arial"/>
              </a:rPr>
              <a:t>t</a:t>
            </a:r>
            <a:r>
              <a:rPr sz="2204" dirty="0">
                <a:solidFill>
                  <a:prstClr val="black"/>
                </a:solidFill>
                <a:latin typeface="Arial"/>
                <a:cs typeface="Arial"/>
              </a:rPr>
              <a:t>à</a:t>
            </a:r>
            <a:r>
              <a:rPr sz="2204" spc="-37" dirty="0">
                <a:solidFill>
                  <a:prstClr val="black"/>
                </a:solidFill>
                <a:latin typeface="Arial"/>
                <a:cs typeface="Arial"/>
              </a:rPr>
              <a:t> </a:t>
            </a:r>
            <a:r>
              <a:rPr sz="2204" dirty="0">
                <a:solidFill>
                  <a:prstClr val="black"/>
                </a:solidFill>
                <a:latin typeface="Arial"/>
                <a:cs typeface="Arial"/>
              </a:rPr>
              <a:t>d</a:t>
            </a:r>
            <a:r>
              <a:rPr sz="2204" spc="4" dirty="0">
                <a:solidFill>
                  <a:prstClr val="black"/>
                </a:solidFill>
                <a:latin typeface="Arial"/>
                <a:cs typeface="Arial"/>
              </a:rPr>
              <a:t>e</a:t>
            </a:r>
            <a:r>
              <a:rPr sz="2204" dirty="0">
                <a:solidFill>
                  <a:prstClr val="black"/>
                </a:solidFill>
                <a:latin typeface="Arial"/>
                <a:cs typeface="Arial"/>
              </a:rPr>
              <a:t>l </a:t>
            </a:r>
            <a:r>
              <a:rPr sz="2204" spc="-10" dirty="0">
                <a:solidFill>
                  <a:prstClr val="black"/>
                </a:solidFill>
                <a:latin typeface="Arial"/>
                <a:cs typeface="Arial"/>
              </a:rPr>
              <a:t>P</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p</a:t>
            </a:r>
            <a:r>
              <a:rPr sz="2204" spc="4" dirty="0">
                <a:solidFill>
                  <a:prstClr val="black"/>
                </a:solidFill>
                <a:latin typeface="Arial"/>
                <a:cs typeface="Arial"/>
              </a:rPr>
              <a:t>os</a:t>
            </a:r>
            <a:r>
              <a:rPr sz="2204" dirty="0">
                <a:solidFill>
                  <a:prstClr val="black"/>
                </a:solidFill>
                <a:latin typeface="Arial"/>
                <a:cs typeface="Arial"/>
              </a:rPr>
              <a:t>to</a:t>
            </a:r>
            <a:r>
              <a:rPr sz="2204" spc="-26" dirty="0">
                <a:solidFill>
                  <a:prstClr val="black"/>
                </a:solidFill>
                <a:latin typeface="Arial"/>
                <a:cs typeface="Arial"/>
              </a:rPr>
              <a:t> </a:t>
            </a:r>
            <a:r>
              <a:rPr sz="2204" dirty="0">
                <a:solidFill>
                  <a:prstClr val="black"/>
                </a:solidFill>
                <a:latin typeface="Arial"/>
                <a:cs typeface="Arial"/>
              </a:rPr>
              <a:t>n</a:t>
            </a:r>
            <a:r>
              <a:rPr sz="2204" spc="4" dirty="0">
                <a:solidFill>
                  <a:prstClr val="black"/>
                </a:solidFill>
                <a:latin typeface="Arial"/>
                <a:cs typeface="Arial"/>
              </a:rPr>
              <a:t>o</a:t>
            </a:r>
            <a:r>
              <a:rPr sz="2204" dirty="0">
                <a:solidFill>
                  <a:prstClr val="black"/>
                </a:solidFill>
                <a:latin typeface="Arial"/>
                <a:cs typeface="Arial"/>
              </a:rPr>
              <a:t>n</a:t>
            </a:r>
            <a:r>
              <a:rPr sz="2204" spc="-10" dirty="0">
                <a:solidFill>
                  <a:prstClr val="black"/>
                </a:solidFill>
                <a:latin typeface="Arial"/>
                <a:cs typeface="Arial"/>
              </a:rPr>
              <a:t> </a:t>
            </a:r>
            <a:r>
              <a:rPr sz="2204" spc="4" dirty="0">
                <a:solidFill>
                  <a:prstClr val="black"/>
                </a:solidFill>
                <a:latin typeface="Arial"/>
                <a:cs typeface="Arial"/>
              </a:rPr>
              <a:t>s</a:t>
            </a:r>
            <a:r>
              <a:rPr sz="2204" dirty="0">
                <a:solidFill>
                  <a:prstClr val="black"/>
                </a:solidFill>
                <a:latin typeface="Arial"/>
                <a:cs typeface="Arial"/>
              </a:rPr>
              <a:t>o</a:t>
            </a:r>
            <a:r>
              <a:rPr sz="2204" spc="4" dirty="0">
                <a:solidFill>
                  <a:prstClr val="black"/>
                </a:solidFill>
                <a:latin typeface="Arial"/>
                <a:cs typeface="Arial"/>
              </a:rPr>
              <a:t>n</a:t>
            </a:r>
            <a:r>
              <a:rPr sz="2204" dirty="0">
                <a:solidFill>
                  <a:prstClr val="black"/>
                </a:solidFill>
                <a:latin typeface="Arial"/>
                <a:cs typeface="Arial"/>
              </a:rPr>
              <a:t>o</a:t>
            </a:r>
            <a:r>
              <a:rPr sz="2204" spc="-21" dirty="0">
                <a:solidFill>
                  <a:prstClr val="black"/>
                </a:solidFill>
                <a:latin typeface="Arial"/>
                <a:cs typeface="Arial"/>
              </a:rPr>
              <a:t> </a:t>
            </a:r>
            <a:r>
              <a:rPr sz="2204" dirty="0">
                <a:solidFill>
                  <a:prstClr val="black"/>
                </a:solidFill>
                <a:latin typeface="Arial"/>
                <a:cs typeface="Arial"/>
              </a:rPr>
              <a:t>da</a:t>
            </a:r>
            <a:r>
              <a:rPr sz="2204" spc="-10" dirty="0">
                <a:solidFill>
                  <a:prstClr val="black"/>
                </a:solidFill>
                <a:latin typeface="Arial"/>
                <a:cs typeface="Arial"/>
              </a:rPr>
              <a:t> </a:t>
            </a:r>
            <a:r>
              <a:rPr sz="2204" spc="4" dirty="0">
                <a:solidFill>
                  <a:prstClr val="black"/>
                </a:solidFill>
                <a:latin typeface="Arial"/>
                <a:cs typeface="Arial"/>
              </a:rPr>
              <a:t>c</a:t>
            </a:r>
            <a:r>
              <a:rPr sz="2204" dirty="0">
                <a:solidFill>
                  <a:prstClr val="black"/>
                </a:solidFill>
                <a:latin typeface="Arial"/>
                <a:cs typeface="Arial"/>
              </a:rPr>
              <a:t>oll</a:t>
            </a:r>
            <a:r>
              <a:rPr sz="2204" spc="4" dirty="0">
                <a:solidFill>
                  <a:prstClr val="black"/>
                </a:solidFill>
                <a:latin typeface="Arial"/>
                <a:cs typeface="Arial"/>
              </a:rPr>
              <a:t>e</a:t>
            </a:r>
            <a:r>
              <a:rPr sz="2204" dirty="0">
                <a:solidFill>
                  <a:prstClr val="black"/>
                </a:solidFill>
                <a:latin typeface="Arial"/>
                <a:cs typeface="Arial"/>
              </a:rPr>
              <a:t>g</a:t>
            </a:r>
            <a:r>
              <a:rPr sz="2204" spc="4" dirty="0">
                <a:solidFill>
                  <a:prstClr val="black"/>
                </a:solidFill>
                <a:latin typeface="Arial"/>
                <a:cs typeface="Arial"/>
              </a:rPr>
              <a:t>a</a:t>
            </a:r>
            <a:r>
              <a:rPr sz="2204" dirty="0">
                <a:solidFill>
                  <a:prstClr val="black"/>
                </a:solidFill>
                <a:latin typeface="Arial"/>
                <a:cs typeface="Arial"/>
              </a:rPr>
              <a:t>r</a:t>
            </a:r>
            <a:r>
              <a:rPr sz="2204" spc="10" dirty="0">
                <a:solidFill>
                  <a:prstClr val="black"/>
                </a:solidFill>
                <a:latin typeface="Arial"/>
                <a:cs typeface="Arial"/>
              </a:rPr>
              <a:t>s</a:t>
            </a:r>
            <a:r>
              <a:rPr sz="2204" dirty="0">
                <a:solidFill>
                  <a:prstClr val="black"/>
                </a:solidFill>
                <a:latin typeface="Arial"/>
                <a:cs typeface="Arial"/>
              </a:rPr>
              <a:t>i</a:t>
            </a:r>
            <a:r>
              <a:rPr sz="2204" spc="-28" dirty="0">
                <a:solidFill>
                  <a:prstClr val="black"/>
                </a:solidFill>
                <a:latin typeface="Arial"/>
                <a:cs typeface="Arial"/>
              </a:rPr>
              <a:t> </a:t>
            </a:r>
            <a:r>
              <a:rPr sz="2204" dirty="0">
                <a:solidFill>
                  <a:prstClr val="black"/>
                </a:solidFill>
                <a:latin typeface="Arial"/>
                <a:cs typeface="Arial"/>
              </a:rPr>
              <a:t>alla q</a:t>
            </a:r>
            <a:r>
              <a:rPr sz="2204" spc="4" dirty="0">
                <a:solidFill>
                  <a:prstClr val="black"/>
                </a:solidFill>
                <a:latin typeface="Arial"/>
                <a:cs typeface="Arial"/>
              </a:rPr>
              <a:t>u</a:t>
            </a:r>
            <a:r>
              <a:rPr sz="2204" dirty="0">
                <a:solidFill>
                  <a:prstClr val="black"/>
                </a:solidFill>
                <a:latin typeface="Arial"/>
                <a:cs typeface="Arial"/>
              </a:rPr>
              <a:t>alifica</a:t>
            </a:r>
            <a:r>
              <a:rPr sz="2204" spc="-10" dirty="0">
                <a:solidFill>
                  <a:prstClr val="black"/>
                </a:solidFill>
                <a:latin typeface="Arial"/>
                <a:cs typeface="Arial"/>
              </a:rPr>
              <a:t> </a:t>
            </a:r>
            <a:r>
              <a:rPr sz="2204" dirty="0">
                <a:solidFill>
                  <a:prstClr val="black"/>
                </a:solidFill>
                <a:latin typeface="Arial"/>
                <a:cs typeface="Arial"/>
              </a:rPr>
              <a:t>“fo</a:t>
            </a:r>
            <a:r>
              <a:rPr sz="2204" spc="4" dirty="0">
                <a:solidFill>
                  <a:prstClr val="black"/>
                </a:solidFill>
                <a:latin typeface="Arial"/>
                <a:cs typeface="Arial"/>
              </a:rPr>
              <a:t>r</a:t>
            </a:r>
            <a:r>
              <a:rPr sz="2204" dirty="0">
                <a:solidFill>
                  <a:prstClr val="black"/>
                </a:solidFill>
                <a:latin typeface="Arial"/>
                <a:cs typeface="Arial"/>
              </a:rPr>
              <a:t>malm</a:t>
            </a:r>
            <a:r>
              <a:rPr sz="2204" spc="10" dirty="0">
                <a:solidFill>
                  <a:prstClr val="black"/>
                </a:solidFill>
                <a:latin typeface="Arial"/>
                <a:cs typeface="Arial"/>
              </a:rPr>
              <a:t>e</a:t>
            </a:r>
            <a:r>
              <a:rPr sz="2204" dirty="0">
                <a:solidFill>
                  <a:prstClr val="black"/>
                </a:solidFill>
                <a:latin typeface="Arial"/>
                <a:cs typeface="Arial"/>
              </a:rPr>
              <a:t>nte”</a:t>
            </a:r>
            <a:r>
              <a:rPr sz="2204" spc="-48"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oss</a:t>
            </a:r>
            <a:r>
              <a:rPr sz="2204" dirty="0">
                <a:solidFill>
                  <a:prstClr val="black"/>
                </a:solidFill>
                <a:latin typeface="Arial"/>
                <a:cs typeface="Arial"/>
              </a:rPr>
              <a:t>e</a:t>
            </a:r>
            <a:r>
              <a:rPr sz="2204" spc="4" dirty="0">
                <a:solidFill>
                  <a:prstClr val="black"/>
                </a:solidFill>
                <a:latin typeface="Arial"/>
                <a:cs typeface="Arial"/>
              </a:rPr>
              <a:t>d</a:t>
            </a:r>
            <a:r>
              <a:rPr sz="2204" dirty="0">
                <a:solidFill>
                  <a:prstClr val="black"/>
                </a:solidFill>
                <a:latin typeface="Arial"/>
                <a:cs typeface="Arial"/>
              </a:rPr>
              <a:t>uta</a:t>
            </a:r>
            <a:r>
              <a:rPr sz="2204" spc="-48" dirty="0">
                <a:solidFill>
                  <a:prstClr val="black"/>
                </a:solidFill>
                <a:latin typeface="Arial"/>
                <a:cs typeface="Arial"/>
              </a:rPr>
              <a:t> </a:t>
            </a:r>
            <a:r>
              <a:rPr sz="2204" dirty="0">
                <a:solidFill>
                  <a:prstClr val="black"/>
                </a:solidFill>
                <a:latin typeface="Arial"/>
                <a:cs typeface="Arial"/>
              </a:rPr>
              <a:t>o alla tipol</a:t>
            </a:r>
            <a:r>
              <a:rPr sz="2204" spc="4" dirty="0">
                <a:solidFill>
                  <a:prstClr val="black"/>
                </a:solidFill>
                <a:latin typeface="Arial"/>
                <a:cs typeface="Arial"/>
              </a:rPr>
              <a:t>o</a:t>
            </a:r>
            <a:r>
              <a:rPr sz="2204" dirty="0">
                <a:solidFill>
                  <a:prstClr val="black"/>
                </a:solidFill>
                <a:latin typeface="Arial"/>
                <a:cs typeface="Arial"/>
              </a:rPr>
              <a:t>gia</a:t>
            </a:r>
            <a:r>
              <a:rPr sz="2204" spc="10" dirty="0">
                <a:solidFill>
                  <a:prstClr val="black"/>
                </a:solidFill>
                <a:latin typeface="Arial"/>
                <a:cs typeface="Arial"/>
              </a:rPr>
              <a:t> </a:t>
            </a:r>
            <a:r>
              <a:rPr sz="2204" dirty="0">
                <a:solidFill>
                  <a:prstClr val="black"/>
                </a:solidFill>
                <a:latin typeface="Arial"/>
                <a:cs typeface="Arial"/>
              </a:rPr>
              <a:t>del</a:t>
            </a:r>
            <a:r>
              <a:rPr sz="2204" spc="-10" dirty="0">
                <a:solidFill>
                  <a:prstClr val="black"/>
                </a:solidFill>
                <a:latin typeface="Arial"/>
                <a:cs typeface="Arial"/>
              </a:rPr>
              <a:t> </a:t>
            </a:r>
            <a:r>
              <a:rPr sz="2204" spc="4" dirty="0">
                <a:solidFill>
                  <a:prstClr val="black"/>
                </a:solidFill>
                <a:latin typeface="Arial"/>
                <a:cs typeface="Arial"/>
              </a:rPr>
              <a:t>c</a:t>
            </a:r>
            <a:r>
              <a:rPr sz="2204" dirty="0">
                <a:solidFill>
                  <a:prstClr val="black"/>
                </a:solidFill>
                <a:latin typeface="Arial"/>
                <a:cs typeface="Arial"/>
              </a:rPr>
              <a:t>o</a:t>
            </a:r>
            <a:r>
              <a:rPr sz="2204" spc="4" dirty="0">
                <a:solidFill>
                  <a:prstClr val="black"/>
                </a:solidFill>
                <a:latin typeface="Arial"/>
                <a:cs typeface="Arial"/>
              </a:rPr>
              <a:t>n</a:t>
            </a:r>
            <a:r>
              <a:rPr sz="2204" dirty="0">
                <a:solidFill>
                  <a:prstClr val="black"/>
                </a:solidFill>
                <a:latin typeface="Arial"/>
                <a:cs typeface="Arial"/>
              </a:rPr>
              <a:t>trat</a:t>
            </a:r>
            <a:r>
              <a:rPr sz="2204" spc="-4" dirty="0">
                <a:solidFill>
                  <a:prstClr val="black"/>
                </a:solidFill>
                <a:latin typeface="Arial"/>
                <a:cs typeface="Arial"/>
              </a:rPr>
              <a:t>t</a:t>
            </a:r>
            <a:r>
              <a:rPr sz="2204" dirty="0">
                <a:solidFill>
                  <a:prstClr val="black"/>
                </a:solidFill>
                <a:latin typeface="Arial"/>
                <a:cs typeface="Arial"/>
              </a:rPr>
              <a:t>o</a:t>
            </a:r>
            <a:r>
              <a:rPr sz="2204" spc="-37" dirty="0">
                <a:solidFill>
                  <a:prstClr val="black"/>
                </a:solidFill>
                <a:latin typeface="Arial"/>
                <a:cs typeface="Arial"/>
              </a:rPr>
              <a:t> </a:t>
            </a:r>
            <a:r>
              <a:rPr sz="2204" dirty="0">
                <a:solidFill>
                  <a:prstClr val="black"/>
                </a:solidFill>
                <a:latin typeface="Arial"/>
                <a:cs typeface="Arial"/>
              </a:rPr>
              <a:t>di lavo</a:t>
            </a:r>
            <a:r>
              <a:rPr sz="2204" spc="4" dirty="0">
                <a:solidFill>
                  <a:prstClr val="black"/>
                </a:solidFill>
                <a:latin typeface="Arial"/>
                <a:cs typeface="Arial"/>
              </a:rPr>
              <a:t>r</a:t>
            </a:r>
            <a:r>
              <a:rPr sz="2204" dirty="0">
                <a:solidFill>
                  <a:prstClr val="black"/>
                </a:solidFill>
                <a:latin typeface="Arial"/>
                <a:cs typeface="Arial"/>
              </a:rPr>
              <a:t>o ma</a:t>
            </a:r>
            <a:r>
              <a:rPr sz="2204" spc="-10" dirty="0">
                <a:solidFill>
                  <a:prstClr val="black"/>
                </a:solidFill>
                <a:latin typeface="Arial"/>
                <a:cs typeface="Arial"/>
              </a:rPr>
              <a:t> </a:t>
            </a:r>
            <a:r>
              <a:rPr sz="2204" dirty="0">
                <a:solidFill>
                  <a:prstClr val="black"/>
                </a:solidFill>
                <a:latin typeface="Arial"/>
                <a:cs typeface="Arial"/>
              </a:rPr>
              <a:t>in ba</a:t>
            </a:r>
            <a:r>
              <a:rPr sz="2204" spc="4" dirty="0">
                <a:solidFill>
                  <a:prstClr val="black"/>
                </a:solidFill>
                <a:latin typeface="Arial"/>
                <a:cs typeface="Arial"/>
              </a:rPr>
              <a:t>s</a:t>
            </a:r>
            <a:r>
              <a:rPr sz="2204" dirty="0">
                <a:solidFill>
                  <a:prstClr val="black"/>
                </a:solidFill>
                <a:latin typeface="Arial"/>
                <a:cs typeface="Arial"/>
              </a:rPr>
              <a:t>e</a:t>
            </a:r>
            <a:r>
              <a:rPr sz="2204" spc="-21" dirty="0">
                <a:solidFill>
                  <a:prstClr val="black"/>
                </a:solidFill>
                <a:latin typeface="Arial"/>
                <a:cs typeface="Arial"/>
              </a:rPr>
              <a:t> </a:t>
            </a:r>
            <a:r>
              <a:rPr sz="2204" dirty="0">
                <a:solidFill>
                  <a:prstClr val="black"/>
                </a:solidFill>
                <a:latin typeface="Arial"/>
                <a:cs typeface="Arial"/>
              </a:rPr>
              <a:t>alle</a:t>
            </a:r>
            <a:r>
              <a:rPr sz="2204" spc="10" dirty="0">
                <a:solidFill>
                  <a:prstClr val="black"/>
                </a:solidFill>
                <a:latin typeface="Arial"/>
                <a:cs typeface="Arial"/>
              </a:rPr>
              <a:t> </a:t>
            </a:r>
            <a:r>
              <a:rPr sz="2204" dirty="0">
                <a:solidFill>
                  <a:prstClr val="black"/>
                </a:solidFill>
                <a:latin typeface="Arial"/>
                <a:cs typeface="Arial"/>
              </a:rPr>
              <a:t>man</a:t>
            </a:r>
            <a:r>
              <a:rPr sz="2204" spc="10" dirty="0">
                <a:solidFill>
                  <a:prstClr val="black"/>
                </a:solidFill>
                <a:latin typeface="Arial"/>
                <a:cs typeface="Arial"/>
              </a:rPr>
              <a:t>s</a:t>
            </a:r>
            <a:r>
              <a:rPr sz="2204" dirty="0">
                <a:solidFill>
                  <a:prstClr val="black"/>
                </a:solidFill>
                <a:latin typeface="Arial"/>
                <a:cs typeface="Arial"/>
              </a:rPr>
              <a:t>ioni</a:t>
            </a:r>
            <a:r>
              <a:rPr sz="2204" spc="-21" dirty="0">
                <a:solidFill>
                  <a:prstClr val="black"/>
                </a:solidFill>
                <a:latin typeface="Arial"/>
                <a:cs typeface="Arial"/>
              </a:rPr>
              <a:t> </a:t>
            </a:r>
            <a:r>
              <a:rPr sz="2204" dirty="0">
                <a:solidFill>
                  <a:prstClr val="black"/>
                </a:solidFill>
                <a:latin typeface="Arial"/>
                <a:cs typeface="Arial"/>
              </a:rPr>
              <a:t>e</a:t>
            </a:r>
            <a:r>
              <a:rPr sz="2204" spc="-43" dirty="0">
                <a:solidFill>
                  <a:prstClr val="black"/>
                </a:solidFill>
                <a:latin typeface="Arial"/>
                <a:cs typeface="Arial"/>
              </a:rPr>
              <a:t>f</a:t>
            </a:r>
            <a:r>
              <a:rPr sz="2204" dirty="0">
                <a:solidFill>
                  <a:prstClr val="black"/>
                </a:solidFill>
                <a:latin typeface="Arial"/>
                <a:cs typeface="Arial"/>
              </a:rPr>
              <a:t>fe</a:t>
            </a:r>
            <a:r>
              <a:rPr sz="2204" spc="-10" dirty="0">
                <a:solidFill>
                  <a:prstClr val="black"/>
                </a:solidFill>
                <a:latin typeface="Arial"/>
                <a:cs typeface="Arial"/>
              </a:rPr>
              <a:t>t</a:t>
            </a:r>
            <a:r>
              <a:rPr sz="2204" dirty="0">
                <a:solidFill>
                  <a:prstClr val="black"/>
                </a:solidFill>
                <a:latin typeface="Arial"/>
                <a:cs typeface="Arial"/>
              </a:rPr>
              <a:t>t</a:t>
            </a:r>
            <a:r>
              <a:rPr sz="2204" spc="-10" dirty="0">
                <a:solidFill>
                  <a:prstClr val="black"/>
                </a:solidFill>
                <a:latin typeface="Arial"/>
                <a:cs typeface="Arial"/>
              </a:rPr>
              <a:t>i</a:t>
            </a:r>
            <a:r>
              <a:rPr sz="2204" dirty="0">
                <a:solidFill>
                  <a:prstClr val="black"/>
                </a:solidFill>
                <a:latin typeface="Arial"/>
                <a:cs typeface="Arial"/>
              </a:rPr>
              <a:t>vamente</a:t>
            </a:r>
            <a:r>
              <a:rPr sz="2204" spc="-26"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s</a:t>
            </a:r>
            <a:r>
              <a:rPr sz="2204" dirty="0">
                <a:solidFill>
                  <a:prstClr val="black"/>
                </a:solidFill>
                <a:latin typeface="Arial"/>
                <a:cs typeface="Arial"/>
              </a:rPr>
              <a:t>pletate.</a:t>
            </a:r>
          </a:p>
          <a:p>
            <a:pPr marL="99120" marR="1767712" algn="just" defTabSz="1007577">
              <a:lnSpc>
                <a:spcPct val="95825"/>
              </a:lnSpc>
            </a:pPr>
            <a:r>
              <a:rPr sz="2204" dirty="0">
                <a:solidFill>
                  <a:prstClr val="black"/>
                </a:solidFill>
                <a:latin typeface="Arial"/>
                <a:cs typeface="Arial"/>
              </a:rPr>
              <a:t>Per</a:t>
            </a:r>
            <a:r>
              <a:rPr sz="2204" spc="-10" dirty="0">
                <a:solidFill>
                  <a:prstClr val="black"/>
                </a:solidFill>
                <a:latin typeface="Arial"/>
                <a:cs typeface="Arial"/>
              </a:rPr>
              <a:t> </a:t>
            </a:r>
            <a:r>
              <a:rPr sz="2204" dirty="0">
                <a:solidFill>
                  <a:prstClr val="black"/>
                </a:solidFill>
                <a:latin typeface="Arial"/>
                <a:cs typeface="Arial"/>
              </a:rPr>
              <a:t>in</a:t>
            </a:r>
            <a:r>
              <a:rPr sz="2204" spc="4" dirty="0">
                <a:solidFill>
                  <a:prstClr val="black"/>
                </a:solidFill>
                <a:latin typeface="Arial"/>
                <a:cs typeface="Arial"/>
              </a:rPr>
              <a:t>d</a:t>
            </a:r>
            <a:r>
              <a:rPr sz="2204" dirty="0">
                <a:solidFill>
                  <a:prstClr val="black"/>
                </a:solidFill>
                <a:latin typeface="Arial"/>
                <a:cs typeface="Arial"/>
              </a:rPr>
              <a:t>ividu</a:t>
            </a:r>
            <a:r>
              <a:rPr sz="2204" spc="4" dirty="0">
                <a:solidFill>
                  <a:prstClr val="black"/>
                </a:solidFill>
                <a:latin typeface="Arial"/>
                <a:cs typeface="Arial"/>
              </a:rPr>
              <a:t>a</a:t>
            </a:r>
            <a:r>
              <a:rPr sz="2204" dirty="0">
                <a:solidFill>
                  <a:prstClr val="black"/>
                </a:solidFill>
                <a:latin typeface="Arial"/>
                <a:cs typeface="Arial"/>
              </a:rPr>
              <a:t>re</a:t>
            </a:r>
            <a:r>
              <a:rPr sz="2204" spc="-10" dirty="0">
                <a:solidFill>
                  <a:prstClr val="black"/>
                </a:solidFill>
                <a:latin typeface="Arial"/>
                <a:cs typeface="Arial"/>
              </a:rPr>
              <a:t> </a:t>
            </a:r>
            <a:r>
              <a:rPr sz="2204" dirty="0">
                <a:solidFill>
                  <a:prstClr val="black"/>
                </a:solidFill>
                <a:latin typeface="Arial"/>
                <a:cs typeface="Arial"/>
              </a:rPr>
              <a:t>un</a:t>
            </a:r>
            <a:r>
              <a:rPr sz="2204" spc="10"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p</a:t>
            </a:r>
            <a:r>
              <a:rPr sz="2204" dirty="0">
                <a:solidFill>
                  <a:prstClr val="black"/>
                </a:solidFill>
                <a:latin typeface="Arial"/>
                <a:cs typeface="Arial"/>
              </a:rPr>
              <a:t>osto</a:t>
            </a:r>
            <a:r>
              <a:rPr sz="2204" spc="-43" dirty="0">
                <a:solidFill>
                  <a:prstClr val="black"/>
                </a:solidFill>
                <a:latin typeface="Arial"/>
                <a:cs typeface="Arial"/>
              </a:rPr>
              <a:t> </a:t>
            </a:r>
            <a:r>
              <a:rPr sz="2204" dirty="0">
                <a:solidFill>
                  <a:prstClr val="black"/>
                </a:solidFill>
                <a:latin typeface="Arial"/>
                <a:cs typeface="Arial"/>
              </a:rPr>
              <a:t>di </a:t>
            </a:r>
            <a:r>
              <a:rPr sz="2204" spc="-4" dirty="0">
                <a:solidFill>
                  <a:prstClr val="black"/>
                </a:solidFill>
                <a:latin typeface="Arial"/>
                <a:cs typeface="Arial"/>
              </a:rPr>
              <a:t>f</a:t>
            </a:r>
            <a:r>
              <a:rPr sz="2204" dirty="0">
                <a:solidFill>
                  <a:prstClr val="black"/>
                </a:solidFill>
                <a:latin typeface="Arial"/>
                <a:cs typeface="Arial"/>
              </a:rPr>
              <a:t>at</a:t>
            </a:r>
            <a:r>
              <a:rPr sz="2204" spc="-4" dirty="0">
                <a:solidFill>
                  <a:prstClr val="black"/>
                </a:solidFill>
                <a:latin typeface="Arial"/>
                <a:cs typeface="Arial"/>
              </a:rPr>
              <a:t>t</a:t>
            </a:r>
            <a:r>
              <a:rPr sz="2204" dirty="0">
                <a:solidFill>
                  <a:prstClr val="black"/>
                </a:solidFill>
                <a:latin typeface="Arial"/>
                <a:cs typeface="Arial"/>
              </a:rPr>
              <a:t>o”</a:t>
            </a:r>
            <a:r>
              <a:rPr sz="2204" spc="-21" dirty="0">
                <a:solidFill>
                  <a:prstClr val="black"/>
                </a:solidFill>
                <a:latin typeface="Arial"/>
                <a:cs typeface="Arial"/>
              </a:rPr>
              <a:t> </a:t>
            </a:r>
            <a:r>
              <a:rPr sz="2204" dirty="0">
                <a:solidFill>
                  <a:prstClr val="black"/>
                </a:solidFill>
                <a:latin typeface="Arial"/>
                <a:cs typeface="Arial"/>
              </a:rPr>
              <a:t>d</a:t>
            </a:r>
            <a:r>
              <a:rPr sz="2204" spc="4" dirty="0">
                <a:solidFill>
                  <a:prstClr val="black"/>
                </a:solidFill>
                <a:latin typeface="Arial"/>
                <a:cs typeface="Arial"/>
              </a:rPr>
              <a:t>e</a:t>
            </a:r>
            <a:r>
              <a:rPr sz="2204" dirty="0">
                <a:solidFill>
                  <a:prstClr val="black"/>
                </a:solidFill>
                <a:latin typeface="Arial"/>
                <a:cs typeface="Arial"/>
              </a:rPr>
              <a:t>vono</a:t>
            </a:r>
            <a:r>
              <a:rPr sz="2204" spc="-21" dirty="0">
                <a:solidFill>
                  <a:prstClr val="black"/>
                </a:solidFill>
                <a:latin typeface="Arial"/>
                <a:cs typeface="Arial"/>
              </a:rPr>
              <a:t> </a:t>
            </a:r>
            <a:r>
              <a:rPr sz="2204" dirty="0">
                <a:solidFill>
                  <a:prstClr val="black"/>
                </a:solidFill>
                <a:latin typeface="Arial"/>
                <a:cs typeface="Arial"/>
              </a:rPr>
              <a:t>e</a:t>
            </a:r>
            <a:r>
              <a:rPr sz="2204" spc="10" dirty="0">
                <a:solidFill>
                  <a:prstClr val="black"/>
                </a:solidFill>
                <a:latin typeface="Arial"/>
                <a:cs typeface="Arial"/>
              </a:rPr>
              <a:t>s</a:t>
            </a:r>
            <a:r>
              <a:rPr sz="2204" spc="4" dirty="0">
                <a:solidFill>
                  <a:prstClr val="black"/>
                </a:solidFill>
                <a:latin typeface="Arial"/>
                <a:cs typeface="Arial"/>
              </a:rPr>
              <a:t>s</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e</a:t>
            </a:r>
            <a:r>
              <a:rPr sz="2204" spc="-37" dirty="0">
                <a:solidFill>
                  <a:prstClr val="black"/>
                </a:solidFill>
                <a:latin typeface="Arial"/>
                <a:cs typeface="Arial"/>
              </a:rPr>
              <a:t> </a:t>
            </a:r>
            <a:r>
              <a:rPr sz="2204" dirty="0">
                <a:solidFill>
                  <a:prstClr val="black"/>
                </a:solidFill>
                <a:latin typeface="Arial"/>
                <a:cs typeface="Arial"/>
              </a:rPr>
              <a:t>ten</a:t>
            </a:r>
            <a:r>
              <a:rPr sz="2204" spc="4" dirty="0">
                <a:solidFill>
                  <a:prstClr val="black"/>
                </a:solidFill>
                <a:latin typeface="Arial"/>
                <a:cs typeface="Arial"/>
              </a:rPr>
              <a:t>u</a:t>
            </a:r>
            <a:r>
              <a:rPr sz="2204" dirty="0">
                <a:solidFill>
                  <a:prstClr val="black"/>
                </a:solidFill>
                <a:latin typeface="Arial"/>
                <a:cs typeface="Arial"/>
              </a:rPr>
              <a:t>ti</a:t>
            </a:r>
            <a:r>
              <a:rPr sz="2204" spc="-21" dirty="0">
                <a:solidFill>
                  <a:prstClr val="black"/>
                </a:solidFill>
                <a:latin typeface="Arial"/>
                <a:cs typeface="Arial"/>
              </a:rPr>
              <a:t> </a:t>
            </a:r>
            <a:r>
              <a:rPr sz="2204" dirty="0">
                <a:solidFill>
                  <a:prstClr val="black"/>
                </a:solidFill>
                <a:latin typeface="Arial"/>
                <a:cs typeface="Arial"/>
              </a:rPr>
              <a:t>in</a:t>
            </a:r>
          </a:p>
          <a:p>
            <a:pPr marL="99120" marR="5778077" algn="just" defTabSz="1007577">
              <a:lnSpc>
                <a:spcPct val="95825"/>
              </a:lnSpc>
              <a:spcBef>
                <a:spcPts val="110"/>
              </a:spcBef>
            </a:pPr>
            <a:r>
              <a:rPr sz="2204" spc="4" dirty="0">
                <a:solidFill>
                  <a:prstClr val="black"/>
                </a:solidFill>
                <a:latin typeface="Arial"/>
                <a:cs typeface="Arial"/>
              </a:rPr>
              <a:t>c</a:t>
            </a:r>
            <a:r>
              <a:rPr sz="2204" dirty="0">
                <a:solidFill>
                  <a:prstClr val="black"/>
                </a:solidFill>
                <a:latin typeface="Arial"/>
                <a:cs typeface="Arial"/>
              </a:rPr>
              <a:t>o</a:t>
            </a:r>
            <a:r>
              <a:rPr sz="2204" spc="4" dirty="0">
                <a:solidFill>
                  <a:prstClr val="black"/>
                </a:solidFill>
                <a:latin typeface="Arial"/>
                <a:cs typeface="Arial"/>
              </a:rPr>
              <a:t>ns</a:t>
            </a:r>
            <a:r>
              <a:rPr sz="2204" dirty="0">
                <a:solidFill>
                  <a:prstClr val="black"/>
                </a:solidFill>
                <a:latin typeface="Arial"/>
                <a:cs typeface="Arial"/>
              </a:rPr>
              <a:t>id</a:t>
            </a:r>
            <a:r>
              <a:rPr sz="2204" spc="4" dirty="0">
                <a:solidFill>
                  <a:prstClr val="black"/>
                </a:solidFill>
                <a:latin typeface="Arial"/>
                <a:cs typeface="Arial"/>
              </a:rPr>
              <a:t>e</a:t>
            </a:r>
            <a:r>
              <a:rPr sz="2204" dirty="0">
                <a:solidFill>
                  <a:prstClr val="black"/>
                </a:solidFill>
                <a:latin typeface="Arial"/>
                <a:cs typeface="Arial"/>
              </a:rPr>
              <a:t>r</a:t>
            </a:r>
            <a:r>
              <a:rPr sz="2204" spc="4" dirty="0">
                <a:solidFill>
                  <a:prstClr val="black"/>
                </a:solidFill>
                <a:latin typeface="Arial"/>
                <a:cs typeface="Arial"/>
              </a:rPr>
              <a:t>a</a:t>
            </a:r>
            <a:r>
              <a:rPr sz="2204" dirty="0">
                <a:solidFill>
                  <a:prstClr val="black"/>
                </a:solidFill>
                <a:latin typeface="Arial"/>
                <a:cs typeface="Arial"/>
              </a:rPr>
              <a:t>zione</a:t>
            </a:r>
            <a:r>
              <a:rPr sz="2204" spc="-37" dirty="0">
                <a:solidFill>
                  <a:prstClr val="black"/>
                </a:solidFill>
                <a:latin typeface="Arial"/>
                <a:cs typeface="Arial"/>
              </a:rPr>
              <a:t> </a:t>
            </a:r>
            <a:r>
              <a:rPr sz="2204" dirty="0">
                <a:solidFill>
                  <a:prstClr val="black"/>
                </a:solidFill>
                <a:latin typeface="Arial"/>
                <a:cs typeface="Arial"/>
              </a:rPr>
              <a:t>al</a:t>
            </a:r>
            <a:r>
              <a:rPr sz="2204" spc="10" dirty="0">
                <a:solidFill>
                  <a:prstClr val="black"/>
                </a:solidFill>
                <a:latin typeface="Arial"/>
                <a:cs typeface="Arial"/>
              </a:rPr>
              <a:t>c</a:t>
            </a:r>
            <a:r>
              <a:rPr sz="2204" dirty="0">
                <a:solidFill>
                  <a:prstClr val="black"/>
                </a:solidFill>
                <a:latin typeface="Arial"/>
                <a:cs typeface="Arial"/>
              </a:rPr>
              <a:t>u</a:t>
            </a:r>
            <a:r>
              <a:rPr sz="2204" spc="4" dirty="0">
                <a:solidFill>
                  <a:prstClr val="black"/>
                </a:solidFill>
                <a:latin typeface="Arial"/>
                <a:cs typeface="Arial"/>
              </a:rPr>
              <a:t>n</a:t>
            </a:r>
            <a:r>
              <a:rPr sz="2204" dirty="0">
                <a:solidFill>
                  <a:prstClr val="black"/>
                </a:solidFill>
                <a:latin typeface="Arial"/>
                <a:cs typeface="Arial"/>
              </a:rPr>
              <a:t>i</a:t>
            </a:r>
            <a:r>
              <a:rPr sz="2204" spc="-15" dirty="0">
                <a:solidFill>
                  <a:prstClr val="black"/>
                </a:solidFill>
                <a:latin typeface="Arial"/>
                <a:cs typeface="Arial"/>
              </a:rPr>
              <a:t> </a:t>
            </a:r>
            <a:r>
              <a:rPr sz="2204" dirty="0">
                <a:solidFill>
                  <a:prstClr val="black"/>
                </a:solidFill>
                <a:latin typeface="Arial"/>
                <a:cs typeface="Arial"/>
              </a:rPr>
              <a:t>in</a:t>
            </a:r>
            <a:r>
              <a:rPr sz="2204" spc="4" dirty="0">
                <a:solidFill>
                  <a:prstClr val="black"/>
                </a:solidFill>
                <a:latin typeface="Arial"/>
                <a:cs typeface="Arial"/>
              </a:rPr>
              <a:t>d</a:t>
            </a:r>
            <a:r>
              <a:rPr sz="2204" dirty="0">
                <a:solidFill>
                  <a:prstClr val="black"/>
                </a:solidFill>
                <a:latin typeface="Arial"/>
                <a:cs typeface="Arial"/>
              </a:rPr>
              <a:t>i</a:t>
            </a:r>
            <a:r>
              <a:rPr sz="2204" spc="4" dirty="0">
                <a:solidFill>
                  <a:prstClr val="black"/>
                </a:solidFill>
                <a:latin typeface="Arial"/>
                <a:cs typeface="Arial"/>
              </a:rPr>
              <a:t>c</a:t>
            </a:r>
            <a:r>
              <a:rPr sz="2204" dirty="0">
                <a:solidFill>
                  <a:prstClr val="black"/>
                </a:solidFill>
                <a:latin typeface="Arial"/>
                <a:cs typeface="Arial"/>
              </a:rPr>
              <a:t>i:</a:t>
            </a:r>
          </a:p>
          <a:p>
            <a:pPr marL="99120" marR="6970576" algn="just" defTabSz="1007577">
              <a:lnSpc>
                <a:spcPct val="95825"/>
              </a:lnSpc>
              <a:spcBef>
                <a:spcPts val="110"/>
              </a:spcBef>
            </a:pPr>
            <a:r>
              <a:rPr sz="2204" dirty="0">
                <a:solidFill>
                  <a:prstClr val="black"/>
                </a:solidFill>
                <a:latin typeface="Wingdings"/>
                <a:cs typeface="Wingdings"/>
              </a:rPr>
              <a:t></a:t>
            </a:r>
            <a:r>
              <a:rPr sz="2204" spc="55" dirty="0">
                <a:solidFill>
                  <a:prstClr val="black"/>
                </a:solidFill>
                <a:latin typeface="Times New Roman"/>
                <a:cs typeface="Times New Roman"/>
              </a:rPr>
              <a:t> </a:t>
            </a:r>
            <a:r>
              <a:rPr sz="2204" dirty="0">
                <a:solidFill>
                  <a:prstClr val="black"/>
                </a:solidFill>
                <a:latin typeface="Arial"/>
                <a:cs typeface="Arial"/>
              </a:rPr>
              <a:t>Sp</a:t>
            </a:r>
            <a:r>
              <a:rPr sz="2204" spc="4" dirty="0">
                <a:solidFill>
                  <a:prstClr val="black"/>
                </a:solidFill>
                <a:latin typeface="Arial"/>
                <a:cs typeface="Arial"/>
              </a:rPr>
              <a:t>ec</a:t>
            </a:r>
            <a:r>
              <a:rPr sz="2204" dirty="0">
                <a:solidFill>
                  <a:prstClr val="black"/>
                </a:solidFill>
                <a:latin typeface="Arial"/>
                <a:cs typeface="Arial"/>
              </a:rPr>
              <a:t>iali</a:t>
            </a:r>
            <a:r>
              <a:rPr sz="2204" spc="10" dirty="0">
                <a:solidFill>
                  <a:prstClr val="black"/>
                </a:solidFill>
                <a:latin typeface="Arial"/>
                <a:cs typeface="Arial"/>
              </a:rPr>
              <a:t>z</a:t>
            </a:r>
            <a:r>
              <a:rPr sz="2204" spc="4" dirty="0">
                <a:solidFill>
                  <a:prstClr val="black"/>
                </a:solidFill>
                <a:latin typeface="Arial"/>
                <a:cs typeface="Arial"/>
              </a:rPr>
              <a:t>z</a:t>
            </a:r>
            <a:r>
              <a:rPr sz="2204" dirty="0">
                <a:solidFill>
                  <a:prstClr val="black"/>
                </a:solidFill>
                <a:latin typeface="Arial"/>
                <a:cs typeface="Arial"/>
              </a:rPr>
              <a:t>a</a:t>
            </a:r>
            <a:r>
              <a:rPr sz="2204" spc="10" dirty="0">
                <a:solidFill>
                  <a:prstClr val="black"/>
                </a:solidFill>
                <a:latin typeface="Arial"/>
                <a:cs typeface="Arial"/>
              </a:rPr>
              <a:t>z</a:t>
            </a:r>
            <a:r>
              <a:rPr sz="2204" dirty="0">
                <a:solidFill>
                  <a:prstClr val="black"/>
                </a:solidFill>
                <a:latin typeface="Arial"/>
                <a:cs typeface="Arial"/>
              </a:rPr>
              <a:t>io</a:t>
            </a:r>
            <a:r>
              <a:rPr sz="2204" spc="4" dirty="0">
                <a:solidFill>
                  <a:prstClr val="black"/>
                </a:solidFill>
                <a:latin typeface="Arial"/>
                <a:cs typeface="Arial"/>
              </a:rPr>
              <a:t>n</a:t>
            </a:r>
            <a:r>
              <a:rPr sz="2204" dirty="0">
                <a:solidFill>
                  <a:prstClr val="black"/>
                </a:solidFill>
                <a:latin typeface="Arial"/>
                <a:cs typeface="Arial"/>
              </a:rPr>
              <a:t>e</a:t>
            </a:r>
          </a:p>
          <a:p>
            <a:pPr marL="99120" marR="7471166" algn="just" defTabSz="1007577">
              <a:lnSpc>
                <a:spcPct val="95825"/>
              </a:lnSpc>
              <a:spcBef>
                <a:spcPts val="110"/>
              </a:spcBef>
            </a:pPr>
            <a:r>
              <a:rPr sz="2204" dirty="0">
                <a:solidFill>
                  <a:prstClr val="black"/>
                </a:solidFill>
                <a:latin typeface="Wingdings"/>
                <a:cs typeface="Wingdings"/>
              </a:rPr>
              <a:t></a:t>
            </a:r>
            <a:r>
              <a:rPr sz="2204" spc="55" dirty="0">
                <a:solidFill>
                  <a:prstClr val="black"/>
                </a:solidFill>
                <a:latin typeface="Times New Roman"/>
                <a:cs typeface="Times New Roman"/>
              </a:rPr>
              <a:t> </a:t>
            </a:r>
            <a:r>
              <a:rPr sz="2204" spc="4" dirty="0">
                <a:solidFill>
                  <a:prstClr val="black"/>
                </a:solidFill>
                <a:latin typeface="Arial"/>
                <a:cs typeface="Arial"/>
              </a:rPr>
              <a:t>C</a:t>
            </a:r>
            <a:r>
              <a:rPr sz="2204" dirty="0">
                <a:solidFill>
                  <a:prstClr val="black"/>
                </a:solidFill>
                <a:latin typeface="Arial"/>
                <a:cs typeface="Arial"/>
              </a:rPr>
              <a:t>om</a:t>
            </a:r>
            <a:r>
              <a:rPr sz="2204" spc="10" dirty="0">
                <a:solidFill>
                  <a:prstClr val="black"/>
                </a:solidFill>
                <a:latin typeface="Arial"/>
                <a:cs typeface="Arial"/>
              </a:rPr>
              <a:t>p</a:t>
            </a:r>
            <a:r>
              <a:rPr sz="2204" dirty="0">
                <a:solidFill>
                  <a:prstClr val="black"/>
                </a:solidFill>
                <a:latin typeface="Arial"/>
                <a:cs typeface="Arial"/>
              </a:rPr>
              <a:t>ete</a:t>
            </a:r>
            <a:r>
              <a:rPr sz="2204" spc="4" dirty="0">
                <a:solidFill>
                  <a:prstClr val="black"/>
                </a:solidFill>
                <a:latin typeface="Arial"/>
                <a:cs typeface="Arial"/>
              </a:rPr>
              <a:t>nz</a:t>
            </a:r>
            <a:r>
              <a:rPr sz="2204" dirty="0">
                <a:solidFill>
                  <a:prstClr val="black"/>
                </a:solidFill>
                <a:latin typeface="Arial"/>
                <a:cs typeface="Arial"/>
              </a:rPr>
              <a:t>a</a:t>
            </a:r>
          </a:p>
          <a:p>
            <a:pPr marL="99120" marR="6054060" algn="just" defTabSz="1007577">
              <a:lnSpc>
                <a:spcPct val="95825"/>
              </a:lnSpc>
              <a:spcBef>
                <a:spcPts val="110"/>
              </a:spcBef>
            </a:pPr>
            <a:r>
              <a:rPr sz="2204" dirty="0">
                <a:solidFill>
                  <a:prstClr val="black"/>
                </a:solidFill>
                <a:latin typeface="Wingdings"/>
                <a:cs typeface="Wingdings"/>
              </a:rPr>
              <a:t></a:t>
            </a:r>
            <a:r>
              <a:rPr sz="2204" spc="-65" dirty="0">
                <a:solidFill>
                  <a:prstClr val="black"/>
                </a:solidFill>
                <a:latin typeface="Times New Roman"/>
                <a:cs typeface="Times New Roman"/>
              </a:rPr>
              <a:t> </a:t>
            </a:r>
            <a:r>
              <a:rPr sz="2204" dirty="0">
                <a:solidFill>
                  <a:prstClr val="black"/>
                </a:solidFill>
                <a:latin typeface="Arial"/>
                <a:cs typeface="Arial"/>
              </a:rPr>
              <a:t>Ambito</a:t>
            </a:r>
            <a:r>
              <a:rPr sz="2204" spc="-15" dirty="0">
                <a:solidFill>
                  <a:prstClr val="black"/>
                </a:solidFill>
                <a:latin typeface="Arial"/>
                <a:cs typeface="Arial"/>
              </a:rPr>
              <a:t> </a:t>
            </a:r>
            <a:r>
              <a:rPr sz="2204" dirty="0">
                <a:solidFill>
                  <a:prstClr val="black"/>
                </a:solidFill>
                <a:latin typeface="Arial"/>
                <a:cs typeface="Arial"/>
              </a:rPr>
              <a:t>di di</a:t>
            </a:r>
            <a:r>
              <a:rPr sz="2204" spc="10" dirty="0">
                <a:solidFill>
                  <a:prstClr val="black"/>
                </a:solidFill>
                <a:latin typeface="Arial"/>
                <a:cs typeface="Arial"/>
              </a:rPr>
              <a:t>s</a:t>
            </a:r>
            <a:r>
              <a:rPr sz="2204" spc="4" dirty="0">
                <a:solidFill>
                  <a:prstClr val="black"/>
                </a:solidFill>
                <a:latin typeface="Arial"/>
                <a:cs typeface="Arial"/>
              </a:rPr>
              <a:t>c</a:t>
            </a:r>
            <a:r>
              <a:rPr sz="2204" dirty="0">
                <a:solidFill>
                  <a:prstClr val="black"/>
                </a:solidFill>
                <a:latin typeface="Arial"/>
                <a:cs typeface="Arial"/>
              </a:rPr>
              <a:t>r</a:t>
            </a:r>
            <a:r>
              <a:rPr sz="2204" spc="4" dirty="0">
                <a:solidFill>
                  <a:prstClr val="black"/>
                </a:solidFill>
                <a:latin typeface="Arial"/>
                <a:cs typeface="Arial"/>
              </a:rPr>
              <a:t>ez</a:t>
            </a:r>
            <a:r>
              <a:rPr sz="2204" dirty="0">
                <a:solidFill>
                  <a:prstClr val="black"/>
                </a:solidFill>
                <a:latin typeface="Arial"/>
                <a:cs typeface="Arial"/>
              </a:rPr>
              <a:t>io</a:t>
            </a:r>
            <a:r>
              <a:rPr sz="2204" spc="4" dirty="0">
                <a:solidFill>
                  <a:prstClr val="black"/>
                </a:solidFill>
                <a:latin typeface="Arial"/>
                <a:cs typeface="Arial"/>
              </a:rPr>
              <a:t>n</a:t>
            </a:r>
            <a:r>
              <a:rPr sz="2204" dirty="0">
                <a:solidFill>
                  <a:prstClr val="black"/>
                </a:solidFill>
                <a:latin typeface="Arial"/>
                <a:cs typeface="Arial"/>
              </a:rPr>
              <a:t>alità</a:t>
            </a:r>
          </a:p>
          <a:p>
            <a:pPr marL="99120" marR="6457647" algn="just" defTabSz="1007577">
              <a:lnSpc>
                <a:spcPct val="95825"/>
              </a:lnSpc>
              <a:spcBef>
                <a:spcPts val="110"/>
              </a:spcBef>
            </a:pPr>
            <a:r>
              <a:rPr sz="2204" dirty="0">
                <a:solidFill>
                  <a:prstClr val="black"/>
                </a:solidFill>
                <a:latin typeface="Wingdings"/>
                <a:cs typeface="Wingdings"/>
              </a:rPr>
              <a:t></a:t>
            </a:r>
            <a:r>
              <a:rPr sz="2204" spc="55" dirty="0">
                <a:solidFill>
                  <a:prstClr val="black"/>
                </a:solidFill>
                <a:latin typeface="Times New Roman"/>
                <a:cs typeface="Times New Roman"/>
              </a:rPr>
              <a:t> </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i</a:t>
            </a:r>
            <a:r>
              <a:rPr sz="2204" spc="4" dirty="0">
                <a:solidFill>
                  <a:prstClr val="black"/>
                </a:solidFill>
                <a:latin typeface="Arial"/>
                <a:cs typeface="Arial"/>
              </a:rPr>
              <a:t>z</a:t>
            </a:r>
            <a:r>
              <a:rPr sz="2204" dirty="0">
                <a:solidFill>
                  <a:prstClr val="black"/>
                </a:solidFill>
                <a:latin typeface="Arial"/>
                <a:cs typeface="Arial"/>
              </a:rPr>
              <a:t>io</a:t>
            </a:r>
            <a:r>
              <a:rPr sz="2204" spc="4" dirty="0">
                <a:solidFill>
                  <a:prstClr val="black"/>
                </a:solidFill>
                <a:latin typeface="Arial"/>
                <a:cs typeface="Arial"/>
              </a:rPr>
              <a:t>n</a:t>
            </a:r>
            <a:r>
              <a:rPr sz="2204" dirty="0">
                <a:solidFill>
                  <a:prstClr val="black"/>
                </a:solidFill>
                <a:latin typeface="Arial"/>
                <a:cs typeface="Arial"/>
              </a:rPr>
              <a:t>e</a:t>
            </a:r>
            <a:r>
              <a:rPr sz="2204" spc="-10"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e</a:t>
            </a:r>
            <a:r>
              <a:rPr sz="2204" dirty="0">
                <a:solidFill>
                  <a:prstClr val="black"/>
                </a:solidFill>
                <a:latin typeface="Arial"/>
                <a:cs typeface="Arial"/>
              </a:rPr>
              <a:t>r</a:t>
            </a:r>
            <a:r>
              <a:rPr sz="2204" spc="4" dirty="0">
                <a:solidFill>
                  <a:prstClr val="black"/>
                </a:solidFill>
                <a:latin typeface="Arial"/>
                <a:cs typeface="Arial"/>
              </a:rPr>
              <a:t>a</a:t>
            </a:r>
            <a:r>
              <a:rPr sz="2204" dirty="0">
                <a:solidFill>
                  <a:prstClr val="black"/>
                </a:solidFill>
                <a:latin typeface="Arial"/>
                <a:cs typeface="Arial"/>
              </a:rPr>
              <a:t>r</a:t>
            </a:r>
            <a:r>
              <a:rPr sz="2204" spc="10" dirty="0">
                <a:solidFill>
                  <a:prstClr val="black"/>
                </a:solidFill>
                <a:latin typeface="Arial"/>
                <a:cs typeface="Arial"/>
              </a:rPr>
              <a:t>c</a:t>
            </a:r>
            <a:r>
              <a:rPr sz="2204" spc="-10" dirty="0">
                <a:solidFill>
                  <a:prstClr val="black"/>
                </a:solidFill>
                <a:latin typeface="Arial"/>
                <a:cs typeface="Arial"/>
              </a:rPr>
              <a:t>h</a:t>
            </a:r>
            <a:r>
              <a:rPr sz="2204" dirty="0">
                <a:solidFill>
                  <a:prstClr val="black"/>
                </a:solidFill>
                <a:latin typeface="Arial"/>
                <a:cs typeface="Arial"/>
              </a:rPr>
              <a:t>i</a:t>
            </a:r>
            <a:r>
              <a:rPr sz="2204" spc="4" dirty="0">
                <a:solidFill>
                  <a:prstClr val="black"/>
                </a:solidFill>
                <a:latin typeface="Arial"/>
                <a:cs typeface="Arial"/>
              </a:rPr>
              <a:t>c</a:t>
            </a:r>
            <a:r>
              <a:rPr sz="2204" dirty="0">
                <a:solidFill>
                  <a:prstClr val="black"/>
                </a:solidFill>
                <a:latin typeface="Arial"/>
                <a:cs typeface="Arial"/>
              </a:rPr>
              <a:t>a</a:t>
            </a:r>
          </a:p>
          <a:p>
            <a:pPr marL="236531" marR="228651" algn="ctr" defTabSz="1007577">
              <a:lnSpc>
                <a:spcPct val="100041"/>
              </a:lnSpc>
              <a:spcBef>
                <a:spcPts val="2755"/>
              </a:spcBef>
            </a:pPr>
            <a:r>
              <a:rPr sz="2204" b="1" i="1" dirty="0">
                <a:solidFill>
                  <a:prstClr val="black"/>
                </a:solidFill>
                <a:latin typeface="Arial"/>
                <a:cs typeface="Arial"/>
              </a:rPr>
              <a:t>Il</a:t>
            </a:r>
            <a:r>
              <a:rPr sz="2204" b="1" i="1" spc="-26" dirty="0">
                <a:solidFill>
                  <a:prstClr val="black"/>
                </a:solidFill>
                <a:latin typeface="Arial"/>
                <a:cs typeface="Arial"/>
              </a:rPr>
              <a:t> </a:t>
            </a:r>
            <a:r>
              <a:rPr sz="2204" b="1" i="1" spc="4" dirty="0">
                <a:solidFill>
                  <a:prstClr val="black"/>
                </a:solidFill>
                <a:latin typeface="Arial"/>
                <a:cs typeface="Arial"/>
              </a:rPr>
              <a:t>“</a:t>
            </a:r>
            <a:r>
              <a:rPr sz="2204" b="1" i="1" dirty="0">
                <a:solidFill>
                  <a:prstClr val="black"/>
                </a:solidFill>
                <a:latin typeface="Arial"/>
                <a:cs typeface="Arial"/>
              </a:rPr>
              <a:t>Prep</a:t>
            </a:r>
            <a:r>
              <a:rPr sz="2204" b="1" i="1" spc="4" dirty="0">
                <a:solidFill>
                  <a:prstClr val="black"/>
                </a:solidFill>
                <a:latin typeface="Arial"/>
                <a:cs typeface="Arial"/>
              </a:rPr>
              <a:t>o</a:t>
            </a:r>
            <a:r>
              <a:rPr sz="2204" b="1" i="1" dirty="0">
                <a:solidFill>
                  <a:prstClr val="black"/>
                </a:solidFill>
                <a:latin typeface="Arial"/>
                <a:cs typeface="Arial"/>
              </a:rPr>
              <a:t>s</a:t>
            </a:r>
            <a:r>
              <a:rPr sz="2204" b="1" i="1" spc="4" dirty="0">
                <a:solidFill>
                  <a:prstClr val="black"/>
                </a:solidFill>
                <a:latin typeface="Arial"/>
                <a:cs typeface="Arial"/>
              </a:rPr>
              <a:t>t</a:t>
            </a:r>
            <a:r>
              <a:rPr sz="2204" b="1" i="1" dirty="0">
                <a:solidFill>
                  <a:prstClr val="black"/>
                </a:solidFill>
                <a:latin typeface="Arial"/>
                <a:cs typeface="Arial"/>
              </a:rPr>
              <a:t>o</a:t>
            </a:r>
            <a:r>
              <a:rPr sz="2204" b="1" i="1" spc="-15" dirty="0">
                <a:solidFill>
                  <a:prstClr val="black"/>
                </a:solidFill>
                <a:latin typeface="Arial"/>
                <a:cs typeface="Arial"/>
              </a:rPr>
              <a:t> </a:t>
            </a:r>
            <a:r>
              <a:rPr sz="2204" b="1" i="1" dirty="0">
                <a:solidFill>
                  <a:prstClr val="black"/>
                </a:solidFill>
                <a:latin typeface="Arial"/>
                <a:cs typeface="Arial"/>
              </a:rPr>
              <a:t>di</a:t>
            </a:r>
            <a:r>
              <a:rPr sz="2204" b="1" i="1" spc="-15" dirty="0">
                <a:solidFill>
                  <a:prstClr val="black"/>
                </a:solidFill>
                <a:latin typeface="Arial"/>
                <a:cs typeface="Arial"/>
              </a:rPr>
              <a:t> </a:t>
            </a:r>
            <a:r>
              <a:rPr sz="2204" b="1" i="1" dirty="0">
                <a:solidFill>
                  <a:prstClr val="black"/>
                </a:solidFill>
                <a:latin typeface="Arial"/>
                <a:cs typeface="Arial"/>
              </a:rPr>
              <a:t>f</a:t>
            </a:r>
            <a:r>
              <a:rPr sz="2204" b="1" i="1" spc="4" dirty="0">
                <a:solidFill>
                  <a:prstClr val="black"/>
                </a:solidFill>
                <a:latin typeface="Arial"/>
                <a:cs typeface="Arial"/>
              </a:rPr>
              <a:t>a</a:t>
            </a:r>
            <a:r>
              <a:rPr sz="2204" b="1" i="1" dirty="0">
                <a:solidFill>
                  <a:prstClr val="black"/>
                </a:solidFill>
                <a:latin typeface="Arial"/>
                <a:cs typeface="Arial"/>
              </a:rPr>
              <a:t>t</a:t>
            </a:r>
            <a:r>
              <a:rPr sz="2204" b="1" i="1" spc="10" dirty="0">
                <a:solidFill>
                  <a:prstClr val="black"/>
                </a:solidFill>
                <a:latin typeface="Arial"/>
                <a:cs typeface="Arial"/>
              </a:rPr>
              <a:t>t</a:t>
            </a:r>
            <a:r>
              <a:rPr sz="2204" b="1" i="1" dirty="0">
                <a:solidFill>
                  <a:prstClr val="black"/>
                </a:solidFill>
                <a:latin typeface="Arial"/>
                <a:cs typeface="Arial"/>
              </a:rPr>
              <a:t>o”</a:t>
            </a:r>
            <a:r>
              <a:rPr sz="2204" b="1" i="1" spc="-32" dirty="0">
                <a:solidFill>
                  <a:prstClr val="black"/>
                </a:solidFill>
                <a:latin typeface="Arial"/>
                <a:cs typeface="Arial"/>
              </a:rPr>
              <a:t> </a:t>
            </a:r>
            <a:r>
              <a:rPr sz="2204" b="1" i="1" dirty="0">
                <a:solidFill>
                  <a:prstClr val="black"/>
                </a:solidFill>
                <a:latin typeface="Arial"/>
                <a:cs typeface="Arial"/>
              </a:rPr>
              <a:t>è</a:t>
            </a:r>
            <a:r>
              <a:rPr sz="2204" b="1" i="1" spc="-10" dirty="0">
                <a:solidFill>
                  <a:prstClr val="black"/>
                </a:solidFill>
                <a:latin typeface="Arial"/>
                <a:cs typeface="Arial"/>
              </a:rPr>
              <a:t> </a:t>
            </a:r>
            <a:r>
              <a:rPr sz="2204" b="1" i="1" dirty="0">
                <a:solidFill>
                  <a:prstClr val="black"/>
                </a:solidFill>
                <a:latin typeface="Arial"/>
                <a:cs typeface="Arial"/>
              </a:rPr>
              <a:t>qu</a:t>
            </a:r>
            <a:r>
              <a:rPr sz="2204" b="1" i="1" spc="4" dirty="0">
                <a:solidFill>
                  <a:prstClr val="black"/>
                </a:solidFill>
                <a:latin typeface="Arial"/>
                <a:cs typeface="Arial"/>
              </a:rPr>
              <a:t>e</a:t>
            </a:r>
            <a:r>
              <a:rPr sz="2204" b="1" i="1" dirty="0">
                <a:solidFill>
                  <a:prstClr val="black"/>
                </a:solidFill>
                <a:latin typeface="Arial"/>
                <a:cs typeface="Arial"/>
              </a:rPr>
              <a:t>l</a:t>
            </a:r>
            <a:r>
              <a:rPr sz="2204" b="1" i="1" spc="-4" dirty="0">
                <a:solidFill>
                  <a:prstClr val="black"/>
                </a:solidFill>
                <a:latin typeface="Arial"/>
                <a:cs typeface="Arial"/>
              </a:rPr>
              <a:t> </a:t>
            </a:r>
            <a:r>
              <a:rPr sz="2204" b="1" i="1" dirty="0">
                <a:solidFill>
                  <a:prstClr val="black"/>
                </a:solidFill>
                <a:latin typeface="Arial"/>
                <a:cs typeface="Arial"/>
              </a:rPr>
              <a:t>s</a:t>
            </a:r>
            <a:r>
              <a:rPr sz="2204" b="1" i="1" spc="4" dirty="0">
                <a:solidFill>
                  <a:prstClr val="black"/>
                </a:solidFill>
                <a:latin typeface="Arial"/>
                <a:cs typeface="Arial"/>
              </a:rPr>
              <a:t>o</a:t>
            </a:r>
            <a:r>
              <a:rPr sz="2204" b="1" i="1" dirty="0">
                <a:solidFill>
                  <a:prstClr val="black"/>
                </a:solidFill>
                <a:latin typeface="Arial"/>
                <a:cs typeface="Arial"/>
              </a:rPr>
              <a:t>gg</a:t>
            </a:r>
            <a:r>
              <a:rPr sz="2204" b="1" i="1" spc="4" dirty="0">
                <a:solidFill>
                  <a:prstClr val="black"/>
                </a:solidFill>
                <a:latin typeface="Arial"/>
                <a:cs typeface="Arial"/>
              </a:rPr>
              <a:t>e</a:t>
            </a:r>
            <a:r>
              <a:rPr sz="2204" b="1" i="1" dirty="0">
                <a:solidFill>
                  <a:prstClr val="black"/>
                </a:solidFill>
                <a:latin typeface="Arial"/>
                <a:cs typeface="Arial"/>
              </a:rPr>
              <a:t>t</a:t>
            </a:r>
            <a:r>
              <a:rPr sz="2204" b="1" i="1" spc="10" dirty="0">
                <a:solidFill>
                  <a:prstClr val="black"/>
                </a:solidFill>
                <a:latin typeface="Arial"/>
                <a:cs typeface="Arial"/>
              </a:rPr>
              <a:t>t</a:t>
            </a:r>
            <a:r>
              <a:rPr sz="2204" b="1" i="1" dirty="0">
                <a:solidFill>
                  <a:prstClr val="black"/>
                </a:solidFill>
                <a:latin typeface="Arial"/>
                <a:cs typeface="Arial"/>
              </a:rPr>
              <a:t>o</a:t>
            </a:r>
            <a:r>
              <a:rPr sz="2204" b="1" i="1" spc="-26" dirty="0">
                <a:solidFill>
                  <a:prstClr val="black"/>
                </a:solidFill>
                <a:latin typeface="Arial"/>
                <a:cs typeface="Arial"/>
              </a:rPr>
              <a:t> </a:t>
            </a:r>
            <a:r>
              <a:rPr sz="2204" b="1" i="1" dirty="0">
                <a:solidFill>
                  <a:prstClr val="black"/>
                </a:solidFill>
                <a:latin typeface="Arial"/>
                <a:cs typeface="Arial"/>
              </a:rPr>
              <a:t>c</a:t>
            </a:r>
            <a:r>
              <a:rPr sz="2204" b="1" i="1" spc="4" dirty="0">
                <a:solidFill>
                  <a:prstClr val="black"/>
                </a:solidFill>
                <a:latin typeface="Arial"/>
                <a:cs typeface="Arial"/>
              </a:rPr>
              <a:t>h</a:t>
            </a:r>
            <a:r>
              <a:rPr sz="2204" b="1" i="1" dirty="0">
                <a:solidFill>
                  <a:prstClr val="black"/>
                </a:solidFill>
                <a:latin typeface="Arial"/>
                <a:cs typeface="Arial"/>
              </a:rPr>
              <a:t>e,</a:t>
            </a:r>
            <a:r>
              <a:rPr sz="2204" b="1" i="1" spc="-15" dirty="0">
                <a:solidFill>
                  <a:prstClr val="black"/>
                </a:solidFill>
                <a:latin typeface="Arial"/>
                <a:cs typeface="Arial"/>
              </a:rPr>
              <a:t> </a:t>
            </a:r>
            <a:r>
              <a:rPr sz="2204" b="1" i="1" dirty="0">
                <a:solidFill>
                  <a:prstClr val="black"/>
                </a:solidFill>
                <a:latin typeface="Arial"/>
                <a:cs typeface="Arial"/>
              </a:rPr>
              <a:t>pur non a</a:t>
            </a:r>
            <a:r>
              <a:rPr sz="2204" b="1" i="1" spc="4" dirty="0">
                <a:solidFill>
                  <a:prstClr val="black"/>
                </a:solidFill>
                <a:latin typeface="Arial"/>
                <a:cs typeface="Arial"/>
              </a:rPr>
              <a:t>v</a:t>
            </a:r>
            <a:r>
              <a:rPr sz="2204" b="1" i="1" dirty="0">
                <a:solidFill>
                  <a:prstClr val="black"/>
                </a:solidFill>
                <a:latin typeface="Arial"/>
                <a:cs typeface="Arial"/>
              </a:rPr>
              <a:t>e</a:t>
            </a:r>
            <a:r>
              <a:rPr sz="2204" b="1" i="1" spc="4" dirty="0">
                <a:solidFill>
                  <a:prstClr val="black"/>
                </a:solidFill>
                <a:latin typeface="Arial"/>
                <a:cs typeface="Arial"/>
              </a:rPr>
              <a:t>n</a:t>
            </a:r>
            <a:r>
              <a:rPr sz="2204" b="1" i="1" dirty="0">
                <a:solidFill>
                  <a:prstClr val="black"/>
                </a:solidFill>
                <a:latin typeface="Arial"/>
                <a:cs typeface="Arial"/>
              </a:rPr>
              <a:t>do</a:t>
            </a:r>
            <a:r>
              <a:rPr sz="2204" b="1" i="1" spc="-10" dirty="0">
                <a:solidFill>
                  <a:prstClr val="black"/>
                </a:solidFill>
                <a:latin typeface="Arial"/>
                <a:cs typeface="Arial"/>
              </a:rPr>
              <a:t> </a:t>
            </a:r>
            <a:r>
              <a:rPr sz="2204" b="1" i="1" dirty="0">
                <a:solidFill>
                  <a:prstClr val="black"/>
                </a:solidFill>
                <a:latin typeface="Arial"/>
                <a:cs typeface="Arial"/>
              </a:rPr>
              <a:t>un ruolo gerar</a:t>
            </a:r>
            <a:r>
              <a:rPr sz="2204" b="1" i="1" spc="4" dirty="0">
                <a:solidFill>
                  <a:prstClr val="black"/>
                </a:solidFill>
                <a:latin typeface="Arial"/>
                <a:cs typeface="Arial"/>
              </a:rPr>
              <a:t>c</a:t>
            </a:r>
            <a:r>
              <a:rPr sz="2204" b="1" i="1" dirty="0">
                <a:solidFill>
                  <a:prstClr val="black"/>
                </a:solidFill>
                <a:latin typeface="Arial"/>
                <a:cs typeface="Arial"/>
              </a:rPr>
              <a:t>hico</a:t>
            </a:r>
            <a:r>
              <a:rPr sz="2204" b="1" i="1" spc="-32" dirty="0">
                <a:solidFill>
                  <a:prstClr val="black"/>
                </a:solidFill>
                <a:latin typeface="Arial"/>
                <a:cs typeface="Arial"/>
              </a:rPr>
              <a:t> </a:t>
            </a:r>
            <a:r>
              <a:rPr sz="2204" b="1" i="1" dirty="0">
                <a:solidFill>
                  <a:prstClr val="black"/>
                </a:solidFill>
                <a:latin typeface="Arial"/>
                <a:cs typeface="Arial"/>
              </a:rPr>
              <a:t>di</a:t>
            </a:r>
            <a:r>
              <a:rPr sz="2204" b="1" i="1" spc="-10" dirty="0">
                <a:solidFill>
                  <a:prstClr val="black"/>
                </a:solidFill>
                <a:latin typeface="Arial"/>
                <a:cs typeface="Arial"/>
              </a:rPr>
              <a:t> </a:t>
            </a:r>
            <a:r>
              <a:rPr sz="2204" b="1" i="1" dirty="0">
                <a:solidFill>
                  <a:prstClr val="black"/>
                </a:solidFill>
                <a:latin typeface="Arial"/>
                <a:cs typeface="Arial"/>
              </a:rPr>
              <a:t>so</a:t>
            </a:r>
            <a:r>
              <a:rPr sz="2204" b="1" i="1" spc="4" dirty="0">
                <a:solidFill>
                  <a:prstClr val="black"/>
                </a:solidFill>
                <a:latin typeface="Arial"/>
                <a:cs typeface="Arial"/>
              </a:rPr>
              <a:t>v</a:t>
            </a:r>
            <a:r>
              <a:rPr sz="2204" b="1" i="1" dirty="0">
                <a:solidFill>
                  <a:prstClr val="black"/>
                </a:solidFill>
                <a:latin typeface="Arial"/>
                <a:cs typeface="Arial"/>
              </a:rPr>
              <a:t>r</a:t>
            </a:r>
            <a:r>
              <a:rPr sz="2204" b="1" i="1" spc="-4" dirty="0">
                <a:solidFill>
                  <a:prstClr val="black"/>
                </a:solidFill>
                <a:latin typeface="Arial"/>
                <a:cs typeface="Arial"/>
              </a:rPr>
              <a:t>i</a:t>
            </a:r>
            <a:r>
              <a:rPr sz="2204" b="1" i="1" dirty="0">
                <a:solidFill>
                  <a:prstClr val="black"/>
                </a:solidFill>
                <a:latin typeface="Arial"/>
                <a:cs typeface="Arial"/>
              </a:rPr>
              <a:t>nt</a:t>
            </a:r>
            <a:r>
              <a:rPr sz="2204" b="1" i="1" spc="4" dirty="0">
                <a:solidFill>
                  <a:prstClr val="black"/>
                </a:solidFill>
                <a:latin typeface="Arial"/>
                <a:cs typeface="Arial"/>
              </a:rPr>
              <a:t>e</a:t>
            </a:r>
            <a:r>
              <a:rPr sz="2204" b="1" i="1" dirty="0">
                <a:solidFill>
                  <a:prstClr val="black"/>
                </a:solidFill>
                <a:latin typeface="Arial"/>
                <a:cs typeface="Arial"/>
              </a:rPr>
              <a:t>nden</a:t>
            </a:r>
            <a:r>
              <a:rPr sz="2204" b="1" i="1" spc="10" dirty="0">
                <a:solidFill>
                  <a:prstClr val="black"/>
                </a:solidFill>
                <a:latin typeface="Arial"/>
                <a:cs typeface="Arial"/>
              </a:rPr>
              <a:t>z</a:t>
            </a:r>
            <a:r>
              <a:rPr sz="2204" b="1" i="1" dirty="0">
                <a:solidFill>
                  <a:prstClr val="black"/>
                </a:solidFill>
                <a:latin typeface="Arial"/>
                <a:cs typeface="Arial"/>
              </a:rPr>
              <a:t>a</a:t>
            </a:r>
            <a:r>
              <a:rPr sz="2204" b="1" i="1" spc="-48" dirty="0">
                <a:solidFill>
                  <a:prstClr val="black"/>
                </a:solidFill>
                <a:latin typeface="Arial"/>
                <a:cs typeface="Arial"/>
              </a:rPr>
              <a:t> </a:t>
            </a:r>
            <a:r>
              <a:rPr sz="2204" b="1" i="1" dirty="0">
                <a:solidFill>
                  <a:prstClr val="black"/>
                </a:solidFill>
                <a:latin typeface="Arial"/>
                <a:cs typeface="Arial"/>
              </a:rPr>
              <a:t>di</a:t>
            </a:r>
            <a:r>
              <a:rPr sz="2204" b="1" i="1" spc="-10" dirty="0">
                <a:solidFill>
                  <a:prstClr val="black"/>
                </a:solidFill>
                <a:latin typeface="Arial"/>
                <a:cs typeface="Arial"/>
              </a:rPr>
              <a:t> </a:t>
            </a:r>
            <a:r>
              <a:rPr sz="2204" b="1" i="1" dirty="0">
                <a:solidFill>
                  <a:prstClr val="black"/>
                </a:solidFill>
                <a:latin typeface="Arial"/>
                <a:cs typeface="Arial"/>
              </a:rPr>
              <a:t>altri</a:t>
            </a:r>
            <a:r>
              <a:rPr sz="2204" b="1" i="1" spc="-32" dirty="0">
                <a:solidFill>
                  <a:prstClr val="black"/>
                </a:solidFill>
                <a:latin typeface="Arial"/>
                <a:cs typeface="Arial"/>
              </a:rPr>
              <a:t> </a:t>
            </a:r>
            <a:r>
              <a:rPr sz="2204" b="1" i="1" dirty="0">
                <a:solidFill>
                  <a:prstClr val="black"/>
                </a:solidFill>
                <a:latin typeface="Arial"/>
                <a:cs typeface="Arial"/>
              </a:rPr>
              <a:t>lavora</a:t>
            </a:r>
            <a:r>
              <a:rPr sz="2204" b="1" i="1" spc="4" dirty="0">
                <a:solidFill>
                  <a:prstClr val="black"/>
                </a:solidFill>
                <a:latin typeface="Arial"/>
                <a:cs typeface="Arial"/>
              </a:rPr>
              <a:t>t</a:t>
            </a:r>
            <a:r>
              <a:rPr sz="2204" b="1" i="1" dirty="0">
                <a:solidFill>
                  <a:prstClr val="black"/>
                </a:solidFill>
                <a:latin typeface="Arial"/>
                <a:cs typeface="Arial"/>
              </a:rPr>
              <a:t>ori,</a:t>
            </a:r>
            <a:r>
              <a:rPr sz="2204" b="1" i="1" spc="-54" dirty="0">
                <a:solidFill>
                  <a:prstClr val="black"/>
                </a:solidFill>
                <a:latin typeface="Arial"/>
                <a:cs typeface="Arial"/>
              </a:rPr>
              <a:t> </a:t>
            </a:r>
            <a:r>
              <a:rPr sz="2204" b="1" i="1" dirty="0">
                <a:solidFill>
                  <a:prstClr val="black"/>
                </a:solidFill>
                <a:latin typeface="Arial"/>
                <a:cs typeface="Arial"/>
              </a:rPr>
              <a:t>sia</a:t>
            </a:r>
            <a:r>
              <a:rPr sz="2204" b="1" i="1" spc="-15" dirty="0">
                <a:solidFill>
                  <a:prstClr val="black"/>
                </a:solidFill>
                <a:latin typeface="Arial"/>
                <a:cs typeface="Arial"/>
              </a:rPr>
              <a:t> </a:t>
            </a:r>
            <a:r>
              <a:rPr sz="2204" b="1" i="1" dirty="0">
                <a:solidFill>
                  <a:prstClr val="black"/>
                </a:solidFill>
                <a:latin typeface="Arial"/>
                <a:cs typeface="Arial"/>
              </a:rPr>
              <a:t>sol</a:t>
            </a:r>
            <a:r>
              <a:rPr sz="2204" b="1" i="1" spc="-10" dirty="0">
                <a:solidFill>
                  <a:prstClr val="black"/>
                </a:solidFill>
                <a:latin typeface="Arial"/>
                <a:cs typeface="Arial"/>
              </a:rPr>
              <a:t>i</a:t>
            </a:r>
            <a:r>
              <a:rPr sz="2204" b="1" i="1" dirty="0">
                <a:solidFill>
                  <a:prstClr val="black"/>
                </a:solidFill>
                <a:latin typeface="Arial"/>
                <a:cs typeface="Arial"/>
              </a:rPr>
              <a:t>to</a:t>
            </a:r>
            <a:r>
              <a:rPr sz="2204" b="1" i="1" spc="-10" dirty="0">
                <a:solidFill>
                  <a:prstClr val="black"/>
                </a:solidFill>
                <a:latin typeface="Arial"/>
                <a:cs typeface="Arial"/>
              </a:rPr>
              <a:t> </a:t>
            </a:r>
            <a:r>
              <a:rPr sz="2204" b="1" i="1" dirty="0">
                <a:solidFill>
                  <a:prstClr val="black"/>
                </a:solidFill>
                <a:latin typeface="Arial"/>
                <a:cs typeface="Arial"/>
              </a:rPr>
              <a:t>i</a:t>
            </a:r>
            <a:r>
              <a:rPr sz="2204" b="1" i="1" spc="-10" dirty="0">
                <a:solidFill>
                  <a:prstClr val="black"/>
                </a:solidFill>
                <a:latin typeface="Arial"/>
                <a:cs typeface="Arial"/>
              </a:rPr>
              <a:t>m</a:t>
            </a:r>
            <a:r>
              <a:rPr sz="2204" b="1" i="1" dirty="0">
                <a:solidFill>
                  <a:prstClr val="black"/>
                </a:solidFill>
                <a:latin typeface="Arial"/>
                <a:cs typeface="Arial"/>
              </a:rPr>
              <a:t>par</a:t>
            </a:r>
            <a:r>
              <a:rPr sz="2204" b="1" i="1" spc="4" dirty="0">
                <a:solidFill>
                  <a:prstClr val="black"/>
                </a:solidFill>
                <a:latin typeface="Arial"/>
                <a:cs typeface="Arial"/>
              </a:rPr>
              <a:t>t</a:t>
            </a:r>
            <a:r>
              <a:rPr sz="2204" b="1" i="1" dirty="0">
                <a:solidFill>
                  <a:prstClr val="black"/>
                </a:solidFill>
                <a:latin typeface="Arial"/>
                <a:cs typeface="Arial"/>
              </a:rPr>
              <a:t>i</a:t>
            </a:r>
            <a:r>
              <a:rPr sz="2204" b="1" i="1" spc="-4" dirty="0">
                <a:solidFill>
                  <a:prstClr val="black"/>
                </a:solidFill>
                <a:latin typeface="Arial"/>
                <a:cs typeface="Arial"/>
              </a:rPr>
              <a:t>r</a:t>
            </a:r>
            <a:r>
              <a:rPr sz="2204" b="1" i="1" dirty="0">
                <a:solidFill>
                  <a:prstClr val="black"/>
                </a:solidFill>
                <a:latin typeface="Arial"/>
                <a:cs typeface="Arial"/>
              </a:rPr>
              <a:t>e ordini</a:t>
            </a:r>
            <a:r>
              <a:rPr sz="2204" b="1" i="1" spc="-15" dirty="0">
                <a:solidFill>
                  <a:prstClr val="black"/>
                </a:solidFill>
                <a:latin typeface="Arial"/>
                <a:cs typeface="Arial"/>
              </a:rPr>
              <a:t> </a:t>
            </a:r>
            <a:r>
              <a:rPr sz="2204" b="1" i="1" dirty="0">
                <a:solidFill>
                  <a:prstClr val="black"/>
                </a:solidFill>
                <a:latin typeface="Arial"/>
                <a:cs typeface="Arial"/>
              </a:rPr>
              <a:t>non v</a:t>
            </a:r>
            <a:r>
              <a:rPr sz="2204" b="1" i="1" spc="10" dirty="0">
                <a:solidFill>
                  <a:prstClr val="black"/>
                </a:solidFill>
                <a:latin typeface="Arial"/>
                <a:cs typeface="Arial"/>
              </a:rPr>
              <a:t>e</a:t>
            </a:r>
            <a:r>
              <a:rPr sz="2204" b="1" i="1" dirty="0">
                <a:solidFill>
                  <a:prstClr val="black"/>
                </a:solidFill>
                <a:latin typeface="Arial"/>
                <a:cs typeface="Arial"/>
              </a:rPr>
              <a:t>n</a:t>
            </a:r>
            <a:r>
              <a:rPr sz="2204" b="1" i="1" spc="4" dirty="0">
                <a:solidFill>
                  <a:prstClr val="black"/>
                </a:solidFill>
                <a:latin typeface="Arial"/>
                <a:cs typeface="Arial"/>
              </a:rPr>
              <a:t>e</a:t>
            </a:r>
            <a:r>
              <a:rPr sz="2204" b="1" i="1" dirty="0">
                <a:solidFill>
                  <a:prstClr val="black"/>
                </a:solidFill>
                <a:latin typeface="Arial"/>
                <a:cs typeface="Arial"/>
              </a:rPr>
              <a:t>ndo s</a:t>
            </a:r>
            <a:r>
              <a:rPr sz="2204" b="1" i="1" spc="10" dirty="0">
                <a:solidFill>
                  <a:prstClr val="black"/>
                </a:solidFill>
                <a:latin typeface="Arial"/>
                <a:cs typeface="Arial"/>
              </a:rPr>
              <a:t>c</a:t>
            </a:r>
            <a:r>
              <a:rPr sz="2204" b="1" i="1" dirty="0">
                <a:solidFill>
                  <a:prstClr val="black"/>
                </a:solidFill>
                <a:latin typeface="Arial"/>
                <a:cs typeface="Arial"/>
              </a:rPr>
              <a:t>on</a:t>
            </a:r>
            <a:r>
              <a:rPr sz="2204" b="1" i="1" spc="4" dirty="0">
                <a:solidFill>
                  <a:prstClr val="black"/>
                </a:solidFill>
                <a:latin typeface="Arial"/>
                <a:cs typeface="Arial"/>
              </a:rPr>
              <a:t>f</a:t>
            </a:r>
            <a:r>
              <a:rPr sz="2204" b="1" i="1" dirty="0">
                <a:solidFill>
                  <a:prstClr val="black"/>
                </a:solidFill>
                <a:latin typeface="Arial"/>
                <a:cs typeface="Arial"/>
              </a:rPr>
              <a:t>e</a:t>
            </a:r>
            <a:r>
              <a:rPr sz="2204" b="1" i="1" spc="4" dirty="0">
                <a:solidFill>
                  <a:prstClr val="black"/>
                </a:solidFill>
                <a:latin typeface="Arial"/>
                <a:cs typeface="Arial"/>
              </a:rPr>
              <a:t>s</a:t>
            </a:r>
            <a:r>
              <a:rPr sz="2204" b="1" i="1" dirty="0">
                <a:solidFill>
                  <a:prstClr val="black"/>
                </a:solidFill>
                <a:latin typeface="Arial"/>
                <a:cs typeface="Arial"/>
              </a:rPr>
              <a:t>s</a:t>
            </a:r>
            <a:r>
              <a:rPr sz="2204" b="1" i="1" spc="4" dirty="0">
                <a:solidFill>
                  <a:prstClr val="black"/>
                </a:solidFill>
                <a:latin typeface="Arial"/>
                <a:cs typeface="Arial"/>
              </a:rPr>
              <a:t>a</a:t>
            </a:r>
            <a:r>
              <a:rPr sz="2204" b="1" i="1" dirty="0">
                <a:solidFill>
                  <a:prstClr val="black"/>
                </a:solidFill>
                <a:latin typeface="Arial"/>
                <a:cs typeface="Arial"/>
              </a:rPr>
              <a:t>to</a:t>
            </a:r>
            <a:r>
              <a:rPr sz="2204" b="1" i="1" spc="-48" dirty="0">
                <a:solidFill>
                  <a:prstClr val="black"/>
                </a:solidFill>
                <a:latin typeface="Arial"/>
                <a:cs typeface="Arial"/>
              </a:rPr>
              <a:t> </a:t>
            </a:r>
            <a:r>
              <a:rPr sz="2204" b="1" i="1" dirty="0">
                <a:solidFill>
                  <a:prstClr val="black"/>
                </a:solidFill>
                <a:latin typeface="Arial"/>
                <a:cs typeface="Arial"/>
              </a:rPr>
              <a:t>d</a:t>
            </a:r>
            <a:r>
              <a:rPr sz="2204" b="1" i="1" spc="4" dirty="0">
                <a:solidFill>
                  <a:prstClr val="black"/>
                </a:solidFill>
                <a:latin typeface="Arial"/>
                <a:cs typeface="Arial"/>
              </a:rPr>
              <a:t>a</a:t>
            </a:r>
            <a:r>
              <a:rPr sz="2204" b="1" i="1" dirty="0">
                <a:solidFill>
                  <a:prstClr val="black"/>
                </a:solidFill>
                <a:latin typeface="Arial"/>
                <a:cs typeface="Arial"/>
              </a:rPr>
              <a:t>i</a:t>
            </a:r>
            <a:r>
              <a:rPr sz="2204" b="1" i="1" spc="-4" dirty="0">
                <a:solidFill>
                  <a:prstClr val="black"/>
                </a:solidFill>
                <a:latin typeface="Arial"/>
                <a:cs typeface="Arial"/>
              </a:rPr>
              <a:t> </a:t>
            </a:r>
            <a:r>
              <a:rPr sz="2204" b="1" i="1" dirty="0">
                <a:solidFill>
                  <a:prstClr val="black"/>
                </a:solidFill>
                <a:latin typeface="Arial"/>
                <a:cs typeface="Arial"/>
              </a:rPr>
              <a:t>s</a:t>
            </a:r>
            <a:r>
              <a:rPr sz="2204" b="1" i="1" spc="4" dirty="0">
                <a:solidFill>
                  <a:prstClr val="black"/>
                </a:solidFill>
                <a:latin typeface="Arial"/>
                <a:cs typeface="Arial"/>
              </a:rPr>
              <a:t>u</a:t>
            </a:r>
            <a:r>
              <a:rPr sz="2204" b="1" i="1" dirty="0">
                <a:solidFill>
                  <a:prstClr val="black"/>
                </a:solidFill>
                <a:latin typeface="Arial"/>
                <a:cs typeface="Arial"/>
              </a:rPr>
              <a:t>p</a:t>
            </a:r>
            <a:r>
              <a:rPr sz="2204" b="1" i="1" spc="4" dirty="0">
                <a:solidFill>
                  <a:prstClr val="black"/>
                </a:solidFill>
                <a:latin typeface="Arial"/>
                <a:cs typeface="Arial"/>
              </a:rPr>
              <a:t>e</a:t>
            </a:r>
            <a:r>
              <a:rPr sz="2204" b="1" i="1" dirty="0">
                <a:solidFill>
                  <a:prstClr val="black"/>
                </a:solidFill>
                <a:latin typeface="Arial"/>
                <a:cs typeface="Arial"/>
              </a:rPr>
              <a:t>riori</a:t>
            </a:r>
            <a:r>
              <a:rPr sz="2204" b="1" i="1" spc="-37" dirty="0">
                <a:solidFill>
                  <a:prstClr val="black"/>
                </a:solidFill>
                <a:latin typeface="Arial"/>
                <a:cs typeface="Arial"/>
              </a:rPr>
              <a:t> </a:t>
            </a:r>
            <a:r>
              <a:rPr sz="2204" b="1" i="1" dirty="0">
                <a:solidFill>
                  <a:prstClr val="black"/>
                </a:solidFill>
                <a:latin typeface="Arial"/>
                <a:cs typeface="Arial"/>
              </a:rPr>
              <a:t>g</a:t>
            </a:r>
            <a:r>
              <a:rPr sz="2204" b="1" i="1" spc="4" dirty="0">
                <a:solidFill>
                  <a:prstClr val="black"/>
                </a:solidFill>
                <a:latin typeface="Arial"/>
                <a:cs typeface="Arial"/>
              </a:rPr>
              <a:t>e</a:t>
            </a:r>
            <a:r>
              <a:rPr sz="2204" b="1" i="1" dirty="0">
                <a:solidFill>
                  <a:prstClr val="black"/>
                </a:solidFill>
                <a:latin typeface="Arial"/>
                <a:cs typeface="Arial"/>
              </a:rPr>
              <a:t>rar</a:t>
            </a:r>
            <a:r>
              <a:rPr sz="2204" b="1" i="1" spc="10" dirty="0">
                <a:solidFill>
                  <a:prstClr val="black"/>
                </a:solidFill>
                <a:latin typeface="Arial"/>
                <a:cs typeface="Arial"/>
              </a:rPr>
              <a:t>c</a:t>
            </a:r>
            <a:r>
              <a:rPr sz="2204" b="1" i="1" dirty="0">
                <a:solidFill>
                  <a:prstClr val="black"/>
                </a:solidFill>
                <a:latin typeface="Arial"/>
                <a:cs typeface="Arial"/>
              </a:rPr>
              <a:t>hici</a:t>
            </a:r>
            <a:endParaRPr sz="2204" dirty="0">
              <a:solidFill>
                <a:prstClr val="black"/>
              </a:solidFill>
              <a:latin typeface="Arial"/>
              <a:cs typeface="Arial"/>
            </a:endParaRPr>
          </a:p>
        </p:txBody>
      </p:sp>
      <p:sp>
        <p:nvSpPr>
          <p:cNvPr id="2" name="object 2"/>
          <p:cNvSpPr txBox="1"/>
          <p:nvPr/>
        </p:nvSpPr>
        <p:spPr>
          <a:xfrm>
            <a:off x="297194" y="669065"/>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a:effectLst>
                  <a:outerShdw blurRad="38100" dist="38100" dir="2700000" algn="tl">
                    <a:srgbClr val="000000">
                      <a:alpha val="43137"/>
                    </a:srgbClr>
                  </a:outerShdw>
                </a:effectLst>
                <a:latin typeface="Arial"/>
                <a:cs typeface="Arial"/>
              </a:rPr>
              <a:t>Il Pre</a:t>
            </a:r>
            <a:r>
              <a:rPr sz="3526" b="1" spc="-15" dirty="0">
                <a:effectLst>
                  <a:outerShdw blurRad="38100" dist="38100" dir="2700000" algn="tl">
                    <a:srgbClr val="000000">
                      <a:alpha val="43137"/>
                    </a:srgbClr>
                  </a:outerShdw>
                </a:effectLst>
                <a:latin typeface="Arial"/>
                <a:cs typeface="Arial"/>
              </a:rPr>
              <a:t>p</a:t>
            </a:r>
            <a:r>
              <a:rPr sz="3526" b="1" dirty="0">
                <a:effectLst>
                  <a:outerShdw blurRad="38100" dist="38100" dir="2700000" algn="tl">
                    <a:srgbClr val="000000">
                      <a:alpha val="43137"/>
                    </a:srgbClr>
                  </a:outerShdw>
                </a:effectLst>
                <a:latin typeface="Arial"/>
                <a:cs typeface="Arial"/>
              </a:rPr>
              <a:t>o</a:t>
            </a:r>
            <a:r>
              <a:rPr sz="3526" b="1" spc="-10" dirty="0">
                <a:effectLst>
                  <a:outerShdw blurRad="38100" dist="38100" dir="2700000" algn="tl">
                    <a:srgbClr val="000000">
                      <a:alpha val="43137"/>
                    </a:srgbClr>
                  </a:outerShdw>
                </a:effectLst>
                <a:latin typeface="Arial"/>
                <a:cs typeface="Arial"/>
              </a:rPr>
              <a:t>s</a:t>
            </a:r>
            <a:r>
              <a:rPr sz="3526" b="1" dirty="0">
                <a:effectLst>
                  <a:outerShdw blurRad="38100" dist="38100" dir="2700000" algn="tl">
                    <a:srgbClr val="000000">
                      <a:alpha val="43137"/>
                    </a:srgbClr>
                  </a:outerShdw>
                </a:effectLst>
                <a:latin typeface="Arial"/>
                <a:cs typeface="Arial"/>
              </a:rPr>
              <a:t>to</a:t>
            </a:r>
            <a:r>
              <a:rPr sz="3526" b="1" spc="-26"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“di</a:t>
            </a:r>
            <a:r>
              <a:rPr sz="3526" b="1" spc="-10"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fatto</a:t>
            </a:r>
            <a:r>
              <a:rPr sz="3526" b="1" dirty="0">
                <a:solidFill>
                  <a:srgbClr val="FFFFFF"/>
                </a:solidFill>
                <a:latin typeface="Arial"/>
                <a:cs typeface="Arial"/>
              </a:rPr>
              <a:t>”</a:t>
            </a:r>
            <a:endParaRPr sz="3526" dirty="0">
              <a:solidFill>
                <a:prstClr val="black"/>
              </a:solidFill>
              <a:latin typeface="Arial"/>
              <a:cs typeface="Arial"/>
            </a:endParaRPr>
          </a:p>
          <a:p>
            <a:pPr marL="416800" algn="ctr" defTabSz="1007577">
              <a:lnSpc>
                <a:spcPct val="95825"/>
              </a:lnSpc>
              <a:spcBef>
                <a:spcPts val="1072"/>
              </a:spcBef>
            </a:pPr>
            <a:r>
              <a:rPr sz="2204" b="1" dirty="0">
                <a:effectLst>
                  <a:outerShdw blurRad="38100" dist="38100" dir="2700000" algn="tl">
                    <a:srgbClr val="000000">
                      <a:alpha val="43137"/>
                    </a:srgbClr>
                  </a:outerShdw>
                </a:effectLst>
                <a:latin typeface="Arial"/>
                <a:cs typeface="Arial"/>
              </a:rPr>
              <a:t>Le </a:t>
            </a:r>
            <a:r>
              <a:rPr sz="2204" b="1" dirty="0" err="1">
                <a:effectLst>
                  <a:outerShdw blurRad="38100" dist="38100" dir="2700000" algn="tl">
                    <a:srgbClr val="000000">
                      <a:alpha val="43137"/>
                    </a:srgbClr>
                  </a:outerShdw>
                </a:effectLst>
                <a:latin typeface="Arial"/>
                <a:cs typeface="Arial"/>
              </a:rPr>
              <a:t>ef</a:t>
            </a:r>
            <a:r>
              <a:rPr sz="2204" b="1" spc="4" dirty="0" err="1">
                <a:effectLst>
                  <a:outerShdw blurRad="38100" dist="38100" dir="2700000" algn="tl">
                    <a:srgbClr val="000000">
                      <a:alpha val="43137"/>
                    </a:srgbClr>
                  </a:outerShdw>
                </a:effectLst>
                <a:latin typeface="Arial"/>
                <a:cs typeface="Arial"/>
              </a:rPr>
              <a:t>f</a:t>
            </a:r>
            <a:r>
              <a:rPr sz="2204" b="1" dirty="0" err="1">
                <a:effectLst>
                  <a:outerShdw blurRad="38100" dist="38100" dir="2700000" algn="tl">
                    <a:srgbClr val="000000">
                      <a:alpha val="43137"/>
                    </a:srgbClr>
                  </a:outerShdw>
                </a:effectLst>
                <a:latin typeface="Arial"/>
                <a:cs typeface="Arial"/>
              </a:rPr>
              <a:t>e</a:t>
            </a:r>
            <a:r>
              <a:rPr sz="2204" b="1" spc="-10" dirty="0" err="1">
                <a:effectLst>
                  <a:outerShdw blurRad="38100" dist="38100" dir="2700000" algn="tl">
                    <a:srgbClr val="000000">
                      <a:alpha val="43137"/>
                    </a:srgbClr>
                  </a:outerShdw>
                </a:effectLst>
                <a:latin typeface="Arial"/>
                <a:cs typeface="Arial"/>
              </a:rPr>
              <a:t>tt</a:t>
            </a:r>
            <a:r>
              <a:rPr sz="2204" b="1" dirty="0" err="1">
                <a:effectLst>
                  <a:outerShdw blurRad="38100" dist="38100" dir="2700000" algn="tl">
                    <a:srgbClr val="000000">
                      <a:alpha val="43137"/>
                    </a:srgbClr>
                  </a:outerShdw>
                </a:effectLst>
                <a:latin typeface="Arial"/>
                <a:cs typeface="Arial"/>
              </a:rPr>
              <a:t>i</a:t>
            </a:r>
            <a:r>
              <a:rPr sz="2204" b="1" spc="-32" dirty="0" err="1">
                <a:effectLst>
                  <a:outerShdw blurRad="38100" dist="38100" dir="2700000" algn="tl">
                    <a:srgbClr val="000000">
                      <a:alpha val="43137"/>
                    </a:srgbClr>
                  </a:outerShdw>
                </a:effectLst>
                <a:latin typeface="Arial"/>
                <a:cs typeface="Arial"/>
              </a:rPr>
              <a:t>v</a:t>
            </a:r>
            <a:r>
              <a:rPr sz="2204" b="1" dirty="0" err="1">
                <a:effectLst>
                  <a:outerShdw blurRad="38100" dist="38100" dir="2700000" algn="tl">
                    <a:srgbClr val="000000">
                      <a:alpha val="43137"/>
                    </a:srgbClr>
                  </a:outerShdw>
                </a:effectLst>
                <a:latin typeface="Arial"/>
                <a:cs typeface="Arial"/>
              </a:rPr>
              <a:t>e</a:t>
            </a:r>
            <a:r>
              <a:rPr sz="2204" b="1" spc="-26"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mansio</a:t>
            </a:r>
            <a:r>
              <a:rPr sz="2204" b="1" spc="-4" dirty="0">
                <a:effectLst>
                  <a:outerShdw blurRad="38100" dist="38100" dir="2700000" algn="tl">
                    <a:srgbClr val="000000">
                      <a:alpha val="43137"/>
                    </a:srgbClr>
                  </a:outerShdw>
                </a:effectLst>
                <a:latin typeface="Arial"/>
                <a:cs typeface="Arial"/>
              </a:rPr>
              <a:t>n</a:t>
            </a:r>
            <a:r>
              <a:rPr sz="2204" b="1" dirty="0">
                <a:effectLst>
                  <a:outerShdw blurRad="38100" dist="38100" dir="2700000" algn="tl">
                    <a:srgbClr val="000000">
                      <a:alpha val="43137"/>
                    </a:srgbClr>
                  </a:outerShdw>
                </a:effectLst>
                <a:latin typeface="Arial"/>
                <a:cs typeface="Arial"/>
              </a:rPr>
              <a:t>i</a:t>
            </a:r>
            <a:r>
              <a:rPr sz="2204" b="1" spc="-21"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esplet</a:t>
            </a:r>
            <a:r>
              <a:rPr sz="2204" b="1" spc="4"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te</a:t>
            </a:r>
            <a:endParaRPr sz="2204" dirty="0">
              <a:effectLst>
                <a:outerShdw blurRad="38100" dist="38100" dir="2700000" algn="tl">
                  <a:srgbClr val="000000">
                    <a:alpha val="43137"/>
                  </a:srgbClr>
                </a:outerShdw>
              </a:effectLst>
              <a:latin typeface="Arial"/>
              <a:cs typeface="Arial"/>
            </a:endParaRPr>
          </a:p>
        </p:txBody>
      </p:sp>
      <p:sp>
        <p:nvSpPr>
          <p:cNvPr id="13" name="Rettangolo 12">
            <a:extLst>
              <a:ext uri="{FF2B5EF4-FFF2-40B4-BE49-F238E27FC236}">
                <a16:creationId xmlns:a16="http://schemas.microsoft.com/office/drawing/2014/main" id="{0E4FF089-98DB-48A1-B55C-97235531397D}"/>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4" name="Immagine 13">
            <a:extLst>
              <a:ext uri="{FF2B5EF4-FFF2-40B4-BE49-F238E27FC236}">
                <a16:creationId xmlns:a16="http://schemas.microsoft.com/office/drawing/2014/main" id="{10A29CBE-8D89-4EFE-B299-042C2CB1B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5" name="Immagine 14">
            <a:extLst>
              <a:ext uri="{FF2B5EF4-FFF2-40B4-BE49-F238E27FC236}">
                <a16:creationId xmlns:a16="http://schemas.microsoft.com/office/drawing/2014/main" id="{01529161-3D1E-495B-A1B7-3B2BF276E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6" name="Picture 5" descr="logo nuovo-2">
            <a:extLst>
              <a:ext uri="{FF2B5EF4-FFF2-40B4-BE49-F238E27FC236}">
                <a16:creationId xmlns:a16="http://schemas.microsoft.com/office/drawing/2014/main" id="{CC8258BB-9DD4-46D2-8989-CC820EC84F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70</a:t>
            </a:r>
            <a:endParaRPr sz="1102">
              <a:solidFill>
                <a:prstClr val="black"/>
              </a:solidFill>
              <a:latin typeface="Arial"/>
              <a:cs typeface="Arial"/>
            </a:endParaRPr>
          </a:p>
        </p:txBody>
      </p:sp>
      <p:sp>
        <p:nvSpPr>
          <p:cNvPr id="4" name="object 4"/>
          <p:cNvSpPr txBox="1"/>
          <p:nvPr/>
        </p:nvSpPr>
        <p:spPr>
          <a:xfrm>
            <a:off x="423774" y="1824823"/>
            <a:ext cx="9527907" cy="4827764"/>
          </a:xfrm>
          <a:prstGeom prst="rect">
            <a:avLst/>
          </a:prstGeom>
        </p:spPr>
        <p:txBody>
          <a:bodyPr wrap="square" lIns="0" tIns="0" rIns="0" bIns="0" rtlCol="0">
            <a:noAutofit/>
          </a:bodyPr>
          <a:lstStyle/>
          <a:p>
            <a:pPr marL="603231" marR="95885" indent="-504124" algn="just" defTabSz="1007577">
              <a:lnSpc>
                <a:spcPct val="100041"/>
              </a:lnSpc>
              <a:spcBef>
                <a:spcPts val="545"/>
              </a:spcBef>
              <a:tabLst>
                <a:tab pos="601748" algn="l"/>
              </a:tabLst>
            </a:pPr>
            <a:r>
              <a:rPr sz="2204" dirty="0">
                <a:solidFill>
                  <a:prstClr val="black"/>
                </a:solidFill>
                <a:latin typeface="Arial"/>
                <a:cs typeface="Arial"/>
              </a:rPr>
              <a:t>a)	So</a:t>
            </a:r>
            <a:r>
              <a:rPr sz="2204" spc="-10" dirty="0">
                <a:solidFill>
                  <a:prstClr val="black"/>
                </a:solidFill>
                <a:latin typeface="Arial"/>
                <a:cs typeface="Arial"/>
              </a:rPr>
              <a:t>v</a:t>
            </a:r>
            <a:r>
              <a:rPr sz="2204" dirty="0">
                <a:solidFill>
                  <a:prstClr val="black"/>
                </a:solidFill>
                <a:latin typeface="Arial"/>
                <a:cs typeface="Arial"/>
              </a:rPr>
              <a:t>rintend</a:t>
            </a:r>
            <a:r>
              <a:rPr sz="2204" spc="4" dirty="0">
                <a:solidFill>
                  <a:prstClr val="black"/>
                </a:solidFill>
                <a:latin typeface="Arial"/>
                <a:cs typeface="Arial"/>
              </a:rPr>
              <a:t>e</a:t>
            </a:r>
            <a:r>
              <a:rPr sz="2204" dirty="0">
                <a:solidFill>
                  <a:prstClr val="black"/>
                </a:solidFill>
                <a:latin typeface="Arial"/>
                <a:cs typeface="Arial"/>
              </a:rPr>
              <a:t>re</a:t>
            </a:r>
            <a:r>
              <a:rPr sz="2204" spc="-37" dirty="0">
                <a:solidFill>
                  <a:prstClr val="black"/>
                </a:solidFill>
                <a:latin typeface="Arial"/>
                <a:cs typeface="Arial"/>
              </a:rPr>
              <a:t> </a:t>
            </a:r>
            <a:r>
              <a:rPr sz="2204" dirty="0">
                <a:solidFill>
                  <a:prstClr val="black"/>
                </a:solidFill>
                <a:latin typeface="Arial"/>
                <a:cs typeface="Arial"/>
              </a:rPr>
              <a:t>e </a:t>
            </a:r>
            <a:r>
              <a:rPr sz="2204" spc="-10" dirty="0">
                <a:solidFill>
                  <a:prstClr val="black"/>
                </a:solidFill>
                <a:latin typeface="Arial"/>
                <a:cs typeface="Arial"/>
              </a:rPr>
              <a:t>v</a:t>
            </a:r>
            <a:r>
              <a:rPr sz="2204" dirty="0">
                <a:solidFill>
                  <a:prstClr val="black"/>
                </a:solidFill>
                <a:latin typeface="Arial"/>
                <a:cs typeface="Arial"/>
              </a:rPr>
              <a:t>igilare</a:t>
            </a:r>
            <a:r>
              <a:rPr sz="2204" spc="10" dirty="0">
                <a:solidFill>
                  <a:prstClr val="black"/>
                </a:solidFill>
                <a:latin typeface="Arial"/>
                <a:cs typeface="Arial"/>
              </a:rPr>
              <a:t> </a:t>
            </a:r>
            <a:r>
              <a:rPr sz="2204" dirty="0">
                <a:solidFill>
                  <a:prstClr val="black"/>
                </a:solidFill>
                <a:latin typeface="Arial"/>
                <a:cs typeface="Arial"/>
              </a:rPr>
              <a:t>sulla</a:t>
            </a:r>
            <a:r>
              <a:rPr sz="2204" spc="-10" dirty="0">
                <a:solidFill>
                  <a:prstClr val="black"/>
                </a:solidFill>
                <a:latin typeface="Arial"/>
                <a:cs typeface="Arial"/>
              </a:rPr>
              <a:t> </a:t>
            </a:r>
            <a:r>
              <a:rPr sz="2204" dirty="0">
                <a:solidFill>
                  <a:prstClr val="black"/>
                </a:solidFill>
                <a:latin typeface="Arial"/>
                <a:cs typeface="Arial"/>
              </a:rPr>
              <a:t>o</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e</a:t>
            </a:r>
            <a:r>
              <a:rPr sz="2204" dirty="0">
                <a:solidFill>
                  <a:prstClr val="black"/>
                </a:solidFill>
                <a:latin typeface="Arial"/>
                <a:cs typeface="Arial"/>
              </a:rPr>
              <a:t>rvan</a:t>
            </a:r>
            <a:r>
              <a:rPr sz="2204" spc="4" dirty="0">
                <a:solidFill>
                  <a:prstClr val="black"/>
                </a:solidFill>
                <a:latin typeface="Arial"/>
                <a:cs typeface="Arial"/>
              </a:rPr>
              <a:t>z</a:t>
            </a:r>
            <a:r>
              <a:rPr sz="2204" dirty="0">
                <a:solidFill>
                  <a:prstClr val="black"/>
                </a:solidFill>
                <a:latin typeface="Arial"/>
                <a:cs typeface="Arial"/>
              </a:rPr>
              <a:t>a</a:t>
            </a:r>
            <a:r>
              <a:rPr sz="2204" spc="-54" dirty="0">
                <a:solidFill>
                  <a:prstClr val="black"/>
                </a:solidFill>
                <a:latin typeface="Arial"/>
                <a:cs typeface="Arial"/>
              </a:rPr>
              <a:t> </a:t>
            </a:r>
            <a:r>
              <a:rPr sz="2204" dirty="0">
                <a:solidFill>
                  <a:prstClr val="black"/>
                </a:solidFill>
                <a:latin typeface="Arial"/>
                <a:cs typeface="Arial"/>
              </a:rPr>
              <a:t>da pa</a:t>
            </a:r>
            <a:r>
              <a:rPr sz="2204" spc="4" dirty="0">
                <a:solidFill>
                  <a:prstClr val="black"/>
                </a:solidFill>
                <a:latin typeface="Arial"/>
                <a:cs typeface="Arial"/>
              </a:rPr>
              <a:t>r</a:t>
            </a:r>
            <a:r>
              <a:rPr sz="2204" dirty="0">
                <a:solidFill>
                  <a:prstClr val="black"/>
                </a:solidFill>
                <a:latin typeface="Arial"/>
                <a:cs typeface="Arial"/>
              </a:rPr>
              <a:t>te</a:t>
            </a:r>
            <a:r>
              <a:rPr sz="2204" spc="-32" dirty="0">
                <a:solidFill>
                  <a:prstClr val="black"/>
                </a:solidFill>
                <a:latin typeface="Arial"/>
                <a:cs typeface="Arial"/>
              </a:rPr>
              <a:t> </a:t>
            </a:r>
            <a:r>
              <a:rPr sz="2204" dirty="0">
                <a:solidFill>
                  <a:prstClr val="black"/>
                </a:solidFill>
                <a:latin typeface="Arial"/>
                <a:cs typeface="Arial"/>
              </a:rPr>
              <a:t>dei</a:t>
            </a:r>
            <a:r>
              <a:rPr sz="2204" spc="-10" dirty="0">
                <a:solidFill>
                  <a:prstClr val="black"/>
                </a:solidFill>
                <a:latin typeface="Arial"/>
                <a:cs typeface="Arial"/>
              </a:rPr>
              <a:t> </a:t>
            </a:r>
            <a:r>
              <a:rPr sz="2204" dirty="0">
                <a:solidFill>
                  <a:prstClr val="black"/>
                </a:solidFill>
                <a:latin typeface="Arial"/>
                <a:cs typeface="Arial"/>
              </a:rPr>
              <a:t>si</a:t>
            </a:r>
            <a:r>
              <a:rPr sz="2204" spc="4" dirty="0">
                <a:solidFill>
                  <a:prstClr val="black"/>
                </a:solidFill>
                <a:latin typeface="Arial"/>
                <a:cs typeface="Arial"/>
              </a:rPr>
              <a:t>n</a:t>
            </a:r>
            <a:r>
              <a:rPr sz="2204" dirty="0">
                <a:solidFill>
                  <a:prstClr val="black"/>
                </a:solidFill>
                <a:latin typeface="Arial"/>
                <a:cs typeface="Arial"/>
              </a:rPr>
              <a:t>goli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atori dei loro</a:t>
            </a:r>
            <a:r>
              <a:rPr sz="2204" spc="-10" dirty="0">
                <a:solidFill>
                  <a:prstClr val="black"/>
                </a:solidFill>
                <a:latin typeface="Arial"/>
                <a:cs typeface="Arial"/>
              </a:rPr>
              <a:t> </a:t>
            </a:r>
            <a:r>
              <a:rPr sz="2204" dirty="0">
                <a:solidFill>
                  <a:prstClr val="black"/>
                </a:solidFill>
                <a:latin typeface="Arial"/>
                <a:cs typeface="Arial"/>
              </a:rPr>
              <a:t>obblig</a:t>
            </a:r>
            <a:r>
              <a:rPr sz="2204" spc="4" dirty="0">
                <a:solidFill>
                  <a:prstClr val="black"/>
                </a:solidFill>
                <a:latin typeface="Arial"/>
                <a:cs typeface="Arial"/>
              </a:rPr>
              <a:t>h</a:t>
            </a:r>
            <a:r>
              <a:rPr sz="2204" dirty="0">
                <a:solidFill>
                  <a:prstClr val="black"/>
                </a:solidFill>
                <a:latin typeface="Arial"/>
                <a:cs typeface="Arial"/>
              </a:rPr>
              <a:t>i di</a:t>
            </a:r>
            <a:r>
              <a:rPr sz="2204" spc="-4" dirty="0">
                <a:solidFill>
                  <a:prstClr val="black"/>
                </a:solidFill>
                <a:latin typeface="Arial"/>
                <a:cs typeface="Arial"/>
              </a:rPr>
              <a:t> </a:t>
            </a:r>
            <a:r>
              <a:rPr sz="2204" dirty="0">
                <a:solidFill>
                  <a:prstClr val="black"/>
                </a:solidFill>
                <a:latin typeface="Arial"/>
                <a:cs typeface="Arial"/>
              </a:rPr>
              <a:t>legg</a:t>
            </a:r>
            <a:r>
              <a:rPr sz="2204" spc="4" dirty="0">
                <a:solidFill>
                  <a:prstClr val="black"/>
                </a:solidFill>
                <a:latin typeface="Arial"/>
                <a:cs typeface="Arial"/>
              </a:rPr>
              <a:t>e</a:t>
            </a:r>
            <a:r>
              <a:rPr sz="2204" dirty="0">
                <a:solidFill>
                  <a:prstClr val="black"/>
                </a:solidFill>
                <a:latin typeface="Arial"/>
                <a:cs typeface="Arial"/>
              </a:rPr>
              <a:t>,</a:t>
            </a:r>
            <a:r>
              <a:rPr sz="2204" spc="-21" dirty="0">
                <a:solidFill>
                  <a:prstClr val="black"/>
                </a:solidFill>
                <a:latin typeface="Arial"/>
                <a:cs typeface="Arial"/>
              </a:rPr>
              <a:t> </a:t>
            </a:r>
            <a:r>
              <a:rPr sz="2204" dirty="0">
                <a:solidFill>
                  <a:prstClr val="black"/>
                </a:solidFill>
                <a:latin typeface="Arial"/>
                <a:cs typeface="Arial"/>
              </a:rPr>
              <a:t>non</a:t>
            </a:r>
            <a:r>
              <a:rPr sz="2204" spc="10" dirty="0">
                <a:solidFill>
                  <a:prstClr val="black"/>
                </a:solidFill>
                <a:latin typeface="Arial"/>
                <a:cs typeface="Arial"/>
              </a:rPr>
              <a:t>c</a:t>
            </a:r>
            <a:r>
              <a:rPr sz="2204" dirty="0">
                <a:solidFill>
                  <a:prstClr val="black"/>
                </a:solidFill>
                <a:latin typeface="Arial"/>
                <a:cs typeface="Arial"/>
              </a:rPr>
              <a:t>hé</a:t>
            </a:r>
            <a:r>
              <a:rPr sz="2204" spc="-37" dirty="0">
                <a:solidFill>
                  <a:prstClr val="black"/>
                </a:solidFill>
                <a:latin typeface="Arial"/>
                <a:cs typeface="Arial"/>
              </a:rPr>
              <a:t> </a:t>
            </a:r>
            <a:r>
              <a:rPr sz="2204" dirty="0">
                <a:solidFill>
                  <a:prstClr val="black"/>
                </a:solidFill>
                <a:latin typeface="Arial"/>
                <a:cs typeface="Arial"/>
              </a:rPr>
              <a:t>delle dis</a:t>
            </a:r>
            <a:r>
              <a:rPr sz="2204" spc="4" dirty="0">
                <a:solidFill>
                  <a:prstClr val="black"/>
                </a:solidFill>
                <a:latin typeface="Arial"/>
                <a:cs typeface="Arial"/>
              </a:rPr>
              <a:t>p</a:t>
            </a:r>
            <a:r>
              <a:rPr sz="2204" dirty="0">
                <a:solidFill>
                  <a:prstClr val="black"/>
                </a:solidFill>
                <a:latin typeface="Arial"/>
                <a:cs typeface="Arial"/>
              </a:rPr>
              <a:t>o</a:t>
            </a:r>
            <a:r>
              <a:rPr sz="2204" spc="4" dirty="0">
                <a:solidFill>
                  <a:prstClr val="black"/>
                </a:solidFill>
                <a:latin typeface="Arial"/>
                <a:cs typeface="Arial"/>
              </a:rPr>
              <a:t>s</a:t>
            </a:r>
            <a:r>
              <a:rPr sz="2204" dirty="0">
                <a:solidFill>
                  <a:prstClr val="black"/>
                </a:solidFill>
                <a:latin typeface="Arial"/>
                <a:cs typeface="Arial"/>
              </a:rPr>
              <a:t>izio</a:t>
            </a:r>
            <a:r>
              <a:rPr sz="2204" spc="4" dirty="0">
                <a:solidFill>
                  <a:prstClr val="black"/>
                </a:solidFill>
                <a:latin typeface="Arial"/>
                <a:cs typeface="Arial"/>
              </a:rPr>
              <a:t>n</a:t>
            </a:r>
            <a:r>
              <a:rPr sz="2204" dirty="0">
                <a:solidFill>
                  <a:prstClr val="black"/>
                </a:solidFill>
                <a:latin typeface="Arial"/>
                <a:cs typeface="Arial"/>
              </a:rPr>
              <a:t>i</a:t>
            </a:r>
            <a:r>
              <a:rPr sz="2204" spc="-15" dirty="0">
                <a:solidFill>
                  <a:prstClr val="black"/>
                </a:solidFill>
                <a:latin typeface="Arial"/>
                <a:cs typeface="Arial"/>
              </a:rPr>
              <a:t> </a:t>
            </a:r>
            <a:r>
              <a:rPr sz="2204" dirty="0">
                <a:solidFill>
                  <a:prstClr val="black"/>
                </a:solidFill>
                <a:latin typeface="Arial"/>
                <a:cs typeface="Arial"/>
              </a:rPr>
              <a:t>a</a:t>
            </a:r>
            <a:r>
              <a:rPr sz="2204" spc="4" dirty="0">
                <a:solidFill>
                  <a:prstClr val="black"/>
                </a:solidFill>
                <a:latin typeface="Arial"/>
                <a:cs typeface="Arial"/>
              </a:rPr>
              <a:t>z</a:t>
            </a:r>
            <a:r>
              <a:rPr sz="2204" dirty="0">
                <a:solidFill>
                  <a:prstClr val="black"/>
                </a:solidFill>
                <a:latin typeface="Arial"/>
                <a:cs typeface="Arial"/>
              </a:rPr>
              <a:t>iend</a:t>
            </a:r>
            <a:r>
              <a:rPr sz="2204" spc="4" dirty="0">
                <a:solidFill>
                  <a:prstClr val="black"/>
                </a:solidFill>
                <a:latin typeface="Arial"/>
                <a:cs typeface="Arial"/>
              </a:rPr>
              <a:t>a</a:t>
            </a:r>
            <a:r>
              <a:rPr sz="2204" dirty="0">
                <a:solidFill>
                  <a:prstClr val="black"/>
                </a:solidFill>
                <a:latin typeface="Arial"/>
                <a:cs typeface="Arial"/>
              </a:rPr>
              <a:t>li</a:t>
            </a:r>
            <a:r>
              <a:rPr sz="2204" spc="-15" dirty="0">
                <a:solidFill>
                  <a:prstClr val="black"/>
                </a:solidFill>
                <a:latin typeface="Arial"/>
                <a:cs typeface="Arial"/>
              </a:rPr>
              <a:t> </a:t>
            </a:r>
            <a:r>
              <a:rPr sz="2204" dirty="0">
                <a:solidFill>
                  <a:prstClr val="black"/>
                </a:solidFill>
                <a:latin typeface="Arial"/>
                <a:cs typeface="Arial"/>
              </a:rPr>
              <a:t>in ma</a:t>
            </a:r>
            <a:r>
              <a:rPr sz="2204" spc="-4" dirty="0">
                <a:solidFill>
                  <a:prstClr val="black"/>
                </a:solidFill>
                <a:latin typeface="Arial"/>
                <a:cs typeface="Arial"/>
              </a:rPr>
              <a:t>t</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ia di salute</a:t>
            </a:r>
            <a:r>
              <a:rPr sz="2204" spc="-15"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si</a:t>
            </a:r>
            <a:r>
              <a:rPr sz="2204" spc="10" dirty="0">
                <a:solidFill>
                  <a:prstClr val="black"/>
                </a:solidFill>
                <a:latin typeface="Arial"/>
                <a:cs typeface="Arial"/>
              </a:rPr>
              <a:t>c</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z</a:t>
            </a:r>
            <a:r>
              <a:rPr sz="2204" dirty="0">
                <a:solidFill>
                  <a:prstClr val="black"/>
                </a:solidFill>
                <a:latin typeface="Arial"/>
                <a:cs typeface="Arial"/>
              </a:rPr>
              <a:t>za</a:t>
            </a:r>
            <a:r>
              <a:rPr sz="2204" spc="-48"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u</a:t>
            </a:r>
            <a:r>
              <a:rPr sz="2204" dirty="0">
                <a:solidFill>
                  <a:prstClr val="black"/>
                </a:solidFill>
                <a:latin typeface="Arial"/>
                <a:cs typeface="Arial"/>
              </a:rPr>
              <a:t>l </a:t>
            </a:r>
            <a:r>
              <a:rPr sz="2204" spc="-4" dirty="0">
                <a:solidFill>
                  <a:prstClr val="black"/>
                </a:solidFill>
                <a:latin typeface="Arial"/>
                <a:cs typeface="Arial"/>
              </a:rPr>
              <a:t>l</a:t>
            </a:r>
            <a:r>
              <a:rPr sz="2204" dirty="0">
                <a:solidFill>
                  <a:prstClr val="black"/>
                </a:solidFill>
                <a:latin typeface="Arial"/>
                <a:cs typeface="Arial"/>
              </a:rPr>
              <a:t>avoro</a:t>
            </a:r>
            <a:r>
              <a:rPr sz="2204" spc="-10"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di uso</a:t>
            </a:r>
            <a:r>
              <a:rPr sz="2204" spc="-10" dirty="0">
                <a:solidFill>
                  <a:prstClr val="black"/>
                </a:solidFill>
                <a:latin typeface="Arial"/>
                <a:cs typeface="Arial"/>
              </a:rPr>
              <a:t> </a:t>
            </a:r>
            <a:r>
              <a:rPr sz="2204" dirty="0">
                <a:solidFill>
                  <a:prstClr val="black"/>
                </a:solidFill>
                <a:latin typeface="Arial"/>
                <a:cs typeface="Arial"/>
              </a:rPr>
              <a:t>dei me</a:t>
            </a:r>
            <a:r>
              <a:rPr sz="2204" spc="4" dirty="0">
                <a:solidFill>
                  <a:prstClr val="black"/>
                </a:solidFill>
                <a:latin typeface="Arial"/>
                <a:cs typeface="Arial"/>
              </a:rPr>
              <a:t>z</a:t>
            </a:r>
            <a:r>
              <a:rPr sz="2204" dirty="0">
                <a:solidFill>
                  <a:prstClr val="black"/>
                </a:solidFill>
                <a:latin typeface="Arial"/>
                <a:cs typeface="Arial"/>
              </a:rPr>
              <a:t>zi</a:t>
            </a:r>
            <a:r>
              <a:rPr sz="2204" spc="-21" dirty="0">
                <a:solidFill>
                  <a:prstClr val="black"/>
                </a:solidFill>
                <a:latin typeface="Arial"/>
                <a:cs typeface="Arial"/>
              </a:rPr>
              <a:t> </a:t>
            </a:r>
            <a:r>
              <a:rPr sz="2204" dirty="0">
                <a:solidFill>
                  <a:prstClr val="black"/>
                </a:solidFill>
                <a:latin typeface="Arial"/>
                <a:cs typeface="Arial"/>
              </a:rPr>
              <a:t>di prote</a:t>
            </a:r>
            <a:r>
              <a:rPr sz="2204" spc="4" dirty="0">
                <a:solidFill>
                  <a:prstClr val="black"/>
                </a:solidFill>
                <a:latin typeface="Arial"/>
                <a:cs typeface="Arial"/>
              </a:rPr>
              <a:t>z</a:t>
            </a:r>
            <a:r>
              <a:rPr sz="2204" dirty="0">
                <a:solidFill>
                  <a:prstClr val="black"/>
                </a:solidFill>
                <a:latin typeface="Arial"/>
                <a:cs typeface="Arial"/>
              </a:rPr>
              <a:t>ione</a:t>
            </a:r>
          </a:p>
          <a:p>
            <a:pPr marL="603231" marR="388387" defTabSz="1007577">
              <a:lnSpc>
                <a:spcPct val="100041"/>
              </a:lnSpc>
            </a:pP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llet</a:t>
            </a:r>
            <a:r>
              <a:rPr sz="2204" spc="-10" dirty="0">
                <a:solidFill>
                  <a:prstClr val="black"/>
                </a:solidFill>
                <a:latin typeface="Arial"/>
                <a:cs typeface="Arial"/>
              </a:rPr>
              <a:t>t</a:t>
            </a:r>
            <a:r>
              <a:rPr sz="2204" dirty="0">
                <a:solidFill>
                  <a:prstClr val="black"/>
                </a:solidFill>
                <a:latin typeface="Arial"/>
                <a:cs typeface="Arial"/>
              </a:rPr>
              <a:t>i</a:t>
            </a:r>
            <a:r>
              <a:rPr sz="2204" spc="-4" dirty="0">
                <a:solidFill>
                  <a:prstClr val="black"/>
                </a:solidFill>
                <a:latin typeface="Arial"/>
                <a:cs typeface="Arial"/>
              </a:rPr>
              <a:t>v</a:t>
            </a:r>
            <a:r>
              <a:rPr sz="2204" dirty="0">
                <a:solidFill>
                  <a:prstClr val="black"/>
                </a:solidFill>
                <a:latin typeface="Arial"/>
                <a:cs typeface="Arial"/>
              </a:rPr>
              <a:t>i e</a:t>
            </a:r>
            <a:r>
              <a:rPr sz="2204" spc="-10" dirty="0">
                <a:solidFill>
                  <a:prstClr val="black"/>
                </a:solidFill>
                <a:latin typeface="Arial"/>
                <a:cs typeface="Arial"/>
              </a:rPr>
              <a:t> </a:t>
            </a:r>
            <a:r>
              <a:rPr sz="2204" dirty="0">
                <a:solidFill>
                  <a:prstClr val="black"/>
                </a:solidFill>
                <a:latin typeface="Arial"/>
                <a:cs typeface="Arial"/>
              </a:rPr>
              <a:t>dei dis</a:t>
            </a:r>
            <a:r>
              <a:rPr sz="2204" spc="4" dirty="0">
                <a:solidFill>
                  <a:prstClr val="black"/>
                </a:solidFill>
                <a:latin typeface="Arial"/>
                <a:cs typeface="Arial"/>
              </a:rPr>
              <a:t>p</a:t>
            </a:r>
            <a:r>
              <a:rPr sz="2204" dirty="0">
                <a:solidFill>
                  <a:prstClr val="black"/>
                </a:solidFill>
                <a:latin typeface="Arial"/>
                <a:cs typeface="Arial"/>
              </a:rPr>
              <a:t>o</a:t>
            </a:r>
            <a:r>
              <a:rPr sz="2204" spc="4" dirty="0">
                <a:solidFill>
                  <a:prstClr val="black"/>
                </a:solidFill>
                <a:latin typeface="Arial"/>
                <a:cs typeface="Arial"/>
              </a:rPr>
              <a:t>s</a:t>
            </a:r>
            <a:r>
              <a:rPr sz="2204" dirty="0">
                <a:solidFill>
                  <a:prstClr val="black"/>
                </a:solidFill>
                <a:latin typeface="Arial"/>
                <a:cs typeface="Arial"/>
              </a:rPr>
              <a:t>it</a:t>
            </a:r>
            <a:r>
              <a:rPr sz="2204" spc="-4" dirty="0">
                <a:solidFill>
                  <a:prstClr val="black"/>
                </a:solidFill>
                <a:latin typeface="Arial"/>
                <a:cs typeface="Arial"/>
              </a:rPr>
              <a:t>i</a:t>
            </a:r>
            <a:r>
              <a:rPr sz="2204" dirty="0">
                <a:solidFill>
                  <a:prstClr val="black"/>
                </a:solidFill>
                <a:latin typeface="Arial"/>
                <a:cs typeface="Arial"/>
              </a:rPr>
              <a:t>vi di</a:t>
            </a:r>
            <a:r>
              <a:rPr sz="2204" spc="-4"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otezio</a:t>
            </a:r>
            <a:r>
              <a:rPr sz="2204" spc="4" dirty="0">
                <a:solidFill>
                  <a:prstClr val="black"/>
                </a:solidFill>
                <a:latin typeface="Arial"/>
                <a:cs typeface="Arial"/>
              </a:rPr>
              <a:t>n</a:t>
            </a:r>
            <a:r>
              <a:rPr sz="2204" dirty="0">
                <a:solidFill>
                  <a:prstClr val="black"/>
                </a:solidFill>
                <a:latin typeface="Arial"/>
                <a:cs typeface="Arial"/>
              </a:rPr>
              <a:t>e</a:t>
            </a:r>
            <a:r>
              <a:rPr sz="2204" spc="-37" dirty="0">
                <a:solidFill>
                  <a:prstClr val="black"/>
                </a:solidFill>
                <a:latin typeface="Arial"/>
                <a:cs typeface="Arial"/>
              </a:rPr>
              <a:t> </a:t>
            </a:r>
            <a:r>
              <a:rPr sz="2204" dirty="0">
                <a:solidFill>
                  <a:prstClr val="black"/>
                </a:solidFill>
                <a:latin typeface="Arial"/>
                <a:cs typeface="Arial"/>
              </a:rPr>
              <a:t>individuale mes</a:t>
            </a:r>
            <a:r>
              <a:rPr sz="2204" spc="10" dirty="0">
                <a:solidFill>
                  <a:prstClr val="black"/>
                </a:solidFill>
                <a:latin typeface="Arial"/>
                <a:cs typeface="Arial"/>
              </a:rPr>
              <a:t>s</a:t>
            </a:r>
            <a:r>
              <a:rPr sz="2204" dirty="0">
                <a:solidFill>
                  <a:prstClr val="black"/>
                </a:solidFill>
                <a:latin typeface="Arial"/>
                <a:cs typeface="Arial"/>
              </a:rPr>
              <a:t>i</a:t>
            </a:r>
            <a:r>
              <a:rPr sz="2204" spc="-26" dirty="0">
                <a:solidFill>
                  <a:prstClr val="black"/>
                </a:solidFill>
                <a:latin typeface="Arial"/>
                <a:cs typeface="Arial"/>
              </a:rPr>
              <a:t> </a:t>
            </a:r>
            <a:r>
              <a:rPr sz="2204" dirty="0">
                <a:solidFill>
                  <a:prstClr val="black"/>
                </a:solidFill>
                <a:latin typeface="Arial"/>
                <a:cs typeface="Arial"/>
              </a:rPr>
              <a:t>a loro di</a:t>
            </a:r>
            <a:r>
              <a:rPr sz="2204" spc="4" dirty="0">
                <a:solidFill>
                  <a:prstClr val="black"/>
                </a:solidFill>
                <a:latin typeface="Arial"/>
                <a:cs typeface="Arial"/>
              </a:rPr>
              <a:t>s</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izio</a:t>
            </a:r>
            <a:r>
              <a:rPr sz="2204" spc="4" dirty="0">
                <a:solidFill>
                  <a:prstClr val="black"/>
                </a:solidFill>
                <a:latin typeface="Arial"/>
                <a:cs typeface="Arial"/>
              </a:rPr>
              <a:t>n</a:t>
            </a:r>
            <a:r>
              <a:rPr sz="2204" dirty="0">
                <a:solidFill>
                  <a:prstClr val="black"/>
                </a:solidFill>
                <a:latin typeface="Arial"/>
                <a:cs typeface="Arial"/>
              </a:rPr>
              <a:t>e</a:t>
            </a:r>
            <a:r>
              <a:rPr sz="2204" spc="-26"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in ca</a:t>
            </a:r>
            <a:r>
              <a:rPr sz="2204" spc="10" dirty="0">
                <a:solidFill>
                  <a:prstClr val="black"/>
                </a:solidFill>
                <a:latin typeface="Arial"/>
                <a:cs typeface="Arial"/>
              </a:rPr>
              <a:t>s</a:t>
            </a:r>
            <a:r>
              <a:rPr sz="2204" dirty="0">
                <a:solidFill>
                  <a:prstClr val="black"/>
                </a:solidFill>
                <a:latin typeface="Arial"/>
                <a:cs typeface="Arial"/>
              </a:rPr>
              <a:t>o</a:t>
            </a:r>
            <a:r>
              <a:rPr sz="2204" spc="-28" dirty="0">
                <a:solidFill>
                  <a:prstClr val="black"/>
                </a:solidFill>
                <a:latin typeface="Arial"/>
                <a:cs typeface="Arial"/>
              </a:rPr>
              <a:t> </a:t>
            </a:r>
            <a:r>
              <a:rPr sz="2204" dirty="0">
                <a:solidFill>
                  <a:prstClr val="black"/>
                </a:solidFill>
                <a:latin typeface="Arial"/>
                <a:cs typeface="Arial"/>
              </a:rPr>
              <a:t>di per</a:t>
            </a:r>
            <a:r>
              <a:rPr sz="2204" spc="10" dirty="0">
                <a:solidFill>
                  <a:prstClr val="black"/>
                </a:solidFill>
                <a:latin typeface="Arial"/>
                <a:cs typeface="Arial"/>
              </a:rPr>
              <a:t>s</a:t>
            </a:r>
            <a:r>
              <a:rPr sz="2204" dirty="0">
                <a:solidFill>
                  <a:prstClr val="black"/>
                </a:solidFill>
                <a:latin typeface="Arial"/>
                <a:cs typeface="Arial"/>
              </a:rPr>
              <a:t>istenza</a:t>
            </a:r>
            <a:r>
              <a:rPr sz="2204" spc="-43" dirty="0">
                <a:solidFill>
                  <a:prstClr val="black"/>
                </a:solidFill>
                <a:latin typeface="Arial"/>
                <a:cs typeface="Arial"/>
              </a:rPr>
              <a:t> </a:t>
            </a:r>
            <a:r>
              <a:rPr sz="2204" dirty="0">
                <a:solidFill>
                  <a:prstClr val="black"/>
                </a:solidFill>
                <a:latin typeface="Arial"/>
                <a:cs typeface="Arial"/>
              </a:rPr>
              <a:t>della ino</a:t>
            </a:r>
            <a:r>
              <a:rPr sz="2204" spc="4" dirty="0">
                <a:solidFill>
                  <a:prstClr val="black"/>
                </a:solidFill>
                <a:latin typeface="Arial"/>
                <a:cs typeface="Arial"/>
              </a:rPr>
              <a:t>s</a:t>
            </a:r>
            <a:r>
              <a:rPr sz="2204" dirty="0">
                <a:solidFill>
                  <a:prstClr val="black"/>
                </a:solidFill>
                <a:latin typeface="Arial"/>
                <a:cs typeface="Arial"/>
              </a:rPr>
              <a:t>s</a:t>
            </a:r>
            <a:r>
              <a:rPr sz="2204" spc="4" dirty="0">
                <a:solidFill>
                  <a:prstClr val="black"/>
                </a:solidFill>
                <a:latin typeface="Arial"/>
                <a:cs typeface="Arial"/>
              </a:rPr>
              <a:t>e</a:t>
            </a:r>
            <a:r>
              <a:rPr sz="2204" dirty="0">
                <a:solidFill>
                  <a:prstClr val="black"/>
                </a:solidFill>
                <a:latin typeface="Arial"/>
                <a:cs typeface="Arial"/>
              </a:rPr>
              <a:t>rvanza,</a:t>
            </a:r>
            <a:r>
              <a:rPr sz="2204" spc="-48" dirty="0">
                <a:solidFill>
                  <a:prstClr val="black"/>
                </a:solidFill>
                <a:latin typeface="Arial"/>
                <a:cs typeface="Arial"/>
              </a:rPr>
              <a:t> </a:t>
            </a:r>
            <a:r>
              <a:rPr sz="2204" dirty="0">
                <a:solidFill>
                  <a:prstClr val="black"/>
                </a:solidFill>
                <a:latin typeface="Arial"/>
                <a:cs typeface="Arial"/>
              </a:rPr>
              <a:t>informa</a:t>
            </a:r>
            <a:r>
              <a:rPr sz="2204" spc="10" dirty="0">
                <a:solidFill>
                  <a:prstClr val="black"/>
                </a:solidFill>
                <a:latin typeface="Arial"/>
                <a:cs typeface="Arial"/>
              </a:rPr>
              <a:t>r</a:t>
            </a:r>
            <a:r>
              <a:rPr sz="2204" dirty="0">
                <a:solidFill>
                  <a:prstClr val="black"/>
                </a:solidFill>
                <a:latin typeface="Arial"/>
                <a:cs typeface="Arial"/>
              </a:rPr>
              <a:t>e</a:t>
            </a:r>
            <a:r>
              <a:rPr sz="2204" spc="-37" dirty="0">
                <a:solidFill>
                  <a:prstClr val="black"/>
                </a:solidFill>
                <a:latin typeface="Arial"/>
                <a:cs typeface="Arial"/>
              </a:rPr>
              <a:t> </a:t>
            </a:r>
            <a:r>
              <a:rPr sz="2204" dirty="0">
                <a:solidFill>
                  <a:prstClr val="black"/>
                </a:solidFill>
                <a:latin typeface="Arial"/>
                <a:cs typeface="Arial"/>
              </a:rPr>
              <a:t>i loro</a:t>
            </a:r>
            <a:r>
              <a:rPr sz="2204" spc="-10" dirty="0">
                <a:solidFill>
                  <a:prstClr val="black"/>
                </a:solidFill>
                <a:latin typeface="Arial"/>
                <a:cs typeface="Arial"/>
              </a:rPr>
              <a:t> </a:t>
            </a:r>
            <a:r>
              <a:rPr sz="2204" dirty="0">
                <a:solidFill>
                  <a:prstClr val="black"/>
                </a:solidFill>
                <a:latin typeface="Arial"/>
                <a:cs typeface="Arial"/>
              </a:rPr>
              <a:t>sup</a:t>
            </a:r>
            <a:r>
              <a:rPr sz="2204" spc="4" dirty="0">
                <a:solidFill>
                  <a:prstClr val="black"/>
                </a:solidFill>
                <a:latin typeface="Arial"/>
                <a:cs typeface="Arial"/>
              </a:rPr>
              <a:t>e</a:t>
            </a:r>
            <a:r>
              <a:rPr sz="2204" dirty="0">
                <a:solidFill>
                  <a:prstClr val="black"/>
                </a:solidFill>
                <a:latin typeface="Arial"/>
                <a:cs typeface="Arial"/>
              </a:rPr>
              <a:t>rio</a:t>
            </a:r>
            <a:r>
              <a:rPr sz="2204" spc="4" dirty="0">
                <a:solidFill>
                  <a:prstClr val="black"/>
                </a:solidFill>
                <a:latin typeface="Arial"/>
                <a:cs typeface="Arial"/>
              </a:rPr>
              <a:t>r</a:t>
            </a:r>
            <a:r>
              <a:rPr sz="2204" dirty="0">
                <a:solidFill>
                  <a:prstClr val="black"/>
                </a:solidFill>
                <a:latin typeface="Arial"/>
                <a:cs typeface="Arial"/>
              </a:rPr>
              <a:t>i</a:t>
            </a:r>
            <a:r>
              <a:rPr sz="2204" spc="-43" dirty="0">
                <a:solidFill>
                  <a:prstClr val="black"/>
                </a:solidFill>
                <a:latin typeface="Arial"/>
                <a:cs typeface="Arial"/>
              </a:rPr>
              <a:t> </a:t>
            </a:r>
            <a:r>
              <a:rPr sz="2204" dirty="0">
                <a:solidFill>
                  <a:prstClr val="black"/>
                </a:solidFill>
                <a:latin typeface="Arial"/>
                <a:cs typeface="Arial"/>
              </a:rPr>
              <a:t>diret</a:t>
            </a:r>
            <a:r>
              <a:rPr sz="2204" spc="-10" dirty="0">
                <a:solidFill>
                  <a:prstClr val="black"/>
                </a:solidFill>
                <a:latin typeface="Arial"/>
                <a:cs typeface="Arial"/>
              </a:rPr>
              <a:t>t</a:t>
            </a:r>
            <a:r>
              <a:rPr sz="2204" dirty="0">
                <a:solidFill>
                  <a:prstClr val="black"/>
                </a:solidFill>
                <a:latin typeface="Arial"/>
                <a:cs typeface="Arial"/>
              </a:rPr>
              <a:t>i;</a:t>
            </a:r>
          </a:p>
          <a:p>
            <a:pPr marL="561248" marR="461218" indent="-462141" defTabSz="1007577">
              <a:lnSpc>
                <a:spcPct val="100041"/>
              </a:lnSpc>
              <a:spcBef>
                <a:spcPts val="1059"/>
              </a:spcBef>
              <a:tabLst>
                <a:tab pos="573759" algn="l"/>
              </a:tabLst>
            </a:pPr>
            <a:r>
              <a:rPr sz="2204" i="1" dirty="0">
                <a:solidFill>
                  <a:prstClr val="black"/>
                </a:solidFill>
                <a:latin typeface="Arial"/>
                <a:cs typeface="Arial"/>
              </a:rPr>
              <a:t>b)		</a:t>
            </a:r>
            <a:r>
              <a:rPr sz="2204" dirty="0">
                <a:solidFill>
                  <a:prstClr val="black"/>
                </a:solidFill>
                <a:latin typeface="Arial"/>
                <a:cs typeface="Arial"/>
              </a:rPr>
              <a:t>verif</a:t>
            </a:r>
            <a:r>
              <a:rPr sz="2204" spc="-4" dirty="0">
                <a:solidFill>
                  <a:prstClr val="black"/>
                </a:solidFill>
                <a:latin typeface="Arial"/>
                <a:cs typeface="Arial"/>
              </a:rPr>
              <a:t>i</a:t>
            </a:r>
            <a:r>
              <a:rPr sz="2204" dirty="0">
                <a:solidFill>
                  <a:prstClr val="black"/>
                </a:solidFill>
                <a:latin typeface="Arial"/>
                <a:cs typeface="Arial"/>
              </a:rPr>
              <a:t>c</a:t>
            </a:r>
            <a:r>
              <a:rPr sz="2204" spc="4" dirty="0">
                <a:solidFill>
                  <a:prstClr val="black"/>
                </a:solidFill>
                <a:latin typeface="Arial"/>
                <a:cs typeface="Arial"/>
              </a:rPr>
              <a:t>a</a:t>
            </a:r>
            <a:r>
              <a:rPr sz="2204" dirty="0">
                <a:solidFill>
                  <a:prstClr val="black"/>
                </a:solidFill>
                <a:latin typeface="Arial"/>
                <a:cs typeface="Arial"/>
              </a:rPr>
              <a:t>re</a:t>
            </a:r>
            <a:r>
              <a:rPr sz="2204" spc="-26" dirty="0">
                <a:solidFill>
                  <a:prstClr val="black"/>
                </a:solidFill>
                <a:latin typeface="Arial"/>
                <a:cs typeface="Arial"/>
              </a:rPr>
              <a:t> </a:t>
            </a:r>
            <a:r>
              <a:rPr sz="2204" dirty="0">
                <a:solidFill>
                  <a:prstClr val="black"/>
                </a:solidFill>
                <a:latin typeface="Arial"/>
                <a:cs typeface="Arial"/>
              </a:rPr>
              <a:t>a</a:t>
            </a:r>
            <a:r>
              <a:rPr sz="2204" spc="-43" dirty="0">
                <a:solidFill>
                  <a:prstClr val="black"/>
                </a:solidFill>
                <a:latin typeface="Arial"/>
                <a:cs typeface="Arial"/>
              </a:rPr>
              <a:t>f</a:t>
            </a:r>
            <a:r>
              <a:rPr sz="2204" dirty="0">
                <a:solidFill>
                  <a:prstClr val="black"/>
                </a:solidFill>
                <a:latin typeface="Arial"/>
                <a:cs typeface="Arial"/>
              </a:rPr>
              <a:t>finché</a:t>
            </a:r>
            <a:r>
              <a:rPr sz="2204" spc="-21"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o</a:t>
            </a:r>
            <a:r>
              <a:rPr sz="2204" dirty="0">
                <a:solidFill>
                  <a:prstClr val="black"/>
                </a:solidFill>
                <a:latin typeface="Arial"/>
                <a:cs typeface="Arial"/>
              </a:rPr>
              <a:t>ltan</a:t>
            </a:r>
            <a:r>
              <a:rPr sz="2204" spc="-10" dirty="0">
                <a:solidFill>
                  <a:prstClr val="black"/>
                </a:solidFill>
                <a:latin typeface="Arial"/>
                <a:cs typeface="Arial"/>
              </a:rPr>
              <a:t>t</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i </a:t>
            </a:r>
            <a:r>
              <a:rPr sz="2204" spc="-4" dirty="0">
                <a:solidFill>
                  <a:prstClr val="black"/>
                </a:solidFill>
                <a:latin typeface="Arial"/>
                <a:cs typeface="Arial"/>
              </a:rPr>
              <a:t>l</a:t>
            </a:r>
            <a:r>
              <a:rPr sz="2204" dirty="0">
                <a:solidFill>
                  <a:prstClr val="black"/>
                </a:solidFill>
                <a:latin typeface="Arial"/>
                <a:cs typeface="Arial"/>
              </a:rPr>
              <a:t>avoratori</a:t>
            </a:r>
            <a:r>
              <a:rPr sz="2204" spc="-21"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han</a:t>
            </a:r>
            <a:r>
              <a:rPr sz="2204" spc="4" dirty="0">
                <a:solidFill>
                  <a:prstClr val="black"/>
                </a:solidFill>
                <a:latin typeface="Arial"/>
                <a:cs typeface="Arial"/>
              </a:rPr>
              <a:t>n</a:t>
            </a:r>
            <a:r>
              <a:rPr sz="2204" dirty="0">
                <a:solidFill>
                  <a:prstClr val="black"/>
                </a:solidFill>
                <a:latin typeface="Arial"/>
                <a:cs typeface="Arial"/>
              </a:rPr>
              <a:t>o</a:t>
            </a:r>
            <a:r>
              <a:rPr sz="2204" spc="-26"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c</a:t>
            </a:r>
            <a:r>
              <a:rPr sz="2204" dirty="0">
                <a:solidFill>
                  <a:prstClr val="black"/>
                </a:solidFill>
                <a:latin typeface="Arial"/>
                <a:cs typeface="Arial"/>
              </a:rPr>
              <a:t>evu</a:t>
            </a:r>
            <a:r>
              <a:rPr sz="2204" spc="-10" dirty="0">
                <a:solidFill>
                  <a:prstClr val="black"/>
                </a:solidFill>
                <a:latin typeface="Arial"/>
                <a:cs typeface="Arial"/>
              </a:rPr>
              <a:t>t</a:t>
            </a:r>
            <a:r>
              <a:rPr sz="2204" dirty="0">
                <a:solidFill>
                  <a:prstClr val="black"/>
                </a:solidFill>
                <a:latin typeface="Arial"/>
                <a:cs typeface="Arial"/>
              </a:rPr>
              <a:t>o</a:t>
            </a:r>
            <a:r>
              <a:rPr sz="2204" spc="-26" dirty="0">
                <a:solidFill>
                  <a:prstClr val="black"/>
                </a:solidFill>
                <a:latin typeface="Arial"/>
                <a:cs typeface="Arial"/>
              </a:rPr>
              <a:t> </a:t>
            </a:r>
            <a:r>
              <a:rPr sz="2204" dirty="0">
                <a:solidFill>
                  <a:prstClr val="black"/>
                </a:solidFill>
                <a:latin typeface="Arial"/>
                <a:cs typeface="Arial"/>
              </a:rPr>
              <a:t>ade</a:t>
            </a:r>
            <a:r>
              <a:rPr sz="2204" spc="4" dirty="0">
                <a:solidFill>
                  <a:prstClr val="black"/>
                </a:solidFill>
                <a:latin typeface="Arial"/>
                <a:cs typeface="Arial"/>
              </a:rPr>
              <a:t>g</a:t>
            </a:r>
            <a:r>
              <a:rPr sz="2204" dirty="0">
                <a:solidFill>
                  <a:prstClr val="black"/>
                </a:solidFill>
                <a:latin typeface="Arial"/>
                <a:cs typeface="Arial"/>
              </a:rPr>
              <a:t>uate istr</a:t>
            </a:r>
            <a:r>
              <a:rPr sz="2204" spc="4" dirty="0">
                <a:solidFill>
                  <a:prstClr val="black"/>
                </a:solidFill>
                <a:latin typeface="Arial"/>
                <a:cs typeface="Arial"/>
              </a:rPr>
              <a:t>u</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ni</a:t>
            </a:r>
            <a:r>
              <a:rPr sz="2204" spc="-26" dirty="0">
                <a:solidFill>
                  <a:prstClr val="black"/>
                </a:solidFill>
                <a:latin typeface="Arial"/>
                <a:cs typeface="Arial"/>
              </a:rPr>
              <a:t> </a:t>
            </a:r>
            <a:r>
              <a:rPr sz="2204" dirty="0">
                <a:solidFill>
                  <a:prstClr val="black"/>
                </a:solidFill>
                <a:latin typeface="Arial"/>
                <a:cs typeface="Arial"/>
              </a:rPr>
              <a:t>a</a:t>
            </a:r>
            <a:r>
              <a:rPr sz="2204" spc="4" dirty="0">
                <a:solidFill>
                  <a:prstClr val="black"/>
                </a:solidFill>
                <a:latin typeface="Arial"/>
                <a:cs typeface="Arial"/>
              </a:rPr>
              <a:t>c</a:t>
            </a:r>
            <a:r>
              <a:rPr sz="2204" dirty="0">
                <a:solidFill>
                  <a:prstClr val="black"/>
                </a:solidFill>
                <a:latin typeface="Arial"/>
                <a:cs typeface="Arial"/>
              </a:rPr>
              <a:t>c</a:t>
            </a:r>
            <a:r>
              <a:rPr sz="2204" spc="4" dirty="0">
                <a:solidFill>
                  <a:prstClr val="black"/>
                </a:solidFill>
                <a:latin typeface="Arial"/>
                <a:cs typeface="Arial"/>
              </a:rPr>
              <a:t>e</a:t>
            </a:r>
            <a:r>
              <a:rPr sz="2204" dirty="0">
                <a:solidFill>
                  <a:prstClr val="black"/>
                </a:solidFill>
                <a:latin typeface="Arial"/>
                <a:cs typeface="Arial"/>
              </a:rPr>
              <a:t>dano</a:t>
            </a:r>
            <a:r>
              <a:rPr sz="2204" spc="-37" dirty="0">
                <a:solidFill>
                  <a:prstClr val="black"/>
                </a:solidFill>
                <a:latin typeface="Arial"/>
                <a:cs typeface="Arial"/>
              </a:rPr>
              <a:t> </a:t>
            </a:r>
            <a:r>
              <a:rPr sz="2204" dirty="0">
                <a:solidFill>
                  <a:prstClr val="black"/>
                </a:solidFill>
                <a:latin typeface="Arial"/>
                <a:cs typeface="Arial"/>
              </a:rPr>
              <a:t>alle zo</a:t>
            </a:r>
            <a:r>
              <a:rPr sz="2204" spc="4" dirty="0">
                <a:solidFill>
                  <a:prstClr val="black"/>
                </a:solidFill>
                <a:latin typeface="Arial"/>
                <a:cs typeface="Arial"/>
              </a:rPr>
              <a:t>n</a:t>
            </a:r>
            <a:r>
              <a:rPr sz="2204" dirty="0">
                <a:solidFill>
                  <a:prstClr val="black"/>
                </a:solidFill>
                <a:latin typeface="Arial"/>
                <a:cs typeface="Arial"/>
              </a:rPr>
              <a:t>e</a:t>
            </a:r>
            <a:r>
              <a:rPr sz="2204" spc="-26"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li </a:t>
            </a:r>
            <a:r>
              <a:rPr sz="2204" spc="4" dirty="0">
                <a:solidFill>
                  <a:prstClr val="black"/>
                </a:solidFill>
                <a:latin typeface="Arial"/>
                <a:cs typeface="Arial"/>
              </a:rPr>
              <a:t>e</a:t>
            </a:r>
            <a:r>
              <a:rPr sz="2204" dirty="0">
                <a:solidFill>
                  <a:prstClr val="black"/>
                </a:solidFill>
                <a:latin typeface="Arial"/>
                <a:cs typeface="Arial"/>
              </a:rPr>
              <a:t>s</a:t>
            </a:r>
            <a:r>
              <a:rPr sz="2204" spc="4" dirty="0">
                <a:solidFill>
                  <a:prstClr val="black"/>
                </a:solidFill>
                <a:latin typeface="Arial"/>
                <a:cs typeface="Arial"/>
              </a:rPr>
              <a:t>p</a:t>
            </a:r>
            <a:r>
              <a:rPr sz="2204" dirty="0">
                <a:solidFill>
                  <a:prstClr val="black"/>
                </a:solidFill>
                <a:latin typeface="Arial"/>
                <a:cs typeface="Arial"/>
              </a:rPr>
              <a:t>ong</a:t>
            </a:r>
            <a:r>
              <a:rPr sz="2204" spc="4" dirty="0">
                <a:solidFill>
                  <a:prstClr val="black"/>
                </a:solidFill>
                <a:latin typeface="Arial"/>
                <a:cs typeface="Arial"/>
              </a:rPr>
              <a:t>o</a:t>
            </a:r>
            <a:r>
              <a:rPr sz="2204" dirty="0">
                <a:solidFill>
                  <a:prstClr val="black"/>
                </a:solidFill>
                <a:latin typeface="Arial"/>
                <a:cs typeface="Arial"/>
              </a:rPr>
              <a:t>no</a:t>
            </a:r>
            <a:r>
              <a:rPr sz="2204" spc="-37" dirty="0">
                <a:solidFill>
                  <a:prstClr val="black"/>
                </a:solidFill>
                <a:latin typeface="Arial"/>
                <a:cs typeface="Arial"/>
              </a:rPr>
              <a:t> </a:t>
            </a:r>
            <a:r>
              <a:rPr sz="2204" dirty="0">
                <a:solidFill>
                  <a:prstClr val="black"/>
                </a:solidFill>
                <a:latin typeface="Arial"/>
                <a:cs typeface="Arial"/>
              </a:rPr>
              <a:t>ad</a:t>
            </a:r>
            <a:r>
              <a:rPr sz="2204" spc="-10" dirty="0">
                <a:solidFill>
                  <a:prstClr val="black"/>
                </a:solidFill>
                <a:latin typeface="Arial"/>
                <a:cs typeface="Arial"/>
              </a:rPr>
              <a:t> </a:t>
            </a:r>
            <a:r>
              <a:rPr sz="2204" dirty="0">
                <a:solidFill>
                  <a:prstClr val="black"/>
                </a:solidFill>
                <a:latin typeface="Arial"/>
                <a:cs typeface="Arial"/>
              </a:rPr>
              <a:t>un</a:t>
            </a:r>
            <a:r>
              <a:rPr sz="2204" spc="-10"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io</a:t>
            </a:r>
            <a:r>
              <a:rPr sz="2204" spc="-28"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r</a:t>
            </a:r>
            <a:r>
              <a:rPr sz="2204" dirty="0">
                <a:solidFill>
                  <a:prstClr val="black"/>
                </a:solidFill>
                <a:latin typeface="Arial"/>
                <a:cs typeface="Arial"/>
              </a:rPr>
              <a:t>ave</a:t>
            </a:r>
            <a:r>
              <a:rPr sz="2204" spc="-15" dirty="0">
                <a:solidFill>
                  <a:prstClr val="black"/>
                </a:solidFill>
                <a:latin typeface="Arial"/>
                <a:cs typeface="Arial"/>
              </a:rPr>
              <a:t> </a:t>
            </a:r>
            <a:r>
              <a:rPr sz="2204" dirty="0">
                <a:solidFill>
                  <a:prstClr val="black"/>
                </a:solidFill>
                <a:latin typeface="Arial"/>
                <a:cs typeface="Arial"/>
              </a:rPr>
              <a:t>e s</a:t>
            </a:r>
            <a:r>
              <a:rPr sz="2204" spc="4" dirty="0">
                <a:solidFill>
                  <a:prstClr val="black"/>
                </a:solidFill>
                <a:latin typeface="Arial"/>
                <a:cs typeface="Arial"/>
              </a:rPr>
              <a:t>p</a:t>
            </a:r>
            <a:r>
              <a:rPr sz="2204" dirty="0">
                <a:solidFill>
                  <a:prstClr val="black"/>
                </a:solidFill>
                <a:latin typeface="Arial"/>
                <a:cs typeface="Arial"/>
              </a:rPr>
              <a:t>e</a:t>
            </a:r>
            <a:r>
              <a:rPr sz="2204" spc="4" dirty="0">
                <a:solidFill>
                  <a:prstClr val="black"/>
                </a:solidFill>
                <a:latin typeface="Arial"/>
                <a:cs typeface="Arial"/>
              </a:rPr>
              <a:t>c</a:t>
            </a:r>
            <a:r>
              <a:rPr sz="2204" dirty="0">
                <a:solidFill>
                  <a:prstClr val="black"/>
                </a:solidFill>
                <a:latin typeface="Arial"/>
                <a:cs typeface="Arial"/>
              </a:rPr>
              <a:t>if</a:t>
            </a:r>
            <a:r>
              <a:rPr sz="2204" spc="-4" dirty="0">
                <a:solidFill>
                  <a:prstClr val="black"/>
                </a:solidFill>
                <a:latin typeface="Arial"/>
                <a:cs typeface="Arial"/>
              </a:rPr>
              <a:t>i</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a:t>
            </a:r>
          </a:p>
          <a:p>
            <a:pPr marL="638496" marR="379483" indent="-539389" algn="just" defTabSz="1007577">
              <a:lnSpc>
                <a:spcPct val="100041"/>
              </a:lnSpc>
              <a:spcBef>
                <a:spcPts val="1062"/>
              </a:spcBef>
              <a:tabLst>
                <a:tab pos="601748" algn="l"/>
              </a:tabLst>
            </a:pPr>
            <a:r>
              <a:rPr sz="2204" spc="4" dirty="0">
                <a:solidFill>
                  <a:prstClr val="black"/>
                </a:solidFill>
                <a:latin typeface="Arial"/>
                <a:cs typeface="Arial"/>
              </a:rPr>
              <a:t>c</a:t>
            </a:r>
            <a:r>
              <a:rPr sz="2204" dirty="0">
                <a:solidFill>
                  <a:prstClr val="black"/>
                </a:solidFill>
                <a:latin typeface="Arial"/>
                <a:cs typeface="Arial"/>
              </a:rPr>
              <a:t>)	ri</a:t>
            </a:r>
            <a:r>
              <a:rPr sz="2204" spc="10" dirty="0">
                <a:solidFill>
                  <a:prstClr val="black"/>
                </a:solidFill>
                <a:latin typeface="Arial"/>
                <a:cs typeface="Arial"/>
              </a:rPr>
              <a:t>c</a:t>
            </a:r>
            <a:r>
              <a:rPr sz="2204" dirty="0">
                <a:solidFill>
                  <a:prstClr val="black"/>
                </a:solidFill>
                <a:latin typeface="Arial"/>
                <a:cs typeface="Arial"/>
              </a:rPr>
              <a:t>hied</a:t>
            </a:r>
            <a:r>
              <a:rPr sz="2204" spc="4" dirty="0">
                <a:solidFill>
                  <a:prstClr val="black"/>
                </a:solidFill>
                <a:latin typeface="Arial"/>
                <a:cs typeface="Arial"/>
              </a:rPr>
              <a:t>e</a:t>
            </a:r>
            <a:r>
              <a:rPr sz="2204" dirty="0">
                <a:solidFill>
                  <a:prstClr val="black"/>
                </a:solidFill>
                <a:latin typeface="Arial"/>
                <a:cs typeface="Arial"/>
              </a:rPr>
              <a:t>re</a:t>
            </a:r>
            <a:r>
              <a:rPr sz="2204" spc="-37" dirty="0">
                <a:solidFill>
                  <a:prstClr val="black"/>
                </a:solidFill>
                <a:latin typeface="Arial"/>
                <a:cs typeface="Arial"/>
              </a:rPr>
              <a:t> </a:t>
            </a:r>
            <a:r>
              <a:rPr sz="2204" dirty="0">
                <a:solidFill>
                  <a:prstClr val="black"/>
                </a:solidFill>
                <a:latin typeface="Arial"/>
                <a:cs typeface="Arial"/>
              </a:rPr>
              <a:t>l’os</a:t>
            </a:r>
            <a:r>
              <a:rPr sz="2204" spc="10" dirty="0">
                <a:solidFill>
                  <a:prstClr val="black"/>
                </a:solidFill>
                <a:latin typeface="Arial"/>
                <a:cs typeface="Arial"/>
              </a:rPr>
              <a:t>s</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vanza</a:t>
            </a:r>
            <a:r>
              <a:rPr sz="2204" spc="-37" dirty="0">
                <a:solidFill>
                  <a:prstClr val="black"/>
                </a:solidFill>
                <a:latin typeface="Arial"/>
                <a:cs typeface="Arial"/>
              </a:rPr>
              <a:t> </a:t>
            </a:r>
            <a:r>
              <a:rPr sz="2204" dirty="0">
                <a:solidFill>
                  <a:prstClr val="black"/>
                </a:solidFill>
                <a:latin typeface="Arial"/>
                <a:cs typeface="Arial"/>
              </a:rPr>
              <a:t>delle mis</a:t>
            </a:r>
            <a:r>
              <a:rPr sz="2204" spc="4" dirty="0">
                <a:solidFill>
                  <a:prstClr val="black"/>
                </a:solidFill>
                <a:latin typeface="Arial"/>
                <a:cs typeface="Arial"/>
              </a:rPr>
              <a:t>u</a:t>
            </a:r>
            <a:r>
              <a:rPr sz="2204" dirty="0">
                <a:solidFill>
                  <a:prstClr val="black"/>
                </a:solidFill>
                <a:latin typeface="Arial"/>
                <a:cs typeface="Arial"/>
              </a:rPr>
              <a:t>re</a:t>
            </a:r>
            <a:r>
              <a:rPr sz="2204" spc="-26" dirty="0">
                <a:solidFill>
                  <a:prstClr val="black"/>
                </a:solidFill>
                <a:latin typeface="Arial"/>
                <a:cs typeface="Arial"/>
              </a:rPr>
              <a:t> </a:t>
            </a:r>
            <a:r>
              <a:rPr sz="2204" dirty="0">
                <a:solidFill>
                  <a:prstClr val="black"/>
                </a:solidFill>
                <a:latin typeface="Arial"/>
                <a:cs typeface="Arial"/>
              </a:rPr>
              <a:t>per</a:t>
            </a:r>
            <a:r>
              <a:rPr sz="2204" spc="-21" dirty="0">
                <a:solidFill>
                  <a:prstClr val="black"/>
                </a:solidFill>
                <a:latin typeface="Arial"/>
                <a:cs typeface="Arial"/>
              </a:rPr>
              <a:t> </a:t>
            </a:r>
            <a:r>
              <a:rPr sz="2204" dirty="0">
                <a:solidFill>
                  <a:prstClr val="black"/>
                </a:solidFill>
                <a:latin typeface="Arial"/>
                <a:cs typeface="Arial"/>
              </a:rPr>
              <a:t>il </a:t>
            </a:r>
            <a:r>
              <a:rPr sz="2204" spc="10" dirty="0">
                <a:solidFill>
                  <a:prstClr val="black"/>
                </a:solidFill>
                <a:latin typeface="Arial"/>
                <a:cs typeface="Arial"/>
              </a:rPr>
              <a:t>c</a:t>
            </a:r>
            <a:r>
              <a:rPr sz="2204" dirty="0">
                <a:solidFill>
                  <a:prstClr val="black"/>
                </a:solidFill>
                <a:latin typeface="Arial"/>
                <a:cs typeface="Arial"/>
              </a:rPr>
              <a:t>ontrollo</a:t>
            </a:r>
            <a:r>
              <a:rPr sz="2204" spc="-21" dirty="0">
                <a:solidFill>
                  <a:prstClr val="black"/>
                </a:solidFill>
                <a:latin typeface="Arial"/>
                <a:cs typeface="Arial"/>
              </a:rPr>
              <a:t> </a:t>
            </a:r>
            <a:r>
              <a:rPr sz="2204" dirty="0">
                <a:solidFill>
                  <a:prstClr val="black"/>
                </a:solidFill>
                <a:latin typeface="Arial"/>
                <a:cs typeface="Arial"/>
              </a:rPr>
              <a:t>delle situa</a:t>
            </a:r>
            <a:r>
              <a:rPr sz="2204" spc="4" dirty="0">
                <a:solidFill>
                  <a:prstClr val="black"/>
                </a:solidFill>
                <a:latin typeface="Arial"/>
                <a:cs typeface="Arial"/>
              </a:rPr>
              <a:t>z</a:t>
            </a:r>
            <a:r>
              <a:rPr sz="2204" dirty="0">
                <a:solidFill>
                  <a:prstClr val="black"/>
                </a:solidFill>
                <a:latin typeface="Arial"/>
                <a:cs typeface="Arial"/>
              </a:rPr>
              <a:t>ioni</a:t>
            </a:r>
            <a:r>
              <a:rPr sz="2204" spc="-15" dirty="0">
                <a:solidFill>
                  <a:prstClr val="black"/>
                </a:solidFill>
                <a:latin typeface="Arial"/>
                <a:cs typeface="Arial"/>
              </a:rPr>
              <a:t> </a:t>
            </a:r>
            <a:r>
              <a:rPr sz="2204" dirty="0">
                <a:solidFill>
                  <a:prstClr val="black"/>
                </a:solidFill>
                <a:latin typeface="Arial"/>
                <a:cs typeface="Arial"/>
              </a:rPr>
              <a:t>di 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io</a:t>
            </a:r>
            <a:r>
              <a:rPr sz="2204" spc="-28" dirty="0">
                <a:solidFill>
                  <a:prstClr val="black"/>
                </a:solidFill>
                <a:latin typeface="Arial"/>
                <a:cs typeface="Arial"/>
              </a:rPr>
              <a:t> </a:t>
            </a:r>
            <a:r>
              <a:rPr sz="2204" dirty="0">
                <a:solidFill>
                  <a:prstClr val="black"/>
                </a:solidFill>
                <a:latin typeface="Arial"/>
                <a:cs typeface="Arial"/>
              </a:rPr>
              <a:t>in ca</a:t>
            </a:r>
            <a:r>
              <a:rPr sz="2204" spc="10" dirty="0">
                <a:solidFill>
                  <a:prstClr val="black"/>
                </a:solidFill>
                <a:latin typeface="Arial"/>
                <a:cs typeface="Arial"/>
              </a:rPr>
              <a:t>s</a:t>
            </a:r>
            <a:r>
              <a:rPr sz="2204" dirty="0">
                <a:solidFill>
                  <a:prstClr val="black"/>
                </a:solidFill>
                <a:latin typeface="Arial"/>
                <a:cs typeface="Arial"/>
              </a:rPr>
              <a:t>o</a:t>
            </a:r>
            <a:r>
              <a:rPr sz="2204" spc="-28" dirty="0">
                <a:solidFill>
                  <a:prstClr val="black"/>
                </a:solidFill>
                <a:latin typeface="Arial"/>
                <a:cs typeface="Arial"/>
              </a:rPr>
              <a:t> </a:t>
            </a:r>
            <a:r>
              <a:rPr sz="2204" dirty="0">
                <a:solidFill>
                  <a:prstClr val="black"/>
                </a:solidFill>
                <a:latin typeface="Arial"/>
                <a:cs typeface="Arial"/>
              </a:rPr>
              <a:t>di emer</a:t>
            </a:r>
            <a:r>
              <a:rPr sz="2204" spc="4" dirty="0">
                <a:solidFill>
                  <a:prstClr val="black"/>
                </a:solidFill>
                <a:latin typeface="Arial"/>
                <a:cs typeface="Arial"/>
              </a:rPr>
              <a:t>g</a:t>
            </a:r>
            <a:r>
              <a:rPr sz="2204" dirty="0">
                <a:solidFill>
                  <a:prstClr val="black"/>
                </a:solidFill>
                <a:latin typeface="Arial"/>
                <a:cs typeface="Arial"/>
              </a:rPr>
              <a:t>en</a:t>
            </a:r>
            <a:r>
              <a:rPr sz="2204" spc="10" dirty="0">
                <a:solidFill>
                  <a:prstClr val="black"/>
                </a:solidFill>
                <a:latin typeface="Arial"/>
                <a:cs typeface="Arial"/>
              </a:rPr>
              <a:t>z</a:t>
            </a:r>
            <a:r>
              <a:rPr sz="2204" dirty="0">
                <a:solidFill>
                  <a:prstClr val="black"/>
                </a:solidFill>
                <a:latin typeface="Arial"/>
                <a:cs typeface="Arial"/>
              </a:rPr>
              <a:t>a</a:t>
            </a:r>
            <a:r>
              <a:rPr sz="2204" spc="-55" dirty="0">
                <a:solidFill>
                  <a:prstClr val="black"/>
                </a:solidFill>
                <a:latin typeface="Arial"/>
                <a:cs typeface="Arial"/>
              </a:rPr>
              <a:t> </a:t>
            </a:r>
            <a:r>
              <a:rPr sz="2204" dirty="0">
                <a:solidFill>
                  <a:prstClr val="black"/>
                </a:solidFill>
                <a:latin typeface="Arial"/>
                <a:cs typeface="Arial"/>
              </a:rPr>
              <a:t>e dare</a:t>
            </a:r>
            <a:r>
              <a:rPr sz="2204" spc="-26" dirty="0">
                <a:solidFill>
                  <a:prstClr val="black"/>
                </a:solidFill>
                <a:latin typeface="Arial"/>
                <a:cs typeface="Arial"/>
              </a:rPr>
              <a:t> </a:t>
            </a:r>
            <a:r>
              <a:rPr sz="2204" dirty="0">
                <a:solidFill>
                  <a:prstClr val="black"/>
                </a:solidFill>
                <a:latin typeface="Arial"/>
                <a:cs typeface="Arial"/>
              </a:rPr>
              <a:t>istr</a:t>
            </a:r>
            <a:r>
              <a:rPr sz="2204" spc="4" dirty="0">
                <a:solidFill>
                  <a:prstClr val="black"/>
                </a:solidFill>
                <a:latin typeface="Arial"/>
                <a:cs typeface="Arial"/>
              </a:rPr>
              <a:t>u</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ni</a:t>
            </a:r>
            <a:r>
              <a:rPr sz="2204" spc="-26" dirty="0">
                <a:solidFill>
                  <a:prstClr val="black"/>
                </a:solidFill>
                <a:latin typeface="Arial"/>
                <a:cs typeface="Arial"/>
              </a:rPr>
              <a:t> </a:t>
            </a:r>
            <a:r>
              <a:rPr sz="2204" dirty="0">
                <a:solidFill>
                  <a:prstClr val="black"/>
                </a:solidFill>
                <a:latin typeface="Arial"/>
                <a:cs typeface="Arial"/>
              </a:rPr>
              <a:t>a</a:t>
            </a:r>
            <a:r>
              <a:rPr sz="2204" spc="-43" dirty="0">
                <a:solidFill>
                  <a:prstClr val="black"/>
                </a:solidFill>
                <a:latin typeface="Arial"/>
                <a:cs typeface="Arial"/>
              </a:rPr>
              <a:t>f</a:t>
            </a:r>
            <a:r>
              <a:rPr sz="2204" dirty="0">
                <a:solidFill>
                  <a:prstClr val="black"/>
                </a:solidFill>
                <a:latin typeface="Arial"/>
                <a:cs typeface="Arial"/>
              </a:rPr>
              <a:t>finché</a:t>
            </a:r>
            <a:r>
              <a:rPr sz="2204" spc="-21" dirty="0">
                <a:solidFill>
                  <a:prstClr val="black"/>
                </a:solidFill>
                <a:latin typeface="Arial"/>
                <a:cs typeface="Arial"/>
              </a:rPr>
              <a:t> </a:t>
            </a:r>
            <a:r>
              <a:rPr sz="2204" dirty="0">
                <a:solidFill>
                  <a:prstClr val="black"/>
                </a:solidFill>
                <a:latin typeface="Arial"/>
                <a:cs typeface="Arial"/>
              </a:rPr>
              <a:t>i l</a:t>
            </a:r>
            <a:r>
              <a:rPr sz="2204" spc="4" dirty="0">
                <a:solidFill>
                  <a:prstClr val="black"/>
                </a:solidFill>
                <a:latin typeface="Arial"/>
                <a:cs typeface="Arial"/>
              </a:rPr>
              <a:t>a</a:t>
            </a:r>
            <a:r>
              <a:rPr sz="2204" dirty="0">
                <a:solidFill>
                  <a:prstClr val="black"/>
                </a:solidFill>
                <a:latin typeface="Arial"/>
                <a:cs typeface="Arial"/>
              </a:rPr>
              <a:t>voratori,</a:t>
            </a:r>
            <a:r>
              <a:rPr sz="2204" spc="-32" dirty="0">
                <a:solidFill>
                  <a:prstClr val="black"/>
                </a:solidFill>
                <a:latin typeface="Arial"/>
                <a:cs typeface="Arial"/>
              </a:rPr>
              <a:t> </a:t>
            </a:r>
            <a:r>
              <a:rPr sz="2204" dirty="0">
                <a:solidFill>
                  <a:prstClr val="black"/>
                </a:solidFill>
                <a:latin typeface="Arial"/>
                <a:cs typeface="Arial"/>
              </a:rPr>
              <a:t>in c</a:t>
            </a:r>
            <a:r>
              <a:rPr sz="2204" spc="4" dirty="0">
                <a:solidFill>
                  <a:prstClr val="black"/>
                </a:solidFill>
                <a:latin typeface="Arial"/>
                <a:cs typeface="Arial"/>
              </a:rPr>
              <a:t>a</a:t>
            </a:r>
            <a:r>
              <a:rPr sz="2204" dirty="0">
                <a:solidFill>
                  <a:prstClr val="black"/>
                </a:solidFill>
                <a:latin typeface="Arial"/>
                <a:cs typeface="Arial"/>
              </a:rPr>
              <a:t>so</a:t>
            </a:r>
            <a:r>
              <a:rPr sz="2204" spc="-21" dirty="0">
                <a:solidFill>
                  <a:prstClr val="black"/>
                </a:solidFill>
                <a:latin typeface="Arial"/>
                <a:cs typeface="Arial"/>
              </a:rPr>
              <a:t> </a:t>
            </a:r>
            <a:r>
              <a:rPr sz="2204" dirty="0">
                <a:solidFill>
                  <a:prstClr val="black"/>
                </a:solidFill>
                <a:latin typeface="Arial"/>
                <a:cs typeface="Arial"/>
              </a:rPr>
              <a:t>di peri</a:t>
            </a:r>
            <a:r>
              <a:rPr sz="2204" spc="10" dirty="0">
                <a:solidFill>
                  <a:prstClr val="black"/>
                </a:solidFill>
                <a:latin typeface="Arial"/>
                <a:cs typeface="Arial"/>
              </a:rPr>
              <a:t>c</a:t>
            </a:r>
            <a:r>
              <a:rPr sz="2204" dirty="0">
                <a:solidFill>
                  <a:prstClr val="black"/>
                </a:solidFill>
                <a:latin typeface="Arial"/>
                <a:cs typeface="Arial"/>
              </a:rPr>
              <a:t>olo</a:t>
            </a:r>
            <a:r>
              <a:rPr sz="2204" spc="-28"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r</a:t>
            </a:r>
            <a:r>
              <a:rPr sz="2204" dirty="0">
                <a:solidFill>
                  <a:prstClr val="black"/>
                </a:solidFill>
                <a:latin typeface="Arial"/>
                <a:cs typeface="Arial"/>
              </a:rPr>
              <a:t>ave,</a:t>
            </a:r>
            <a:r>
              <a:rPr sz="2204" spc="-37" dirty="0">
                <a:solidFill>
                  <a:prstClr val="black"/>
                </a:solidFill>
                <a:latin typeface="Arial"/>
                <a:cs typeface="Arial"/>
              </a:rPr>
              <a:t> </a:t>
            </a:r>
            <a:r>
              <a:rPr sz="2204" dirty="0">
                <a:solidFill>
                  <a:prstClr val="black"/>
                </a:solidFill>
                <a:latin typeface="Arial"/>
                <a:cs typeface="Arial"/>
              </a:rPr>
              <a:t>immediato</a:t>
            </a:r>
            <a:r>
              <a:rPr sz="2204" spc="-10"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inevi</a:t>
            </a:r>
            <a:r>
              <a:rPr sz="2204" spc="-10" dirty="0">
                <a:solidFill>
                  <a:prstClr val="black"/>
                </a:solidFill>
                <a:latin typeface="Arial"/>
                <a:cs typeface="Arial"/>
              </a:rPr>
              <a:t>t</a:t>
            </a:r>
            <a:r>
              <a:rPr sz="2204" dirty="0">
                <a:solidFill>
                  <a:prstClr val="black"/>
                </a:solidFill>
                <a:latin typeface="Arial"/>
                <a:cs typeface="Arial"/>
              </a:rPr>
              <a:t>abile, </a:t>
            </a:r>
            <a:r>
              <a:rPr sz="2204" spc="4" dirty="0">
                <a:solidFill>
                  <a:prstClr val="black"/>
                </a:solidFill>
                <a:latin typeface="Arial"/>
                <a:cs typeface="Arial"/>
              </a:rPr>
              <a:t>a</a:t>
            </a:r>
            <a:r>
              <a:rPr sz="2204" dirty="0">
                <a:solidFill>
                  <a:prstClr val="black"/>
                </a:solidFill>
                <a:latin typeface="Arial"/>
                <a:cs typeface="Arial"/>
              </a:rPr>
              <a:t>bba</a:t>
            </a:r>
            <a:r>
              <a:rPr sz="2204" spc="4" dirty="0">
                <a:solidFill>
                  <a:prstClr val="black"/>
                </a:solidFill>
                <a:latin typeface="Arial"/>
                <a:cs typeface="Arial"/>
              </a:rPr>
              <a:t>n</a:t>
            </a:r>
            <a:r>
              <a:rPr sz="2204" dirty="0">
                <a:solidFill>
                  <a:prstClr val="black"/>
                </a:solidFill>
                <a:latin typeface="Arial"/>
                <a:cs typeface="Arial"/>
              </a:rPr>
              <a:t>doni</a:t>
            </a:r>
            <a:r>
              <a:rPr sz="2204" spc="4" dirty="0">
                <a:solidFill>
                  <a:prstClr val="black"/>
                </a:solidFill>
                <a:latin typeface="Arial"/>
                <a:cs typeface="Arial"/>
              </a:rPr>
              <a:t>n</a:t>
            </a:r>
            <a:r>
              <a:rPr sz="2204" dirty="0">
                <a:solidFill>
                  <a:prstClr val="black"/>
                </a:solidFill>
                <a:latin typeface="Arial"/>
                <a:cs typeface="Arial"/>
              </a:rPr>
              <a:t>o</a:t>
            </a:r>
            <a:r>
              <a:rPr sz="2204" spc="-37" dirty="0">
                <a:solidFill>
                  <a:prstClr val="black"/>
                </a:solidFill>
                <a:latin typeface="Arial"/>
                <a:cs typeface="Arial"/>
              </a:rPr>
              <a:t> </a:t>
            </a:r>
            <a:r>
              <a:rPr sz="2204" dirty="0">
                <a:solidFill>
                  <a:prstClr val="black"/>
                </a:solidFill>
                <a:latin typeface="Arial"/>
                <a:cs typeface="Arial"/>
              </a:rPr>
              <a:t>il </a:t>
            </a:r>
            <a:r>
              <a:rPr sz="2204" spc="4" dirty="0">
                <a:solidFill>
                  <a:prstClr val="black"/>
                </a:solidFill>
                <a:latin typeface="Arial"/>
                <a:cs typeface="Arial"/>
              </a:rPr>
              <a:t>p</a:t>
            </a:r>
            <a:r>
              <a:rPr sz="2204" dirty="0">
                <a:solidFill>
                  <a:prstClr val="black"/>
                </a:solidFill>
                <a:latin typeface="Arial"/>
                <a:cs typeface="Arial"/>
              </a:rPr>
              <a:t>o</a:t>
            </a:r>
            <a:r>
              <a:rPr sz="2204" spc="4" dirty="0">
                <a:solidFill>
                  <a:prstClr val="black"/>
                </a:solidFill>
                <a:latin typeface="Arial"/>
                <a:cs typeface="Arial"/>
              </a:rPr>
              <a:t>s</a:t>
            </a:r>
            <a:r>
              <a:rPr sz="2204" dirty="0">
                <a:solidFill>
                  <a:prstClr val="black"/>
                </a:solidFill>
                <a:latin typeface="Arial"/>
                <a:cs typeface="Arial"/>
              </a:rPr>
              <a:t>to di la</a:t>
            </a:r>
            <a:r>
              <a:rPr sz="2204" spc="-10" dirty="0">
                <a:solidFill>
                  <a:prstClr val="black"/>
                </a:solidFill>
                <a:latin typeface="Arial"/>
                <a:cs typeface="Arial"/>
              </a:rPr>
              <a:t>v</a:t>
            </a:r>
            <a:r>
              <a:rPr sz="2204" dirty="0">
                <a:solidFill>
                  <a:prstClr val="black"/>
                </a:solidFill>
                <a:latin typeface="Arial"/>
                <a:cs typeface="Arial"/>
              </a:rPr>
              <a:t>oro</a:t>
            </a:r>
            <a:r>
              <a:rPr sz="2204" spc="-10" dirty="0">
                <a:solidFill>
                  <a:prstClr val="black"/>
                </a:solidFill>
                <a:latin typeface="Arial"/>
                <a:cs typeface="Arial"/>
              </a:rPr>
              <a:t> </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la zona</a:t>
            </a:r>
            <a:r>
              <a:rPr sz="2204" spc="-10" dirty="0">
                <a:solidFill>
                  <a:prstClr val="black"/>
                </a:solidFill>
                <a:latin typeface="Arial"/>
                <a:cs typeface="Arial"/>
              </a:rPr>
              <a:t> </a:t>
            </a:r>
            <a:r>
              <a:rPr sz="2204" dirty="0">
                <a:solidFill>
                  <a:prstClr val="black"/>
                </a:solidFill>
                <a:latin typeface="Arial"/>
                <a:cs typeface="Arial"/>
              </a:rPr>
              <a:t>peri</a:t>
            </a:r>
            <a:r>
              <a:rPr sz="2204" spc="4" dirty="0">
                <a:solidFill>
                  <a:prstClr val="black"/>
                </a:solidFill>
                <a:latin typeface="Arial"/>
                <a:cs typeface="Arial"/>
              </a:rPr>
              <a:t>c</a:t>
            </a:r>
            <a:r>
              <a:rPr sz="2204" dirty="0">
                <a:solidFill>
                  <a:prstClr val="black"/>
                </a:solidFill>
                <a:latin typeface="Arial"/>
                <a:cs typeface="Arial"/>
              </a:rPr>
              <a:t>olosa;</a:t>
            </a:r>
          </a:p>
        </p:txBody>
      </p:sp>
      <p:sp>
        <p:nvSpPr>
          <p:cNvPr id="3" name="object 3"/>
          <p:cNvSpPr txBox="1"/>
          <p:nvPr/>
        </p:nvSpPr>
        <p:spPr>
          <a:xfrm>
            <a:off x="585405" y="1297010"/>
            <a:ext cx="9627541" cy="395317"/>
          </a:xfrm>
          <a:prstGeom prst="rect">
            <a:avLst/>
          </a:prstGeom>
        </p:spPr>
        <p:txBody>
          <a:bodyPr wrap="square" lIns="0" tIns="0" rIns="0" bIns="0" rtlCol="0">
            <a:noAutofit/>
          </a:bodyPr>
          <a:lstStyle/>
          <a:p>
            <a:pPr marL="100953" defTabSz="1007577">
              <a:lnSpc>
                <a:spcPct val="95825"/>
              </a:lnSpc>
              <a:spcBef>
                <a:spcPts val="309"/>
              </a:spcBef>
            </a:pPr>
            <a:r>
              <a:rPr sz="2204" b="1" dirty="0">
                <a:effectLst>
                  <a:outerShdw blurRad="38100" dist="38100" dir="2700000" algn="tl">
                    <a:srgbClr val="000000">
                      <a:alpha val="43137"/>
                    </a:srgbClr>
                  </a:outerShdw>
                </a:effectLst>
                <a:latin typeface="Arial"/>
                <a:cs typeface="Arial"/>
              </a:rPr>
              <a:t>IN</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B</a:t>
            </a:r>
            <a:r>
              <a:rPr sz="2204" b="1" spc="10"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SE</a:t>
            </a:r>
            <a:r>
              <a:rPr sz="2204" b="1" spc="-76"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ALLE RI</a:t>
            </a:r>
            <a:r>
              <a:rPr sz="2204" b="1" spc="-10" dirty="0">
                <a:effectLst>
                  <a:outerShdw blurRad="38100" dist="38100" dir="2700000" algn="tl">
                    <a:srgbClr val="000000">
                      <a:alpha val="43137"/>
                    </a:srgbClr>
                  </a:outerShdw>
                </a:effectLst>
                <a:latin typeface="Arial"/>
                <a:cs typeface="Arial"/>
              </a:rPr>
              <a:t>S</a:t>
            </a:r>
            <a:r>
              <a:rPr sz="2204" b="1" dirty="0">
                <a:effectLst>
                  <a:outerShdw blurRad="38100" dist="38100" dir="2700000" algn="tl">
                    <a:srgbClr val="000000">
                      <a:alpha val="43137"/>
                    </a:srgbClr>
                  </a:outerShdw>
                </a:effectLst>
                <a:latin typeface="Arial"/>
                <a:cs typeface="Arial"/>
              </a:rPr>
              <a:t>P</a:t>
            </a:r>
            <a:r>
              <a:rPr sz="2204" b="1" spc="-10" dirty="0">
                <a:effectLst>
                  <a:outerShdw blurRad="38100" dist="38100" dir="2700000" algn="tl">
                    <a:srgbClr val="000000">
                      <a:alpha val="43137"/>
                    </a:srgbClr>
                  </a:outerShdw>
                </a:effectLst>
                <a:latin typeface="Arial"/>
                <a:cs typeface="Arial"/>
              </a:rPr>
              <a:t>E</a:t>
            </a:r>
            <a:r>
              <a:rPr sz="2204" b="1" dirty="0">
                <a:effectLst>
                  <a:outerShdw blurRad="38100" dist="38100" dir="2700000" algn="tl">
                    <a:srgbClr val="000000">
                      <a:alpha val="43137"/>
                    </a:srgbClr>
                  </a:outerShdw>
                </a:effectLst>
                <a:latin typeface="Arial"/>
                <a:cs typeface="Arial"/>
              </a:rPr>
              <a:t>TTI</a:t>
            </a:r>
            <a:r>
              <a:rPr sz="2204" b="1" spc="-10" dirty="0">
                <a:effectLst>
                  <a:outerShdw blurRad="38100" dist="38100" dir="2700000" algn="tl">
                    <a:srgbClr val="000000">
                      <a:alpha val="43137"/>
                    </a:srgbClr>
                  </a:outerShdw>
                </a:effectLst>
                <a:latin typeface="Arial"/>
                <a:cs typeface="Arial"/>
              </a:rPr>
              <a:t>V</a:t>
            </a:r>
            <a:r>
              <a:rPr sz="2204" b="1" dirty="0">
                <a:effectLst>
                  <a:outerShdw blurRad="38100" dist="38100" dir="2700000" algn="tl">
                    <a:srgbClr val="000000">
                      <a:alpha val="43137"/>
                    </a:srgbClr>
                  </a:outerShdw>
                </a:effectLst>
                <a:latin typeface="Arial"/>
                <a:cs typeface="Arial"/>
              </a:rPr>
              <a:t>E</a:t>
            </a:r>
            <a:r>
              <a:rPr sz="2204" b="1" spc="-60" dirty="0">
                <a:effectLst>
                  <a:outerShdw blurRad="38100" dist="38100" dir="2700000" algn="tl">
                    <a:srgbClr val="000000">
                      <a:alpha val="43137"/>
                    </a:srgbClr>
                  </a:outerShdw>
                </a:effectLst>
                <a:latin typeface="Arial"/>
                <a:cs typeface="Arial"/>
              </a:rPr>
              <a:t> </a:t>
            </a:r>
            <a:r>
              <a:rPr sz="2204" b="1" spc="-153"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TTRIB</a:t>
            </a:r>
            <a:r>
              <a:rPr sz="2204" b="1" spc="10" dirty="0">
                <a:effectLst>
                  <a:outerShdw blurRad="38100" dist="38100" dir="2700000" algn="tl">
                    <a:srgbClr val="000000">
                      <a:alpha val="43137"/>
                    </a:srgbClr>
                  </a:outerShdw>
                </a:effectLst>
                <a:latin typeface="Arial"/>
                <a:cs typeface="Arial"/>
              </a:rPr>
              <a:t>U</a:t>
            </a:r>
            <a:r>
              <a:rPr sz="2204" b="1" dirty="0">
                <a:effectLst>
                  <a:outerShdw blurRad="38100" dist="38100" dir="2700000" algn="tl">
                    <a:srgbClr val="000000">
                      <a:alpha val="43137"/>
                    </a:srgbClr>
                  </a:outerShdw>
                </a:effectLst>
                <a:latin typeface="Arial"/>
                <a:cs typeface="Arial"/>
              </a:rPr>
              <a:t>ZIONI</a:t>
            </a:r>
            <a:endParaRPr sz="2204" dirty="0">
              <a:effectLst>
                <a:outerShdw blurRad="38100" dist="38100" dir="2700000" algn="tl">
                  <a:srgbClr val="000000">
                    <a:alpha val="43137"/>
                  </a:srgbClr>
                </a:outerShdw>
              </a:effectLst>
              <a:latin typeface="Arial"/>
              <a:cs typeface="Arial"/>
            </a:endParaRPr>
          </a:p>
        </p:txBody>
      </p:sp>
      <p:sp>
        <p:nvSpPr>
          <p:cNvPr id="2" name="object 2"/>
          <p:cNvSpPr txBox="1"/>
          <p:nvPr/>
        </p:nvSpPr>
        <p:spPr>
          <a:xfrm>
            <a:off x="309034" y="0"/>
            <a:ext cx="10075334" cy="2177770"/>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a:effectLst>
                  <a:outerShdw blurRad="38100" dist="38100" dir="2700000" algn="tl">
                    <a:srgbClr val="000000">
                      <a:alpha val="43137"/>
                    </a:srgbClr>
                  </a:outerShdw>
                </a:effectLst>
                <a:latin typeface="Arial"/>
                <a:cs typeface="Arial"/>
              </a:rPr>
              <a:t>Obbl</a:t>
            </a:r>
            <a:r>
              <a:rPr sz="3526" b="1" spc="-15" dirty="0">
                <a:effectLst>
                  <a:outerShdw blurRad="38100" dist="38100" dir="2700000" algn="tl">
                    <a:srgbClr val="000000">
                      <a:alpha val="43137"/>
                    </a:srgbClr>
                  </a:outerShdw>
                </a:effectLst>
                <a:latin typeface="Arial"/>
                <a:cs typeface="Arial"/>
              </a:rPr>
              <a:t>i</a:t>
            </a:r>
            <a:r>
              <a:rPr sz="3526" b="1" dirty="0">
                <a:effectLst>
                  <a:outerShdw blurRad="38100" dist="38100" dir="2700000" algn="tl">
                    <a:srgbClr val="000000">
                      <a:alpha val="43137"/>
                    </a:srgbClr>
                  </a:outerShdw>
                </a:effectLst>
                <a:latin typeface="Arial"/>
                <a:cs typeface="Arial"/>
              </a:rPr>
              <a:t>ghi</a:t>
            </a:r>
            <a:r>
              <a:rPr sz="3526" b="1" spc="-48"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d</a:t>
            </a:r>
            <a:r>
              <a:rPr sz="3526" b="1" spc="-10" dirty="0">
                <a:effectLst>
                  <a:outerShdw blurRad="38100" dist="38100" dir="2700000" algn="tl">
                    <a:srgbClr val="000000">
                      <a:alpha val="43137"/>
                    </a:srgbClr>
                  </a:outerShdw>
                </a:effectLst>
                <a:latin typeface="Arial"/>
                <a:cs typeface="Arial"/>
              </a:rPr>
              <a:t>e</a:t>
            </a:r>
            <a:r>
              <a:rPr sz="3526" b="1" dirty="0">
                <a:effectLst>
                  <a:outerShdw blurRad="38100" dist="38100" dir="2700000" algn="tl">
                    <a:srgbClr val="000000">
                      <a:alpha val="43137"/>
                    </a:srgbClr>
                  </a:outerShdw>
                </a:effectLst>
                <a:latin typeface="Arial"/>
                <a:cs typeface="Arial"/>
              </a:rPr>
              <a:t>i</a:t>
            </a:r>
            <a:r>
              <a:rPr sz="3526" b="1" spc="-15"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Pre</a:t>
            </a:r>
            <a:r>
              <a:rPr sz="3526" b="1" spc="-15" dirty="0">
                <a:effectLst>
                  <a:outerShdw blurRad="38100" dist="38100" dir="2700000" algn="tl">
                    <a:srgbClr val="000000">
                      <a:alpha val="43137"/>
                    </a:srgbClr>
                  </a:outerShdw>
                </a:effectLst>
                <a:latin typeface="Arial"/>
                <a:cs typeface="Arial"/>
              </a:rPr>
              <a:t>p</a:t>
            </a:r>
            <a:r>
              <a:rPr sz="3526" b="1" dirty="0">
                <a:effectLst>
                  <a:outerShdw blurRad="38100" dist="38100" dir="2700000" algn="tl">
                    <a:srgbClr val="000000">
                      <a:alpha val="43137"/>
                    </a:srgbClr>
                  </a:outerShdw>
                </a:effectLst>
                <a:latin typeface="Arial"/>
                <a:cs typeface="Arial"/>
              </a:rPr>
              <a:t>o</a:t>
            </a:r>
            <a:r>
              <a:rPr sz="3526" b="1" spc="-10" dirty="0">
                <a:effectLst>
                  <a:outerShdw blurRad="38100" dist="38100" dir="2700000" algn="tl">
                    <a:srgbClr val="000000">
                      <a:alpha val="43137"/>
                    </a:srgbClr>
                  </a:outerShdw>
                </a:effectLst>
                <a:latin typeface="Arial"/>
                <a:cs typeface="Arial"/>
              </a:rPr>
              <a:t>s</a:t>
            </a:r>
            <a:r>
              <a:rPr sz="3526" b="1" dirty="0">
                <a:effectLst>
                  <a:outerShdw blurRad="38100" dist="38100" dir="2700000" algn="tl">
                    <a:srgbClr val="000000">
                      <a:alpha val="43137"/>
                    </a:srgbClr>
                  </a:outerShdw>
                </a:effectLst>
                <a:latin typeface="Arial"/>
                <a:cs typeface="Arial"/>
              </a:rPr>
              <a:t>ti</a:t>
            </a:r>
            <a:endParaRPr sz="3526" dirty="0">
              <a:effectLst>
                <a:outerShdw blurRad="38100" dist="38100" dir="2700000" algn="tl">
                  <a:srgbClr val="000000">
                    <a:alpha val="43137"/>
                  </a:srgbClr>
                </a:outerShdw>
              </a:effectLst>
              <a:latin typeface="Arial"/>
              <a:cs typeface="Arial"/>
            </a:endParaRPr>
          </a:p>
          <a:p>
            <a:pPr marL="416800" algn="ctr" defTabSz="1007577">
              <a:lnSpc>
                <a:spcPct val="95825"/>
              </a:lnSpc>
              <a:spcBef>
                <a:spcPts val="1072"/>
              </a:spcBef>
            </a:pPr>
            <a:r>
              <a:rPr sz="2204" b="1" dirty="0">
                <a:effectLst>
                  <a:outerShdw blurRad="38100" dist="38100" dir="2700000" algn="tl">
                    <a:srgbClr val="000000">
                      <a:alpha val="43137"/>
                    </a:srgbClr>
                  </a:outerShdw>
                </a:effectLst>
                <a:latin typeface="Arial"/>
                <a:cs typeface="Arial"/>
              </a:rPr>
              <a:t>Ar</a:t>
            </a:r>
            <a:r>
              <a:rPr sz="2204" b="1" spc="10" dirty="0">
                <a:effectLst>
                  <a:outerShdw blurRad="38100" dist="38100" dir="2700000" algn="tl">
                    <a:srgbClr val="000000">
                      <a:alpha val="43137"/>
                    </a:srgbClr>
                  </a:outerShdw>
                </a:effectLst>
                <a:latin typeface="Arial"/>
                <a:cs typeface="Arial"/>
              </a:rPr>
              <a:t>t</a:t>
            </a:r>
            <a:r>
              <a:rPr sz="2204" b="1" dirty="0">
                <a:effectLst>
                  <a:outerShdw blurRad="38100" dist="38100" dir="2700000" algn="tl">
                    <a:srgbClr val="000000">
                      <a:alpha val="43137"/>
                    </a:srgbClr>
                  </a:outerShdw>
                </a:effectLst>
                <a:latin typeface="Arial"/>
                <a:cs typeface="Arial"/>
              </a:rPr>
              <a:t>.</a:t>
            </a:r>
            <a:r>
              <a:rPr sz="2204" b="1" spc="-32"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19 D.</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Lgs.</a:t>
            </a:r>
            <a:r>
              <a:rPr sz="2204" b="1" spc="-4"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81/08</a:t>
            </a:r>
            <a:endParaRPr sz="2204" dirty="0">
              <a:effectLst>
                <a:outerShdw blurRad="38100" dist="38100" dir="2700000" algn="tl">
                  <a:srgbClr val="000000">
                    <a:alpha val="43137"/>
                  </a:srgbClr>
                </a:outerShdw>
              </a:effectLst>
              <a:latin typeface="Arial"/>
              <a:cs typeface="Arial"/>
            </a:endParaRPr>
          </a:p>
        </p:txBody>
      </p:sp>
      <p:sp>
        <p:nvSpPr>
          <p:cNvPr id="13" name="Rettangolo 12">
            <a:extLst>
              <a:ext uri="{FF2B5EF4-FFF2-40B4-BE49-F238E27FC236}">
                <a16:creationId xmlns:a16="http://schemas.microsoft.com/office/drawing/2014/main" id="{A5A149B1-6295-423D-BFDA-929C5C22441A}"/>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4" name="Immagine 13">
            <a:extLst>
              <a:ext uri="{FF2B5EF4-FFF2-40B4-BE49-F238E27FC236}">
                <a16:creationId xmlns:a16="http://schemas.microsoft.com/office/drawing/2014/main" id="{4777825B-00A1-493D-9F3D-54C416C2C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5" name="Immagine 14">
            <a:extLst>
              <a:ext uri="{FF2B5EF4-FFF2-40B4-BE49-F238E27FC236}">
                <a16:creationId xmlns:a16="http://schemas.microsoft.com/office/drawing/2014/main" id="{575B8358-AC72-40A9-8F68-E349D309F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7" name="Picture 5" descr="logo nuovo-2">
            <a:extLst>
              <a:ext uri="{FF2B5EF4-FFF2-40B4-BE49-F238E27FC236}">
                <a16:creationId xmlns:a16="http://schemas.microsoft.com/office/drawing/2014/main" id="{DF8A858A-6013-4C38-BA9E-C24B8EFB02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71</a:t>
            </a:r>
            <a:endParaRPr sz="1102">
              <a:solidFill>
                <a:prstClr val="black"/>
              </a:solidFill>
              <a:latin typeface="Arial"/>
              <a:cs typeface="Arial"/>
            </a:endParaRPr>
          </a:p>
        </p:txBody>
      </p:sp>
      <p:sp>
        <p:nvSpPr>
          <p:cNvPr id="4" name="object 4"/>
          <p:cNvSpPr txBox="1"/>
          <p:nvPr/>
        </p:nvSpPr>
        <p:spPr>
          <a:xfrm>
            <a:off x="523877" y="1910230"/>
            <a:ext cx="9527907" cy="4589874"/>
          </a:xfrm>
          <a:prstGeom prst="rect">
            <a:avLst/>
          </a:prstGeom>
        </p:spPr>
        <p:txBody>
          <a:bodyPr wrap="square" lIns="0" tIns="0" rIns="0" bIns="0" rtlCol="0">
            <a:noAutofit/>
          </a:bodyPr>
          <a:lstStyle/>
          <a:p>
            <a:pPr marL="638496" marR="769331" indent="-539389" algn="just" defTabSz="1007577">
              <a:lnSpc>
                <a:spcPct val="100041"/>
              </a:lnSpc>
              <a:spcBef>
                <a:spcPts val="545"/>
              </a:spcBef>
              <a:tabLst>
                <a:tab pos="643730" algn="l"/>
              </a:tabLst>
            </a:pPr>
            <a:r>
              <a:rPr sz="2204" i="1" dirty="0">
                <a:solidFill>
                  <a:prstClr val="black"/>
                </a:solidFill>
                <a:latin typeface="Arial"/>
                <a:cs typeface="Arial"/>
              </a:rPr>
              <a:t>d)		</a:t>
            </a:r>
            <a:r>
              <a:rPr sz="2204" dirty="0">
                <a:solidFill>
                  <a:prstClr val="black"/>
                </a:solidFill>
                <a:latin typeface="Arial"/>
                <a:cs typeface="Arial"/>
              </a:rPr>
              <a:t>informa</a:t>
            </a:r>
            <a:r>
              <a:rPr sz="2204" spc="10" dirty="0">
                <a:solidFill>
                  <a:prstClr val="black"/>
                </a:solidFill>
                <a:latin typeface="Arial"/>
                <a:cs typeface="Arial"/>
              </a:rPr>
              <a:t>r</a:t>
            </a:r>
            <a:r>
              <a:rPr sz="2204" dirty="0">
                <a:solidFill>
                  <a:prstClr val="black"/>
                </a:solidFill>
                <a:latin typeface="Arial"/>
                <a:cs typeface="Arial"/>
              </a:rPr>
              <a:t>e</a:t>
            </a:r>
            <a:r>
              <a:rPr sz="2204" spc="-37" dirty="0">
                <a:solidFill>
                  <a:prstClr val="black"/>
                </a:solidFill>
                <a:latin typeface="Arial"/>
                <a:cs typeface="Arial"/>
              </a:rPr>
              <a:t> </a:t>
            </a:r>
            <a:r>
              <a:rPr sz="2204" dirty="0">
                <a:solidFill>
                  <a:prstClr val="black"/>
                </a:solidFill>
                <a:latin typeface="Arial"/>
                <a:cs typeface="Arial"/>
              </a:rPr>
              <a:t>il </a:t>
            </a:r>
            <a:r>
              <a:rPr sz="2204" spc="4" dirty="0">
                <a:solidFill>
                  <a:prstClr val="black"/>
                </a:solidFill>
                <a:latin typeface="Arial"/>
                <a:cs typeface="Arial"/>
              </a:rPr>
              <a:t>p</a:t>
            </a:r>
            <a:r>
              <a:rPr sz="2204" dirty="0">
                <a:solidFill>
                  <a:prstClr val="black"/>
                </a:solidFill>
                <a:latin typeface="Arial"/>
                <a:cs typeface="Arial"/>
              </a:rPr>
              <a:t>iù pre</a:t>
            </a:r>
            <a:r>
              <a:rPr sz="2204" spc="10" dirty="0">
                <a:solidFill>
                  <a:prstClr val="black"/>
                </a:solidFill>
                <a:latin typeface="Arial"/>
                <a:cs typeface="Arial"/>
              </a:rPr>
              <a:t>s</a:t>
            </a:r>
            <a:r>
              <a:rPr sz="2204" dirty="0">
                <a:solidFill>
                  <a:prstClr val="black"/>
                </a:solidFill>
                <a:latin typeface="Arial"/>
                <a:cs typeface="Arial"/>
              </a:rPr>
              <a:t>to</a:t>
            </a:r>
            <a:r>
              <a:rPr sz="2204" spc="-43" dirty="0">
                <a:solidFill>
                  <a:prstClr val="black"/>
                </a:solidFill>
                <a:latin typeface="Arial"/>
                <a:cs typeface="Arial"/>
              </a:rPr>
              <a:t> </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si</a:t>
            </a:r>
            <a:r>
              <a:rPr sz="2204" spc="4" dirty="0">
                <a:solidFill>
                  <a:prstClr val="black"/>
                </a:solidFill>
                <a:latin typeface="Arial"/>
                <a:cs typeface="Arial"/>
              </a:rPr>
              <a:t>b</a:t>
            </a:r>
            <a:r>
              <a:rPr sz="2204" dirty="0">
                <a:solidFill>
                  <a:prstClr val="black"/>
                </a:solidFill>
                <a:latin typeface="Arial"/>
                <a:cs typeface="Arial"/>
              </a:rPr>
              <a:t>ile</a:t>
            </a:r>
            <a:r>
              <a:rPr sz="2204" spc="-15" dirty="0">
                <a:solidFill>
                  <a:prstClr val="black"/>
                </a:solidFill>
                <a:latin typeface="Arial"/>
                <a:cs typeface="Arial"/>
              </a:rPr>
              <a:t> </a:t>
            </a:r>
            <a:r>
              <a:rPr sz="2204" dirty="0">
                <a:solidFill>
                  <a:prstClr val="black"/>
                </a:solidFill>
                <a:latin typeface="Arial"/>
                <a:cs typeface="Arial"/>
              </a:rPr>
              <a:t>i </a:t>
            </a:r>
            <a:r>
              <a:rPr sz="2204" spc="-4" dirty="0">
                <a:solidFill>
                  <a:prstClr val="black"/>
                </a:solidFill>
                <a:latin typeface="Arial"/>
                <a:cs typeface="Arial"/>
              </a:rPr>
              <a:t>l</a:t>
            </a:r>
            <a:r>
              <a:rPr sz="2204" dirty="0">
                <a:solidFill>
                  <a:prstClr val="black"/>
                </a:solidFill>
                <a:latin typeface="Arial"/>
                <a:cs typeface="Arial"/>
              </a:rPr>
              <a:t>avoratori</a:t>
            </a:r>
            <a:r>
              <a:rPr sz="2204" spc="-10" dirty="0">
                <a:solidFill>
                  <a:prstClr val="black"/>
                </a:solidFill>
                <a:latin typeface="Arial"/>
                <a:cs typeface="Arial"/>
              </a:rPr>
              <a:t> </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ti</a:t>
            </a:r>
            <a:r>
              <a:rPr sz="2204" spc="-37" dirty="0">
                <a:solidFill>
                  <a:prstClr val="black"/>
                </a:solidFill>
                <a:latin typeface="Arial"/>
                <a:cs typeface="Arial"/>
              </a:rPr>
              <a:t> </a:t>
            </a:r>
            <a:r>
              <a:rPr sz="2204" dirty="0">
                <a:solidFill>
                  <a:prstClr val="black"/>
                </a:solidFill>
                <a:latin typeface="Arial"/>
                <a:cs typeface="Arial"/>
              </a:rPr>
              <a:t>al ris</a:t>
            </a:r>
            <a:r>
              <a:rPr sz="2204" spc="10" dirty="0">
                <a:solidFill>
                  <a:prstClr val="black"/>
                </a:solidFill>
                <a:latin typeface="Arial"/>
                <a:cs typeface="Arial"/>
              </a:rPr>
              <a:t>c</a:t>
            </a:r>
            <a:r>
              <a:rPr sz="2204" dirty="0">
                <a:solidFill>
                  <a:prstClr val="black"/>
                </a:solidFill>
                <a:latin typeface="Arial"/>
                <a:cs typeface="Arial"/>
              </a:rPr>
              <a:t>hio</a:t>
            </a:r>
            <a:r>
              <a:rPr sz="2204" spc="-28" dirty="0">
                <a:solidFill>
                  <a:prstClr val="black"/>
                </a:solidFill>
                <a:latin typeface="Arial"/>
                <a:cs typeface="Arial"/>
              </a:rPr>
              <a:t> </a:t>
            </a:r>
            <a:r>
              <a:rPr sz="2204" dirty="0">
                <a:solidFill>
                  <a:prstClr val="black"/>
                </a:solidFill>
                <a:latin typeface="Arial"/>
                <a:cs typeface="Arial"/>
              </a:rPr>
              <a:t>di un pe</a:t>
            </a:r>
            <a:r>
              <a:rPr sz="2204" spc="4" dirty="0">
                <a:solidFill>
                  <a:prstClr val="black"/>
                </a:solidFill>
                <a:latin typeface="Arial"/>
                <a:cs typeface="Arial"/>
              </a:rPr>
              <a:t>r</a:t>
            </a:r>
            <a:r>
              <a:rPr sz="2204" dirty="0">
                <a:solidFill>
                  <a:prstClr val="black"/>
                </a:solidFill>
                <a:latin typeface="Arial"/>
                <a:cs typeface="Arial"/>
              </a:rPr>
              <a:t>ic</a:t>
            </a:r>
            <a:r>
              <a:rPr sz="2204" spc="4" dirty="0">
                <a:solidFill>
                  <a:prstClr val="black"/>
                </a:solidFill>
                <a:latin typeface="Arial"/>
                <a:cs typeface="Arial"/>
              </a:rPr>
              <a:t>o</a:t>
            </a:r>
            <a:r>
              <a:rPr sz="2204" dirty="0">
                <a:solidFill>
                  <a:prstClr val="black"/>
                </a:solidFill>
                <a:latin typeface="Arial"/>
                <a:cs typeface="Arial"/>
              </a:rPr>
              <a:t>lo</a:t>
            </a:r>
            <a:r>
              <a:rPr sz="2204" spc="-26"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r</a:t>
            </a:r>
            <a:r>
              <a:rPr sz="2204" dirty="0">
                <a:solidFill>
                  <a:prstClr val="black"/>
                </a:solidFill>
                <a:latin typeface="Arial"/>
                <a:cs typeface="Arial"/>
              </a:rPr>
              <a:t>ave</a:t>
            </a:r>
            <a:r>
              <a:rPr sz="2204" spc="-15"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immediato</a:t>
            </a:r>
            <a:r>
              <a:rPr sz="2204" spc="-10" dirty="0">
                <a:solidFill>
                  <a:prstClr val="black"/>
                </a:solidFill>
                <a:latin typeface="Arial"/>
                <a:cs typeface="Arial"/>
              </a:rPr>
              <a:t> </a:t>
            </a:r>
            <a:r>
              <a:rPr sz="2204" dirty="0">
                <a:solidFill>
                  <a:prstClr val="black"/>
                </a:solidFill>
                <a:latin typeface="Arial"/>
                <a:cs typeface="Arial"/>
              </a:rPr>
              <a:t>ci</a:t>
            </a:r>
            <a:r>
              <a:rPr sz="2204" spc="10" dirty="0">
                <a:solidFill>
                  <a:prstClr val="black"/>
                </a:solidFill>
                <a:latin typeface="Arial"/>
                <a:cs typeface="Arial"/>
              </a:rPr>
              <a:t>r</a:t>
            </a:r>
            <a:r>
              <a:rPr sz="2204" dirty="0">
                <a:solidFill>
                  <a:prstClr val="black"/>
                </a:solidFill>
                <a:latin typeface="Arial"/>
                <a:cs typeface="Arial"/>
              </a:rPr>
              <a:t>ca</a:t>
            </a:r>
            <a:r>
              <a:rPr sz="2204" spc="-21" dirty="0">
                <a:solidFill>
                  <a:prstClr val="black"/>
                </a:solidFill>
                <a:latin typeface="Arial"/>
                <a:cs typeface="Arial"/>
              </a:rPr>
              <a:t> </a:t>
            </a:r>
            <a:r>
              <a:rPr sz="2204" dirty="0">
                <a:solidFill>
                  <a:prstClr val="black"/>
                </a:solidFill>
                <a:latin typeface="Arial"/>
                <a:cs typeface="Arial"/>
              </a:rPr>
              <a:t>il ri</a:t>
            </a:r>
            <a:r>
              <a:rPr sz="2204" spc="10"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io</a:t>
            </a:r>
            <a:r>
              <a:rPr sz="2204" spc="-15" dirty="0">
                <a:solidFill>
                  <a:prstClr val="black"/>
                </a:solidFill>
                <a:latin typeface="Arial"/>
                <a:cs typeface="Arial"/>
              </a:rPr>
              <a:t> </a:t>
            </a:r>
            <a:r>
              <a:rPr sz="2204" dirty="0">
                <a:solidFill>
                  <a:prstClr val="black"/>
                </a:solidFill>
                <a:latin typeface="Arial"/>
                <a:cs typeface="Arial"/>
              </a:rPr>
              <a:t>ste</a:t>
            </a:r>
            <a:r>
              <a:rPr sz="2204" spc="4" dirty="0">
                <a:solidFill>
                  <a:prstClr val="black"/>
                </a:solidFill>
                <a:latin typeface="Arial"/>
                <a:cs typeface="Arial"/>
              </a:rPr>
              <a:t>s</a:t>
            </a:r>
            <a:r>
              <a:rPr sz="2204" dirty="0">
                <a:solidFill>
                  <a:prstClr val="black"/>
                </a:solidFill>
                <a:latin typeface="Arial"/>
                <a:cs typeface="Arial"/>
              </a:rPr>
              <a:t>so</a:t>
            </a:r>
            <a:r>
              <a:rPr sz="2204" spc="-37"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le disp</a:t>
            </a:r>
            <a:r>
              <a:rPr sz="2204" spc="4" dirty="0">
                <a:solidFill>
                  <a:prstClr val="black"/>
                </a:solidFill>
                <a:latin typeface="Arial"/>
                <a:cs typeface="Arial"/>
              </a:rPr>
              <a:t>o</a:t>
            </a:r>
            <a:r>
              <a:rPr sz="2204" dirty="0">
                <a:solidFill>
                  <a:prstClr val="black"/>
                </a:solidFill>
                <a:latin typeface="Arial"/>
                <a:cs typeface="Arial"/>
              </a:rPr>
              <a:t>si</a:t>
            </a:r>
            <a:r>
              <a:rPr sz="2204" spc="10" dirty="0">
                <a:solidFill>
                  <a:prstClr val="black"/>
                </a:solidFill>
                <a:latin typeface="Arial"/>
                <a:cs typeface="Arial"/>
              </a:rPr>
              <a:t>z</a:t>
            </a:r>
            <a:r>
              <a:rPr sz="2204" dirty="0">
                <a:solidFill>
                  <a:prstClr val="black"/>
                </a:solidFill>
                <a:latin typeface="Arial"/>
                <a:cs typeface="Arial"/>
              </a:rPr>
              <a:t>ioni p</a:t>
            </a:r>
            <a:r>
              <a:rPr sz="2204" spc="4" dirty="0">
                <a:solidFill>
                  <a:prstClr val="black"/>
                </a:solidFill>
                <a:latin typeface="Arial"/>
                <a:cs typeface="Arial"/>
              </a:rPr>
              <a:t>r</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e</a:t>
            </a:r>
            <a:r>
              <a:rPr sz="2204" spc="-37" dirty="0">
                <a:solidFill>
                  <a:prstClr val="black"/>
                </a:solidFill>
                <a:latin typeface="Arial"/>
                <a:cs typeface="Arial"/>
              </a:rPr>
              <a:t> </a:t>
            </a:r>
            <a:r>
              <a:rPr sz="2204" dirty="0">
                <a:solidFill>
                  <a:prstClr val="black"/>
                </a:solidFill>
                <a:latin typeface="Arial"/>
                <a:cs typeface="Arial"/>
              </a:rPr>
              <a:t>o da</a:t>
            </a:r>
            <a:r>
              <a:rPr sz="2204" spc="-15" dirty="0">
                <a:solidFill>
                  <a:prstClr val="black"/>
                </a:solidFill>
                <a:latin typeface="Arial"/>
                <a:cs typeface="Arial"/>
              </a:rPr>
              <a:t> </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end</a:t>
            </a:r>
            <a:r>
              <a:rPr sz="2204" spc="4" dirty="0">
                <a:solidFill>
                  <a:prstClr val="black"/>
                </a:solidFill>
                <a:latin typeface="Arial"/>
                <a:cs typeface="Arial"/>
              </a:rPr>
              <a:t>e</a:t>
            </a:r>
            <a:r>
              <a:rPr sz="2204" dirty="0">
                <a:solidFill>
                  <a:prstClr val="black"/>
                </a:solidFill>
                <a:latin typeface="Arial"/>
                <a:cs typeface="Arial"/>
              </a:rPr>
              <a:t>re</a:t>
            </a:r>
            <a:r>
              <a:rPr sz="2204" spc="-37" dirty="0">
                <a:solidFill>
                  <a:prstClr val="black"/>
                </a:solidFill>
                <a:latin typeface="Arial"/>
                <a:cs typeface="Arial"/>
              </a:rPr>
              <a:t> </a:t>
            </a:r>
            <a:r>
              <a:rPr sz="2204" dirty="0">
                <a:solidFill>
                  <a:prstClr val="black"/>
                </a:solidFill>
                <a:latin typeface="Arial"/>
                <a:cs typeface="Arial"/>
              </a:rPr>
              <a:t>in ma</a:t>
            </a:r>
            <a:r>
              <a:rPr sz="2204" spc="-4" dirty="0">
                <a:solidFill>
                  <a:prstClr val="black"/>
                </a:solidFill>
                <a:latin typeface="Arial"/>
                <a:cs typeface="Arial"/>
              </a:rPr>
              <a:t>t</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ia</a:t>
            </a:r>
            <a:r>
              <a:rPr sz="2204" spc="-26" dirty="0">
                <a:solidFill>
                  <a:prstClr val="black"/>
                </a:solidFill>
                <a:latin typeface="Arial"/>
                <a:cs typeface="Arial"/>
              </a:rPr>
              <a:t> </a:t>
            </a:r>
            <a:r>
              <a:rPr sz="2204" dirty="0">
                <a:solidFill>
                  <a:prstClr val="black"/>
                </a:solidFill>
                <a:latin typeface="Arial"/>
                <a:cs typeface="Arial"/>
              </a:rPr>
              <a:t>di prote</a:t>
            </a:r>
            <a:r>
              <a:rPr sz="2204" spc="4" dirty="0">
                <a:solidFill>
                  <a:prstClr val="black"/>
                </a:solidFill>
                <a:latin typeface="Arial"/>
                <a:cs typeface="Arial"/>
              </a:rPr>
              <a:t>z</a:t>
            </a:r>
            <a:r>
              <a:rPr sz="2204" dirty="0">
                <a:solidFill>
                  <a:prstClr val="black"/>
                </a:solidFill>
                <a:latin typeface="Arial"/>
                <a:cs typeface="Arial"/>
              </a:rPr>
              <a:t>ione;</a:t>
            </a:r>
          </a:p>
          <a:p>
            <a:pPr marL="638496" marR="274446" indent="-539389" defTabSz="1007577">
              <a:lnSpc>
                <a:spcPct val="100041"/>
              </a:lnSpc>
              <a:spcBef>
                <a:spcPts val="1059"/>
              </a:spcBef>
              <a:tabLst>
                <a:tab pos="643730" algn="l"/>
              </a:tabLst>
            </a:pPr>
            <a:r>
              <a:rPr sz="2204" i="1" dirty="0">
                <a:solidFill>
                  <a:prstClr val="black"/>
                </a:solidFill>
                <a:latin typeface="Arial"/>
                <a:cs typeface="Arial"/>
              </a:rPr>
              <a:t>e)		</a:t>
            </a:r>
            <a:r>
              <a:rPr sz="2204" dirty="0">
                <a:solidFill>
                  <a:prstClr val="black"/>
                </a:solidFill>
                <a:latin typeface="Arial"/>
                <a:cs typeface="Arial"/>
              </a:rPr>
              <a:t>a</a:t>
            </a:r>
            <a:r>
              <a:rPr sz="2204" spc="4" dirty="0">
                <a:solidFill>
                  <a:prstClr val="black"/>
                </a:solidFill>
                <a:latin typeface="Arial"/>
                <a:cs typeface="Arial"/>
              </a:rPr>
              <a:t>s</a:t>
            </a:r>
            <a:r>
              <a:rPr sz="2204" dirty="0">
                <a:solidFill>
                  <a:prstClr val="black"/>
                </a:solidFill>
                <a:latin typeface="Arial"/>
                <a:cs typeface="Arial"/>
              </a:rPr>
              <a:t>tener</a:t>
            </a:r>
            <a:r>
              <a:rPr sz="2204" spc="10" dirty="0">
                <a:solidFill>
                  <a:prstClr val="black"/>
                </a:solidFill>
                <a:latin typeface="Arial"/>
                <a:cs typeface="Arial"/>
              </a:rPr>
              <a:t>s</a:t>
            </a:r>
            <a:r>
              <a:rPr sz="2204" dirty="0">
                <a:solidFill>
                  <a:prstClr val="black"/>
                </a:solidFill>
                <a:latin typeface="Arial"/>
                <a:cs typeface="Arial"/>
              </a:rPr>
              <a:t>i,</a:t>
            </a:r>
            <a:r>
              <a:rPr sz="2204" spc="-48"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a</a:t>
            </a:r>
            <a:r>
              <a:rPr sz="2204" dirty="0">
                <a:solidFill>
                  <a:prstClr val="black"/>
                </a:solidFill>
                <a:latin typeface="Arial"/>
                <a:cs typeface="Arial"/>
              </a:rPr>
              <a:t>l</a:t>
            </a:r>
            <a:r>
              <a:rPr sz="2204" spc="-4" dirty="0">
                <a:solidFill>
                  <a:prstClr val="black"/>
                </a:solidFill>
                <a:latin typeface="Arial"/>
                <a:cs typeface="Arial"/>
              </a:rPr>
              <a:t>v</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e</a:t>
            </a:r>
            <a:r>
              <a:rPr sz="2204" spc="4" dirty="0">
                <a:solidFill>
                  <a:prstClr val="black"/>
                </a:solidFill>
                <a:latin typeface="Arial"/>
                <a:cs typeface="Arial"/>
              </a:rPr>
              <a:t>c</a:t>
            </a:r>
            <a:r>
              <a:rPr sz="2204" dirty="0">
                <a:solidFill>
                  <a:prstClr val="black"/>
                </a:solidFill>
                <a:latin typeface="Arial"/>
                <a:cs typeface="Arial"/>
              </a:rPr>
              <a:t>c</a:t>
            </a:r>
            <a:r>
              <a:rPr sz="2204" spc="4" dirty="0">
                <a:solidFill>
                  <a:prstClr val="black"/>
                </a:solidFill>
                <a:latin typeface="Arial"/>
                <a:cs typeface="Arial"/>
              </a:rPr>
              <a:t>e</a:t>
            </a:r>
            <a:r>
              <a:rPr sz="2204" dirty="0">
                <a:solidFill>
                  <a:prstClr val="black"/>
                </a:solidFill>
                <a:latin typeface="Arial"/>
                <a:cs typeface="Arial"/>
              </a:rPr>
              <a:t>zi</a:t>
            </a:r>
            <a:r>
              <a:rPr sz="2204" spc="4" dirty="0">
                <a:solidFill>
                  <a:prstClr val="black"/>
                </a:solidFill>
                <a:latin typeface="Arial"/>
                <a:cs typeface="Arial"/>
              </a:rPr>
              <a:t>o</a:t>
            </a:r>
            <a:r>
              <a:rPr sz="2204" dirty="0">
                <a:solidFill>
                  <a:prstClr val="black"/>
                </a:solidFill>
                <a:latin typeface="Arial"/>
                <a:cs typeface="Arial"/>
              </a:rPr>
              <a:t>ni</a:t>
            </a:r>
            <a:r>
              <a:rPr sz="2204" spc="-28" dirty="0">
                <a:solidFill>
                  <a:prstClr val="black"/>
                </a:solidFill>
                <a:latin typeface="Arial"/>
                <a:cs typeface="Arial"/>
              </a:rPr>
              <a:t> </a:t>
            </a:r>
            <a:r>
              <a:rPr sz="2204" dirty="0">
                <a:solidFill>
                  <a:prstClr val="black"/>
                </a:solidFill>
                <a:latin typeface="Arial"/>
                <a:cs typeface="Arial"/>
              </a:rPr>
              <a:t>debitamente</a:t>
            </a:r>
            <a:r>
              <a:rPr sz="2204" spc="-26" dirty="0">
                <a:solidFill>
                  <a:prstClr val="black"/>
                </a:solidFill>
                <a:latin typeface="Arial"/>
                <a:cs typeface="Arial"/>
              </a:rPr>
              <a:t> </a:t>
            </a:r>
            <a:r>
              <a:rPr sz="2204" dirty="0">
                <a:solidFill>
                  <a:prstClr val="black"/>
                </a:solidFill>
                <a:latin typeface="Arial"/>
                <a:cs typeface="Arial"/>
              </a:rPr>
              <a:t>moti</a:t>
            </a:r>
            <a:r>
              <a:rPr sz="2204" spc="-10" dirty="0">
                <a:solidFill>
                  <a:prstClr val="black"/>
                </a:solidFill>
                <a:latin typeface="Arial"/>
                <a:cs typeface="Arial"/>
              </a:rPr>
              <a:t>v</a:t>
            </a:r>
            <a:r>
              <a:rPr sz="2204" dirty="0">
                <a:solidFill>
                  <a:prstClr val="black"/>
                </a:solidFill>
                <a:latin typeface="Arial"/>
                <a:cs typeface="Arial"/>
              </a:rPr>
              <a:t>ate,</a:t>
            </a:r>
            <a:r>
              <a:rPr sz="2204" spc="-37" dirty="0">
                <a:solidFill>
                  <a:prstClr val="black"/>
                </a:solidFill>
                <a:latin typeface="Arial"/>
                <a:cs typeface="Arial"/>
              </a:rPr>
              <a:t> </a:t>
            </a:r>
            <a:r>
              <a:rPr sz="2204" dirty="0">
                <a:solidFill>
                  <a:prstClr val="black"/>
                </a:solidFill>
                <a:latin typeface="Arial"/>
                <a:cs typeface="Arial"/>
              </a:rPr>
              <a:t>dal ri</a:t>
            </a:r>
            <a:r>
              <a:rPr sz="2204" spc="4" dirty="0">
                <a:solidFill>
                  <a:prstClr val="black"/>
                </a:solidFill>
                <a:latin typeface="Arial"/>
                <a:cs typeface="Arial"/>
              </a:rPr>
              <a:t>c</a:t>
            </a:r>
            <a:r>
              <a:rPr sz="2204" dirty="0">
                <a:solidFill>
                  <a:prstClr val="black"/>
                </a:solidFill>
                <a:latin typeface="Arial"/>
                <a:cs typeface="Arial"/>
              </a:rPr>
              <a:t>hied</a:t>
            </a:r>
            <a:r>
              <a:rPr sz="2204" spc="4" dirty="0">
                <a:solidFill>
                  <a:prstClr val="black"/>
                </a:solidFill>
                <a:latin typeface="Arial"/>
                <a:cs typeface="Arial"/>
              </a:rPr>
              <a:t>e</a:t>
            </a:r>
            <a:r>
              <a:rPr sz="2204" dirty="0">
                <a:solidFill>
                  <a:prstClr val="black"/>
                </a:solidFill>
                <a:latin typeface="Arial"/>
                <a:cs typeface="Arial"/>
              </a:rPr>
              <a:t>re</a:t>
            </a:r>
            <a:r>
              <a:rPr sz="2204" spc="-37" dirty="0">
                <a:solidFill>
                  <a:prstClr val="black"/>
                </a:solidFill>
                <a:latin typeface="Arial"/>
                <a:cs typeface="Arial"/>
              </a:rPr>
              <a:t> </a:t>
            </a:r>
            <a:r>
              <a:rPr sz="2204" dirty="0">
                <a:solidFill>
                  <a:prstClr val="black"/>
                </a:solidFill>
                <a:latin typeface="Arial"/>
                <a:cs typeface="Arial"/>
              </a:rPr>
              <a:t>ai la</a:t>
            </a:r>
            <a:r>
              <a:rPr sz="2204" spc="-10" dirty="0">
                <a:solidFill>
                  <a:prstClr val="black"/>
                </a:solidFill>
                <a:latin typeface="Arial"/>
                <a:cs typeface="Arial"/>
              </a:rPr>
              <a:t>v</a:t>
            </a:r>
            <a:r>
              <a:rPr sz="2204" dirty="0">
                <a:solidFill>
                  <a:prstClr val="black"/>
                </a:solidFill>
                <a:latin typeface="Arial"/>
                <a:cs typeface="Arial"/>
              </a:rPr>
              <a:t>oratori</a:t>
            </a:r>
            <a:r>
              <a:rPr sz="2204" spc="-26" dirty="0">
                <a:solidFill>
                  <a:prstClr val="black"/>
                </a:solidFill>
                <a:latin typeface="Arial"/>
                <a:cs typeface="Arial"/>
              </a:rPr>
              <a:t> </a:t>
            </a:r>
            <a:r>
              <a:rPr sz="2204" dirty="0">
                <a:solidFill>
                  <a:prstClr val="black"/>
                </a:solidFill>
                <a:latin typeface="Arial"/>
                <a:cs typeface="Arial"/>
              </a:rPr>
              <a:t>di rip</a:t>
            </a:r>
            <a:r>
              <a:rPr sz="2204" spc="4" dirty="0">
                <a:solidFill>
                  <a:prstClr val="black"/>
                </a:solidFill>
                <a:latin typeface="Arial"/>
                <a:cs typeface="Arial"/>
              </a:rPr>
              <a:t>r</a:t>
            </a:r>
            <a:r>
              <a:rPr sz="2204" dirty="0">
                <a:solidFill>
                  <a:prstClr val="black"/>
                </a:solidFill>
                <a:latin typeface="Arial"/>
                <a:cs typeface="Arial"/>
              </a:rPr>
              <a:t>endere</a:t>
            </a:r>
            <a:r>
              <a:rPr sz="2204" spc="-48" dirty="0">
                <a:solidFill>
                  <a:prstClr val="black"/>
                </a:solidFill>
                <a:latin typeface="Arial"/>
                <a:cs typeface="Arial"/>
              </a:rPr>
              <a:t> </a:t>
            </a:r>
            <a:r>
              <a:rPr sz="2204" dirty="0">
                <a:solidFill>
                  <a:prstClr val="black"/>
                </a:solidFill>
                <a:latin typeface="Arial"/>
                <a:cs typeface="Arial"/>
              </a:rPr>
              <a:t>la loro</a:t>
            </a:r>
            <a:r>
              <a:rPr sz="2204" spc="-10" dirty="0">
                <a:solidFill>
                  <a:prstClr val="black"/>
                </a:solidFill>
                <a:latin typeface="Arial"/>
                <a:cs typeface="Arial"/>
              </a:rPr>
              <a:t> </a:t>
            </a:r>
            <a:r>
              <a:rPr sz="2204" dirty="0">
                <a:solidFill>
                  <a:prstClr val="black"/>
                </a:solidFill>
                <a:latin typeface="Arial"/>
                <a:cs typeface="Arial"/>
              </a:rPr>
              <a:t>at</a:t>
            </a:r>
            <a:r>
              <a:rPr sz="2204" spc="-10" dirty="0">
                <a:solidFill>
                  <a:prstClr val="black"/>
                </a:solidFill>
                <a:latin typeface="Arial"/>
                <a:cs typeface="Arial"/>
              </a:rPr>
              <a:t>t</a:t>
            </a:r>
            <a:r>
              <a:rPr sz="2204" dirty="0">
                <a:solidFill>
                  <a:prstClr val="black"/>
                </a:solidFill>
                <a:latin typeface="Arial"/>
                <a:cs typeface="Arial"/>
              </a:rPr>
              <a:t>i</a:t>
            </a:r>
            <a:r>
              <a:rPr sz="2204" spc="-10" dirty="0">
                <a:solidFill>
                  <a:prstClr val="black"/>
                </a:solidFill>
                <a:latin typeface="Arial"/>
                <a:cs typeface="Arial"/>
              </a:rPr>
              <a:t>v</a:t>
            </a:r>
            <a:r>
              <a:rPr sz="2204" dirty="0">
                <a:solidFill>
                  <a:prstClr val="black"/>
                </a:solidFill>
                <a:latin typeface="Arial"/>
                <a:cs typeface="Arial"/>
              </a:rPr>
              <a:t>i</a:t>
            </a:r>
            <a:r>
              <a:rPr sz="2204" spc="-10" dirty="0">
                <a:solidFill>
                  <a:prstClr val="black"/>
                </a:solidFill>
                <a:latin typeface="Arial"/>
                <a:cs typeface="Arial"/>
              </a:rPr>
              <a:t>t</a:t>
            </a:r>
            <a:r>
              <a:rPr sz="2204" dirty="0">
                <a:solidFill>
                  <a:prstClr val="black"/>
                </a:solidFill>
                <a:latin typeface="Arial"/>
                <a:cs typeface="Arial"/>
              </a:rPr>
              <a:t>à </a:t>
            </a:r>
            <a:r>
              <a:rPr sz="2204" spc="-4" dirty="0">
                <a:solidFill>
                  <a:prstClr val="black"/>
                </a:solidFill>
                <a:latin typeface="Arial"/>
                <a:cs typeface="Arial"/>
              </a:rPr>
              <a:t>i</a:t>
            </a:r>
            <a:r>
              <a:rPr sz="2204" dirty="0">
                <a:solidFill>
                  <a:prstClr val="black"/>
                </a:solidFill>
                <a:latin typeface="Arial"/>
                <a:cs typeface="Arial"/>
              </a:rPr>
              <a:t>n una</a:t>
            </a:r>
            <a:r>
              <a:rPr sz="2204" spc="-21" dirty="0">
                <a:solidFill>
                  <a:prstClr val="black"/>
                </a:solidFill>
                <a:latin typeface="Arial"/>
                <a:cs typeface="Arial"/>
              </a:rPr>
              <a:t> </a:t>
            </a:r>
            <a:r>
              <a:rPr sz="2204" dirty="0">
                <a:solidFill>
                  <a:prstClr val="black"/>
                </a:solidFill>
                <a:latin typeface="Arial"/>
                <a:cs typeface="Arial"/>
              </a:rPr>
              <a:t>situazione</a:t>
            </a:r>
            <a:r>
              <a:rPr sz="2204" spc="-21"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oro</a:t>
            </a:r>
            <a:r>
              <a:rPr sz="2204" spc="-10" dirty="0">
                <a:solidFill>
                  <a:prstClr val="black"/>
                </a:solidFill>
                <a:latin typeface="Arial"/>
                <a:cs typeface="Arial"/>
              </a:rPr>
              <a:t> </a:t>
            </a:r>
            <a:r>
              <a:rPr sz="2204" dirty="0">
                <a:solidFill>
                  <a:prstClr val="black"/>
                </a:solidFill>
                <a:latin typeface="Arial"/>
                <a:cs typeface="Arial"/>
              </a:rPr>
              <a:t>in cui pe</a:t>
            </a:r>
            <a:r>
              <a:rPr sz="2204" spc="4" dirty="0">
                <a:solidFill>
                  <a:prstClr val="black"/>
                </a:solidFill>
                <a:latin typeface="Arial"/>
                <a:cs typeface="Arial"/>
              </a:rPr>
              <a:t>r</a:t>
            </a:r>
            <a:r>
              <a:rPr sz="2204" dirty="0">
                <a:solidFill>
                  <a:prstClr val="black"/>
                </a:solidFill>
                <a:latin typeface="Arial"/>
                <a:cs typeface="Arial"/>
              </a:rPr>
              <a:t>si</a:t>
            </a:r>
            <a:r>
              <a:rPr sz="2204" spc="10" dirty="0">
                <a:solidFill>
                  <a:prstClr val="black"/>
                </a:solidFill>
                <a:latin typeface="Arial"/>
                <a:cs typeface="Arial"/>
              </a:rPr>
              <a:t>s</a:t>
            </a:r>
            <a:r>
              <a:rPr sz="2204" dirty="0">
                <a:solidFill>
                  <a:prstClr val="black"/>
                </a:solidFill>
                <a:latin typeface="Arial"/>
                <a:cs typeface="Arial"/>
              </a:rPr>
              <a:t>te</a:t>
            </a:r>
            <a:r>
              <a:rPr sz="2204" spc="-43" dirty="0">
                <a:solidFill>
                  <a:prstClr val="black"/>
                </a:solidFill>
                <a:latin typeface="Arial"/>
                <a:cs typeface="Arial"/>
              </a:rPr>
              <a:t> </a:t>
            </a:r>
            <a:r>
              <a:rPr sz="2204" dirty="0">
                <a:solidFill>
                  <a:prstClr val="black"/>
                </a:solidFill>
                <a:latin typeface="Arial"/>
                <a:cs typeface="Arial"/>
              </a:rPr>
              <a:t>un</a:t>
            </a:r>
            <a:r>
              <a:rPr sz="2204" spc="-10" dirty="0">
                <a:solidFill>
                  <a:prstClr val="black"/>
                </a:solidFill>
                <a:latin typeface="Arial"/>
                <a:cs typeface="Arial"/>
              </a:rPr>
              <a:t> </a:t>
            </a:r>
            <a:r>
              <a:rPr sz="2204" dirty="0">
                <a:solidFill>
                  <a:prstClr val="black"/>
                </a:solidFill>
                <a:latin typeface="Arial"/>
                <a:cs typeface="Arial"/>
              </a:rPr>
              <a:t>pe</a:t>
            </a:r>
            <a:r>
              <a:rPr sz="2204" spc="4" dirty="0">
                <a:solidFill>
                  <a:prstClr val="black"/>
                </a:solidFill>
                <a:latin typeface="Arial"/>
                <a:cs typeface="Arial"/>
              </a:rPr>
              <a:t>r</a:t>
            </a:r>
            <a:r>
              <a:rPr sz="2204" dirty="0">
                <a:solidFill>
                  <a:prstClr val="black"/>
                </a:solidFill>
                <a:latin typeface="Arial"/>
                <a:cs typeface="Arial"/>
              </a:rPr>
              <a:t>ic</a:t>
            </a:r>
            <a:r>
              <a:rPr sz="2204" spc="4" dirty="0">
                <a:solidFill>
                  <a:prstClr val="black"/>
                </a:solidFill>
                <a:latin typeface="Arial"/>
                <a:cs typeface="Arial"/>
              </a:rPr>
              <a:t>o</a:t>
            </a:r>
            <a:r>
              <a:rPr sz="2204" dirty="0">
                <a:solidFill>
                  <a:prstClr val="black"/>
                </a:solidFill>
                <a:latin typeface="Arial"/>
                <a:cs typeface="Arial"/>
              </a:rPr>
              <a:t>lo</a:t>
            </a:r>
            <a:r>
              <a:rPr sz="2204" spc="-28"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r</a:t>
            </a:r>
            <a:r>
              <a:rPr sz="2204" dirty="0">
                <a:solidFill>
                  <a:prstClr val="black"/>
                </a:solidFill>
                <a:latin typeface="Arial"/>
                <a:cs typeface="Arial"/>
              </a:rPr>
              <a:t>ave</a:t>
            </a:r>
            <a:r>
              <a:rPr sz="2204" spc="-15" dirty="0">
                <a:solidFill>
                  <a:prstClr val="black"/>
                </a:solidFill>
                <a:latin typeface="Arial"/>
                <a:cs typeface="Arial"/>
              </a:rPr>
              <a:t> </a:t>
            </a:r>
            <a:r>
              <a:rPr sz="2204" dirty="0">
                <a:solidFill>
                  <a:prstClr val="black"/>
                </a:solidFill>
                <a:latin typeface="Arial"/>
                <a:cs typeface="Arial"/>
              </a:rPr>
              <a:t>ed</a:t>
            </a:r>
            <a:r>
              <a:rPr sz="2204" spc="-10" dirty="0">
                <a:solidFill>
                  <a:prstClr val="black"/>
                </a:solidFill>
                <a:latin typeface="Arial"/>
                <a:cs typeface="Arial"/>
              </a:rPr>
              <a:t> </a:t>
            </a:r>
            <a:r>
              <a:rPr sz="2204" dirty="0">
                <a:solidFill>
                  <a:prstClr val="black"/>
                </a:solidFill>
                <a:latin typeface="Arial"/>
                <a:cs typeface="Arial"/>
              </a:rPr>
              <a:t>immediato;</a:t>
            </a:r>
          </a:p>
          <a:p>
            <a:pPr marL="561248" marR="462494" indent="-462141" defTabSz="1007577">
              <a:lnSpc>
                <a:spcPct val="100041"/>
              </a:lnSpc>
              <a:spcBef>
                <a:spcPts val="1059"/>
              </a:spcBef>
              <a:tabLst>
                <a:tab pos="573759" algn="l"/>
              </a:tabLst>
            </a:pPr>
            <a:r>
              <a:rPr sz="2204" spc="-4" dirty="0">
                <a:solidFill>
                  <a:prstClr val="black"/>
                </a:solidFill>
                <a:latin typeface="Arial"/>
                <a:cs typeface="Arial"/>
              </a:rPr>
              <a:t>f</a:t>
            </a:r>
            <a:r>
              <a:rPr sz="2204" dirty="0">
                <a:solidFill>
                  <a:prstClr val="black"/>
                </a:solidFill>
                <a:latin typeface="Arial"/>
                <a:cs typeface="Arial"/>
              </a:rPr>
              <a:t>)		s</a:t>
            </a:r>
            <a:r>
              <a:rPr sz="2204" spc="4" dirty="0">
                <a:solidFill>
                  <a:prstClr val="black"/>
                </a:solidFill>
                <a:latin typeface="Arial"/>
                <a:cs typeface="Arial"/>
              </a:rPr>
              <a:t>e</a:t>
            </a:r>
            <a:r>
              <a:rPr sz="2204" dirty="0">
                <a:solidFill>
                  <a:prstClr val="black"/>
                </a:solidFill>
                <a:latin typeface="Arial"/>
                <a:cs typeface="Arial"/>
              </a:rPr>
              <a:t>gnal</a:t>
            </a:r>
            <a:r>
              <a:rPr sz="2204" spc="4" dirty="0">
                <a:solidFill>
                  <a:prstClr val="black"/>
                </a:solidFill>
                <a:latin typeface="Arial"/>
                <a:cs typeface="Arial"/>
              </a:rPr>
              <a:t>a</a:t>
            </a:r>
            <a:r>
              <a:rPr sz="2204" dirty="0">
                <a:solidFill>
                  <a:prstClr val="black"/>
                </a:solidFill>
                <a:latin typeface="Arial"/>
                <a:cs typeface="Arial"/>
              </a:rPr>
              <a:t>re</a:t>
            </a:r>
            <a:r>
              <a:rPr sz="2204" spc="-37" dirty="0">
                <a:solidFill>
                  <a:prstClr val="black"/>
                </a:solidFill>
                <a:latin typeface="Arial"/>
                <a:cs typeface="Arial"/>
              </a:rPr>
              <a:t> </a:t>
            </a:r>
            <a:r>
              <a:rPr sz="2204" dirty="0">
                <a:solidFill>
                  <a:prstClr val="black"/>
                </a:solidFill>
                <a:latin typeface="Arial"/>
                <a:cs typeface="Arial"/>
              </a:rPr>
              <a:t>tempe</a:t>
            </a:r>
            <a:r>
              <a:rPr sz="2204" spc="4" dirty="0">
                <a:solidFill>
                  <a:prstClr val="black"/>
                </a:solidFill>
                <a:latin typeface="Arial"/>
                <a:cs typeface="Arial"/>
              </a:rPr>
              <a:t>s</a:t>
            </a:r>
            <a:r>
              <a:rPr sz="2204" dirty="0">
                <a:solidFill>
                  <a:prstClr val="black"/>
                </a:solidFill>
                <a:latin typeface="Arial"/>
                <a:cs typeface="Arial"/>
              </a:rPr>
              <a:t>ti</a:t>
            </a:r>
            <a:r>
              <a:rPr sz="2204" spc="-10" dirty="0">
                <a:solidFill>
                  <a:prstClr val="black"/>
                </a:solidFill>
                <a:latin typeface="Arial"/>
                <a:cs typeface="Arial"/>
              </a:rPr>
              <a:t>v</a:t>
            </a:r>
            <a:r>
              <a:rPr sz="2204" dirty="0">
                <a:solidFill>
                  <a:prstClr val="black"/>
                </a:solidFill>
                <a:latin typeface="Arial"/>
                <a:cs typeface="Arial"/>
              </a:rPr>
              <a:t>ame</a:t>
            </a:r>
            <a:r>
              <a:rPr sz="2204" spc="4" dirty="0">
                <a:solidFill>
                  <a:prstClr val="black"/>
                </a:solidFill>
                <a:latin typeface="Arial"/>
                <a:cs typeface="Arial"/>
              </a:rPr>
              <a:t>n</a:t>
            </a:r>
            <a:r>
              <a:rPr sz="2204" dirty="0">
                <a:solidFill>
                  <a:prstClr val="black"/>
                </a:solidFill>
                <a:latin typeface="Arial"/>
                <a:cs typeface="Arial"/>
              </a:rPr>
              <a:t>te</a:t>
            </a:r>
            <a:r>
              <a:rPr sz="2204" spc="-43" dirty="0">
                <a:solidFill>
                  <a:prstClr val="black"/>
                </a:solidFill>
                <a:latin typeface="Arial"/>
                <a:cs typeface="Arial"/>
              </a:rPr>
              <a:t> </a:t>
            </a:r>
            <a:r>
              <a:rPr sz="2204" dirty="0">
                <a:solidFill>
                  <a:prstClr val="black"/>
                </a:solidFill>
                <a:latin typeface="Arial"/>
                <a:cs typeface="Arial"/>
              </a:rPr>
              <a:t>al datore</a:t>
            </a:r>
            <a:r>
              <a:rPr sz="2204" spc="-26"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al dirigente</a:t>
            </a:r>
            <a:r>
              <a:rPr sz="2204" spc="-10" dirty="0">
                <a:solidFill>
                  <a:prstClr val="black"/>
                </a:solidFill>
                <a:latin typeface="Arial"/>
                <a:cs typeface="Arial"/>
              </a:rPr>
              <a:t> </a:t>
            </a:r>
            <a:r>
              <a:rPr sz="2204" dirty="0" err="1">
                <a:solidFill>
                  <a:prstClr val="black"/>
                </a:solidFill>
                <a:latin typeface="Arial"/>
                <a:cs typeface="Arial"/>
              </a:rPr>
              <a:t>sia</a:t>
            </a:r>
            <a:r>
              <a:rPr sz="2204" spc="-10" dirty="0">
                <a:solidFill>
                  <a:prstClr val="black"/>
                </a:solidFill>
                <a:latin typeface="Arial"/>
                <a:cs typeface="Arial"/>
              </a:rPr>
              <a:t> </a:t>
            </a:r>
            <a:r>
              <a:rPr sz="2204" dirty="0">
                <a:solidFill>
                  <a:prstClr val="black"/>
                </a:solidFill>
                <a:latin typeface="Arial"/>
                <a:cs typeface="Arial"/>
              </a:rPr>
              <a:t>l deficie</a:t>
            </a:r>
            <a:r>
              <a:rPr sz="2204" spc="4" dirty="0">
                <a:solidFill>
                  <a:prstClr val="black"/>
                </a:solidFill>
                <a:latin typeface="Arial"/>
                <a:cs typeface="Arial"/>
              </a:rPr>
              <a:t>n</a:t>
            </a:r>
            <a:r>
              <a:rPr sz="2204" dirty="0">
                <a:solidFill>
                  <a:prstClr val="black"/>
                </a:solidFill>
                <a:latin typeface="Arial"/>
                <a:cs typeface="Arial"/>
              </a:rPr>
              <a:t>ze</a:t>
            </a:r>
            <a:r>
              <a:rPr sz="2204" spc="-21" dirty="0">
                <a:solidFill>
                  <a:prstClr val="black"/>
                </a:solidFill>
                <a:latin typeface="Arial"/>
                <a:cs typeface="Arial"/>
              </a:rPr>
              <a:t> </a:t>
            </a:r>
            <a:r>
              <a:rPr sz="2204" dirty="0">
                <a:solidFill>
                  <a:prstClr val="black"/>
                </a:solidFill>
                <a:latin typeface="Arial"/>
                <a:cs typeface="Arial"/>
              </a:rPr>
              <a:t>dei</a:t>
            </a:r>
            <a:r>
              <a:rPr sz="2204" spc="-10" dirty="0">
                <a:solidFill>
                  <a:prstClr val="black"/>
                </a:solidFill>
                <a:latin typeface="Arial"/>
                <a:cs typeface="Arial"/>
              </a:rPr>
              <a:t> </a:t>
            </a:r>
            <a:r>
              <a:rPr sz="2204" dirty="0">
                <a:solidFill>
                  <a:prstClr val="black"/>
                </a:solidFill>
                <a:latin typeface="Arial"/>
                <a:cs typeface="Arial"/>
              </a:rPr>
              <a:t>me</a:t>
            </a:r>
            <a:r>
              <a:rPr sz="2204" spc="4" dirty="0">
                <a:solidFill>
                  <a:prstClr val="black"/>
                </a:solidFill>
                <a:latin typeface="Arial"/>
                <a:cs typeface="Arial"/>
              </a:rPr>
              <a:t>z</a:t>
            </a:r>
            <a:r>
              <a:rPr sz="2204" dirty="0">
                <a:solidFill>
                  <a:prstClr val="black"/>
                </a:solidFill>
                <a:latin typeface="Arial"/>
                <a:cs typeface="Arial"/>
              </a:rPr>
              <a:t>zi</a:t>
            </a:r>
            <a:r>
              <a:rPr sz="2204" spc="-10" dirty="0">
                <a:solidFill>
                  <a:prstClr val="black"/>
                </a:solidFill>
                <a:latin typeface="Arial"/>
                <a:cs typeface="Arial"/>
              </a:rPr>
              <a:t> </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delle at</a:t>
            </a:r>
            <a:r>
              <a:rPr sz="2204" spc="-10" dirty="0">
                <a:solidFill>
                  <a:prstClr val="black"/>
                </a:solidFill>
                <a:latin typeface="Arial"/>
                <a:cs typeface="Arial"/>
              </a:rPr>
              <a:t>t</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z</a:t>
            </a:r>
            <a:r>
              <a:rPr sz="2204" spc="10" dirty="0">
                <a:solidFill>
                  <a:prstClr val="black"/>
                </a:solidFill>
                <a:latin typeface="Arial"/>
                <a:cs typeface="Arial"/>
              </a:rPr>
              <a:t>z</a:t>
            </a:r>
            <a:r>
              <a:rPr sz="2204" dirty="0">
                <a:solidFill>
                  <a:prstClr val="black"/>
                </a:solidFill>
                <a:latin typeface="Arial"/>
                <a:cs typeface="Arial"/>
              </a:rPr>
              <a:t>at</a:t>
            </a:r>
            <a:r>
              <a:rPr sz="2204" spc="-15" dirty="0">
                <a:solidFill>
                  <a:prstClr val="black"/>
                </a:solidFill>
                <a:latin typeface="Arial"/>
                <a:cs typeface="Arial"/>
              </a:rPr>
              <a:t>u</a:t>
            </a:r>
            <a:r>
              <a:rPr sz="2204" dirty="0">
                <a:solidFill>
                  <a:prstClr val="black"/>
                </a:solidFill>
                <a:latin typeface="Arial"/>
                <a:cs typeface="Arial"/>
              </a:rPr>
              <a:t>re</a:t>
            </a:r>
            <a:r>
              <a:rPr sz="2204" spc="-48" dirty="0">
                <a:solidFill>
                  <a:prstClr val="black"/>
                </a:solidFill>
                <a:latin typeface="Arial"/>
                <a:cs typeface="Arial"/>
              </a:rPr>
              <a:t> </a:t>
            </a:r>
            <a:r>
              <a:rPr sz="2204" dirty="0">
                <a:solidFill>
                  <a:prstClr val="black"/>
                </a:solidFill>
                <a:latin typeface="Arial"/>
                <a:cs typeface="Arial"/>
              </a:rPr>
              <a:t>di la</a:t>
            </a:r>
            <a:r>
              <a:rPr sz="2204" spc="-10" dirty="0">
                <a:solidFill>
                  <a:prstClr val="black"/>
                </a:solidFill>
                <a:latin typeface="Arial"/>
                <a:cs typeface="Arial"/>
              </a:rPr>
              <a:t>v</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e dei dispo</a:t>
            </a:r>
            <a:r>
              <a:rPr sz="2204" spc="10" dirty="0">
                <a:solidFill>
                  <a:prstClr val="black"/>
                </a:solidFill>
                <a:latin typeface="Arial"/>
                <a:cs typeface="Arial"/>
              </a:rPr>
              <a:t>s</a:t>
            </a:r>
            <a:r>
              <a:rPr sz="2204" dirty="0">
                <a:solidFill>
                  <a:prstClr val="black"/>
                </a:solidFill>
                <a:latin typeface="Arial"/>
                <a:cs typeface="Arial"/>
              </a:rPr>
              <a:t>it</a:t>
            </a:r>
            <a:r>
              <a:rPr sz="2204" spc="-4" dirty="0">
                <a:solidFill>
                  <a:prstClr val="black"/>
                </a:solidFill>
                <a:latin typeface="Arial"/>
                <a:cs typeface="Arial"/>
              </a:rPr>
              <a:t>i</a:t>
            </a:r>
            <a:r>
              <a:rPr sz="2204" dirty="0">
                <a:solidFill>
                  <a:prstClr val="black"/>
                </a:solidFill>
                <a:latin typeface="Arial"/>
                <a:cs typeface="Arial"/>
              </a:rPr>
              <a:t>vi</a:t>
            </a:r>
            <a:r>
              <a:rPr sz="2204" spc="-21" dirty="0">
                <a:solidFill>
                  <a:prstClr val="black"/>
                </a:solidFill>
                <a:latin typeface="Arial"/>
                <a:cs typeface="Arial"/>
              </a:rPr>
              <a:t> </a:t>
            </a:r>
            <a:r>
              <a:rPr sz="2204" dirty="0">
                <a:solidFill>
                  <a:prstClr val="black"/>
                </a:solidFill>
                <a:latin typeface="Arial"/>
                <a:cs typeface="Arial"/>
              </a:rPr>
              <a:t>di protezione</a:t>
            </a:r>
            <a:r>
              <a:rPr sz="2204" spc="-37" dirty="0">
                <a:solidFill>
                  <a:prstClr val="black"/>
                </a:solidFill>
                <a:latin typeface="Arial"/>
                <a:cs typeface="Arial"/>
              </a:rPr>
              <a:t> </a:t>
            </a:r>
            <a:r>
              <a:rPr sz="2204" dirty="0">
                <a:solidFill>
                  <a:prstClr val="black"/>
                </a:solidFill>
                <a:latin typeface="Arial"/>
                <a:cs typeface="Arial"/>
              </a:rPr>
              <a:t>indi</a:t>
            </a:r>
            <a:r>
              <a:rPr sz="2204" spc="-10" dirty="0">
                <a:solidFill>
                  <a:prstClr val="black"/>
                </a:solidFill>
                <a:latin typeface="Arial"/>
                <a:cs typeface="Arial"/>
              </a:rPr>
              <a:t>v</a:t>
            </a:r>
            <a:r>
              <a:rPr sz="2204" dirty="0">
                <a:solidFill>
                  <a:prstClr val="black"/>
                </a:solidFill>
                <a:latin typeface="Arial"/>
                <a:cs typeface="Arial"/>
              </a:rPr>
              <a:t>iduale, sia ogni</a:t>
            </a:r>
            <a:r>
              <a:rPr sz="2204" spc="-15" dirty="0">
                <a:solidFill>
                  <a:prstClr val="black"/>
                </a:solidFill>
                <a:latin typeface="Arial"/>
                <a:cs typeface="Arial"/>
              </a:rPr>
              <a:t> </a:t>
            </a:r>
            <a:r>
              <a:rPr sz="2204" dirty="0">
                <a:solidFill>
                  <a:prstClr val="black"/>
                </a:solidFill>
                <a:latin typeface="Arial"/>
                <a:cs typeface="Arial"/>
              </a:rPr>
              <a:t>al</a:t>
            </a:r>
            <a:r>
              <a:rPr sz="2204" spc="-4" dirty="0">
                <a:solidFill>
                  <a:prstClr val="black"/>
                </a:solidFill>
                <a:latin typeface="Arial"/>
                <a:cs typeface="Arial"/>
              </a:rPr>
              <a:t>t</a:t>
            </a:r>
            <a:r>
              <a:rPr sz="2204" dirty="0">
                <a:solidFill>
                  <a:prstClr val="black"/>
                </a:solidFill>
                <a:latin typeface="Arial"/>
                <a:cs typeface="Arial"/>
              </a:rPr>
              <a:t>ra</a:t>
            </a:r>
            <a:r>
              <a:rPr sz="2204" spc="-10" dirty="0">
                <a:solidFill>
                  <a:prstClr val="black"/>
                </a:solidFill>
                <a:latin typeface="Arial"/>
                <a:cs typeface="Arial"/>
              </a:rPr>
              <a:t> </a:t>
            </a:r>
            <a:r>
              <a:rPr sz="2204" dirty="0">
                <a:solidFill>
                  <a:prstClr val="black"/>
                </a:solidFill>
                <a:latin typeface="Arial"/>
                <a:cs typeface="Arial"/>
              </a:rPr>
              <a:t>con</a:t>
            </a:r>
            <a:r>
              <a:rPr sz="2204" spc="4" dirty="0">
                <a:solidFill>
                  <a:prstClr val="black"/>
                </a:solidFill>
                <a:latin typeface="Arial"/>
                <a:cs typeface="Arial"/>
              </a:rPr>
              <a:t>d</a:t>
            </a:r>
            <a:r>
              <a:rPr sz="2204" dirty="0">
                <a:solidFill>
                  <a:prstClr val="black"/>
                </a:solidFill>
                <a:latin typeface="Arial"/>
                <a:cs typeface="Arial"/>
              </a:rPr>
              <a:t>izione</a:t>
            </a:r>
            <a:r>
              <a:rPr sz="2204" spc="-21" dirty="0">
                <a:solidFill>
                  <a:prstClr val="black"/>
                </a:solidFill>
                <a:latin typeface="Arial"/>
                <a:cs typeface="Arial"/>
              </a:rPr>
              <a:t> </a:t>
            </a:r>
            <a:r>
              <a:rPr sz="2204" dirty="0">
                <a:solidFill>
                  <a:prstClr val="black"/>
                </a:solidFill>
                <a:latin typeface="Arial"/>
                <a:cs typeface="Arial"/>
              </a:rPr>
              <a:t>di peri</a:t>
            </a:r>
            <a:r>
              <a:rPr sz="2204" spc="4" dirty="0">
                <a:solidFill>
                  <a:prstClr val="black"/>
                </a:solidFill>
                <a:latin typeface="Arial"/>
                <a:cs typeface="Arial"/>
              </a:rPr>
              <a:t>c</a:t>
            </a:r>
            <a:r>
              <a:rPr sz="2204" dirty="0">
                <a:solidFill>
                  <a:prstClr val="black"/>
                </a:solidFill>
                <a:latin typeface="Arial"/>
                <a:cs typeface="Arial"/>
              </a:rPr>
              <a:t>olo</a:t>
            </a:r>
            <a:r>
              <a:rPr sz="2204" spc="-28" dirty="0">
                <a:solidFill>
                  <a:prstClr val="black"/>
                </a:solidFill>
                <a:latin typeface="Arial"/>
                <a:cs typeface="Arial"/>
              </a:rPr>
              <a:t> </a:t>
            </a:r>
            <a:r>
              <a:rPr sz="2204" dirty="0">
                <a:solidFill>
                  <a:prstClr val="black"/>
                </a:solidFill>
                <a:latin typeface="Arial"/>
                <a:cs typeface="Arial"/>
              </a:rPr>
              <a:t>che</a:t>
            </a:r>
            <a:r>
              <a:rPr sz="2204" spc="-21" dirty="0">
                <a:solidFill>
                  <a:prstClr val="black"/>
                </a:solidFill>
                <a:latin typeface="Arial"/>
                <a:cs typeface="Arial"/>
              </a:rPr>
              <a:t> </a:t>
            </a:r>
            <a:r>
              <a:rPr sz="2204" dirty="0">
                <a:solidFill>
                  <a:prstClr val="black"/>
                </a:solidFill>
                <a:latin typeface="Arial"/>
                <a:cs typeface="Arial"/>
              </a:rPr>
              <a:t>si verif</a:t>
            </a:r>
            <a:r>
              <a:rPr sz="2204" spc="-4" dirty="0">
                <a:solidFill>
                  <a:prstClr val="black"/>
                </a:solidFill>
                <a:latin typeface="Arial"/>
                <a:cs typeface="Arial"/>
              </a:rPr>
              <a:t>i</a:t>
            </a:r>
            <a:r>
              <a:rPr sz="2204" dirty="0">
                <a:solidFill>
                  <a:prstClr val="black"/>
                </a:solidFill>
                <a:latin typeface="Arial"/>
                <a:cs typeface="Arial"/>
              </a:rPr>
              <a:t>c</a:t>
            </a:r>
            <a:r>
              <a:rPr sz="2204" spc="4" dirty="0">
                <a:solidFill>
                  <a:prstClr val="black"/>
                </a:solidFill>
                <a:latin typeface="Arial"/>
                <a:cs typeface="Arial"/>
              </a:rPr>
              <a:t>h</a:t>
            </a:r>
            <a:r>
              <a:rPr sz="2204" dirty="0">
                <a:solidFill>
                  <a:prstClr val="black"/>
                </a:solidFill>
                <a:latin typeface="Arial"/>
                <a:cs typeface="Arial"/>
              </a:rPr>
              <a:t>i</a:t>
            </a:r>
            <a:r>
              <a:rPr sz="2204" spc="-15" dirty="0">
                <a:solidFill>
                  <a:prstClr val="black"/>
                </a:solidFill>
                <a:latin typeface="Arial"/>
                <a:cs typeface="Arial"/>
              </a:rPr>
              <a:t> </a:t>
            </a:r>
            <a:r>
              <a:rPr sz="2204" dirty="0">
                <a:solidFill>
                  <a:prstClr val="black"/>
                </a:solidFill>
                <a:latin typeface="Arial"/>
                <a:cs typeface="Arial"/>
              </a:rPr>
              <a:t>du</a:t>
            </a:r>
            <a:r>
              <a:rPr sz="2204" spc="4" dirty="0">
                <a:solidFill>
                  <a:prstClr val="black"/>
                </a:solidFill>
                <a:latin typeface="Arial"/>
                <a:cs typeface="Arial"/>
              </a:rPr>
              <a:t>r</a:t>
            </a:r>
            <a:r>
              <a:rPr sz="2204" dirty="0">
                <a:solidFill>
                  <a:prstClr val="black"/>
                </a:solidFill>
                <a:latin typeface="Arial"/>
                <a:cs typeface="Arial"/>
              </a:rPr>
              <a:t>ante</a:t>
            </a:r>
            <a:r>
              <a:rPr sz="2204" spc="-28" dirty="0">
                <a:solidFill>
                  <a:prstClr val="black"/>
                </a:solidFill>
                <a:latin typeface="Arial"/>
                <a:cs typeface="Arial"/>
              </a:rPr>
              <a:t> </a:t>
            </a:r>
            <a:r>
              <a:rPr sz="2204" dirty="0">
                <a:solidFill>
                  <a:prstClr val="black"/>
                </a:solidFill>
                <a:latin typeface="Arial"/>
                <a:cs typeface="Arial"/>
              </a:rPr>
              <a:t>il lavo</a:t>
            </a:r>
            <a:r>
              <a:rPr sz="2204" spc="4" dirty="0">
                <a:solidFill>
                  <a:prstClr val="black"/>
                </a:solidFill>
                <a:latin typeface="Arial"/>
                <a:cs typeface="Arial"/>
              </a:rPr>
              <a:t>r</a:t>
            </a:r>
            <a:r>
              <a:rPr sz="2204" dirty="0">
                <a:solidFill>
                  <a:prstClr val="black"/>
                </a:solidFill>
                <a:latin typeface="Arial"/>
                <a:cs typeface="Arial"/>
              </a:rPr>
              <a:t>o,</a:t>
            </a:r>
            <a:r>
              <a:rPr sz="2204" spc="-15" dirty="0">
                <a:solidFill>
                  <a:prstClr val="black"/>
                </a:solidFill>
                <a:latin typeface="Arial"/>
                <a:cs typeface="Arial"/>
              </a:rPr>
              <a:t> </a:t>
            </a:r>
            <a:r>
              <a:rPr sz="2204" dirty="0">
                <a:solidFill>
                  <a:prstClr val="black"/>
                </a:solidFill>
                <a:latin typeface="Arial"/>
                <a:cs typeface="Arial"/>
              </a:rPr>
              <a:t>delle quali</a:t>
            </a:r>
            <a:r>
              <a:rPr sz="2204" spc="-15" dirty="0">
                <a:solidFill>
                  <a:prstClr val="black"/>
                </a:solidFill>
                <a:latin typeface="Arial"/>
                <a:cs typeface="Arial"/>
              </a:rPr>
              <a:t> </a:t>
            </a:r>
            <a:r>
              <a:rPr sz="2204" dirty="0">
                <a:solidFill>
                  <a:prstClr val="black"/>
                </a:solidFill>
                <a:latin typeface="Arial"/>
                <a:cs typeface="Arial"/>
              </a:rPr>
              <a:t>venga</a:t>
            </a:r>
            <a:r>
              <a:rPr sz="2204" spc="-15" dirty="0">
                <a:solidFill>
                  <a:prstClr val="black"/>
                </a:solidFill>
                <a:latin typeface="Arial"/>
                <a:cs typeface="Arial"/>
              </a:rPr>
              <a:t> </a:t>
            </a:r>
            <a:r>
              <a:rPr sz="2204" dirty="0">
                <a:solidFill>
                  <a:prstClr val="black"/>
                </a:solidFill>
                <a:latin typeface="Arial"/>
                <a:cs typeface="Arial"/>
              </a:rPr>
              <a:t>a co</a:t>
            </a:r>
            <a:r>
              <a:rPr sz="2204" spc="4" dirty="0">
                <a:solidFill>
                  <a:prstClr val="black"/>
                </a:solidFill>
                <a:latin typeface="Arial"/>
                <a:cs typeface="Arial"/>
              </a:rPr>
              <a:t>n</a:t>
            </a:r>
            <a:r>
              <a:rPr sz="2204" dirty="0">
                <a:solidFill>
                  <a:prstClr val="black"/>
                </a:solidFill>
                <a:latin typeface="Arial"/>
                <a:cs typeface="Arial"/>
              </a:rPr>
              <a:t>o</a:t>
            </a:r>
            <a:r>
              <a:rPr sz="2204" spc="4" dirty="0">
                <a:solidFill>
                  <a:prstClr val="black"/>
                </a:solidFill>
                <a:latin typeface="Arial"/>
                <a:cs typeface="Arial"/>
              </a:rPr>
              <a:t>s</a:t>
            </a:r>
            <a:r>
              <a:rPr sz="2204" dirty="0">
                <a:solidFill>
                  <a:prstClr val="black"/>
                </a:solidFill>
                <a:latin typeface="Arial"/>
                <a:cs typeface="Arial"/>
              </a:rPr>
              <a:t>c</a:t>
            </a:r>
            <a:r>
              <a:rPr sz="2204" spc="4" dirty="0">
                <a:solidFill>
                  <a:prstClr val="black"/>
                </a:solidFill>
                <a:latin typeface="Arial"/>
                <a:cs typeface="Arial"/>
              </a:rPr>
              <a:t>e</a:t>
            </a:r>
            <a:r>
              <a:rPr sz="2204" dirty="0">
                <a:solidFill>
                  <a:prstClr val="black"/>
                </a:solidFill>
                <a:latin typeface="Arial"/>
                <a:cs typeface="Arial"/>
              </a:rPr>
              <a:t>nza</a:t>
            </a:r>
            <a:r>
              <a:rPr sz="2204" spc="-60"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u</a:t>
            </a:r>
            <a:r>
              <a:rPr sz="2204" dirty="0">
                <a:solidFill>
                  <a:prstClr val="black"/>
                </a:solidFill>
                <a:latin typeface="Arial"/>
                <a:cs typeface="Arial"/>
              </a:rPr>
              <a:t>lla base della </a:t>
            </a:r>
            <a:r>
              <a:rPr sz="2204" spc="-4" dirty="0">
                <a:solidFill>
                  <a:prstClr val="black"/>
                </a:solidFill>
                <a:latin typeface="Arial"/>
                <a:cs typeface="Arial"/>
              </a:rPr>
              <a:t>f</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ma</a:t>
            </a:r>
            <a:r>
              <a:rPr sz="2204" spc="4" dirty="0">
                <a:solidFill>
                  <a:prstClr val="black"/>
                </a:solidFill>
                <a:latin typeface="Arial"/>
                <a:cs typeface="Arial"/>
              </a:rPr>
              <a:t>z</a:t>
            </a:r>
            <a:r>
              <a:rPr sz="2204" dirty="0">
                <a:solidFill>
                  <a:prstClr val="black"/>
                </a:solidFill>
                <a:latin typeface="Arial"/>
                <a:cs typeface="Arial"/>
              </a:rPr>
              <a:t>ione</a:t>
            </a:r>
            <a:r>
              <a:rPr sz="2204" spc="-37" dirty="0">
                <a:solidFill>
                  <a:prstClr val="black"/>
                </a:solidFill>
                <a:latin typeface="Arial"/>
                <a:cs typeface="Arial"/>
              </a:rPr>
              <a:t> </a:t>
            </a:r>
            <a:r>
              <a:rPr sz="2204" dirty="0">
                <a:solidFill>
                  <a:prstClr val="black"/>
                </a:solidFill>
                <a:latin typeface="Arial"/>
                <a:cs typeface="Arial"/>
              </a:rPr>
              <a:t>ri</a:t>
            </a:r>
            <a:r>
              <a:rPr sz="2204" spc="10" dirty="0">
                <a:solidFill>
                  <a:prstClr val="black"/>
                </a:solidFill>
                <a:latin typeface="Arial"/>
                <a:cs typeface="Arial"/>
              </a:rPr>
              <a:t>c</a:t>
            </a:r>
            <a:r>
              <a:rPr sz="2204" dirty="0">
                <a:solidFill>
                  <a:prstClr val="black"/>
                </a:solidFill>
                <a:latin typeface="Arial"/>
                <a:cs typeface="Arial"/>
              </a:rPr>
              <a:t>evu</a:t>
            </a:r>
            <a:r>
              <a:rPr sz="2204" spc="-10" dirty="0">
                <a:solidFill>
                  <a:prstClr val="black"/>
                </a:solidFill>
                <a:latin typeface="Arial"/>
                <a:cs typeface="Arial"/>
              </a:rPr>
              <a:t>t</a:t>
            </a:r>
            <a:r>
              <a:rPr sz="2204" dirty="0">
                <a:solidFill>
                  <a:prstClr val="black"/>
                </a:solidFill>
                <a:latin typeface="Arial"/>
                <a:cs typeface="Arial"/>
              </a:rPr>
              <a:t>a;</a:t>
            </a:r>
          </a:p>
          <a:p>
            <a:pPr marL="99106" defTabSz="1007577">
              <a:lnSpc>
                <a:spcPct val="95825"/>
              </a:lnSpc>
              <a:spcBef>
                <a:spcPts val="1059"/>
              </a:spcBef>
            </a:pPr>
            <a:r>
              <a:rPr sz="2204" i="1" dirty="0">
                <a:solidFill>
                  <a:prstClr val="black"/>
                </a:solidFill>
                <a:latin typeface="Arial"/>
                <a:cs typeface="Arial"/>
              </a:rPr>
              <a:t>g) </a:t>
            </a:r>
            <a:r>
              <a:rPr sz="2204" i="1" spc="587" dirty="0">
                <a:solidFill>
                  <a:prstClr val="black"/>
                </a:solidFill>
                <a:latin typeface="Arial"/>
                <a:cs typeface="Arial"/>
              </a:rPr>
              <a:t> </a:t>
            </a:r>
            <a:r>
              <a:rPr sz="2204" dirty="0">
                <a:solidFill>
                  <a:prstClr val="black"/>
                </a:solidFill>
                <a:latin typeface="Arial"/>
                <a:cs typeface="Arial"/>
              </a:rPr>
              <a:t>frequ</a:t>
            </a:r>
            <a:r>
              <a:rPr sz="2204" spc="4" dirty="0">
                <a:solidFill>
                  <a:prstClr val="black"/>
                </a:solidFill>
                <a:latin typeface="Arial"/>
                <a:cs typeface="Arial"/>
              </a:rPr>
              <a:t>e</a:t>
            </a:r>
            <a:r>
              <a:rPr sz="2204" dirty="0">
                <a:solidFill>
                  <a:prstClr val="black"/>
                </a:solidFill>
                <a:latin typeface="Arial"/>
                <a:cs typeface="Arial"/>
              </a:rPr>
              <a:t>ntare</a:t>
            </a:r>
            <a:r>
              <a:rPr sz="2204" spc="-48" dirty="0">
                <a:solidFill>
                  <a:prstClr val="black"/>
                </a:solidFill>
                <a:latin typeface="Arial"/>
                <a:cs typeface="Arial"/>
              </a:rPr>
              <a:t> </a:t>
            </a:r>
            <a:r>
              <a:rPr sz="2204" dirty="0">
                <a:solidFill>
                  <a:prstClr val="black"/>
                </a:solidFill>
                <a:latin typeface="Arial"/>
                <a:cs typeface="Arial"/>
              </a:rPr>
              <a:t>app</a:t>
            </a:r>
            <a:r>
              <a:rPr sz="2204" spc="4" dirty="0">
                <a:solidFill>
                  <a:prstClr val="black"/>
                </a:solidFill>
                <a:latin typeface="Arial"/>
                <a:cs typeface="Arial"/>
              </a:rPr>
              <a:t>o</a:t>
            </a:r>
            <a:r>
              <a:rPr sz="2204" dirty="0">
                <a:solidFill>
                  <a:prstClr val="black"/>
                </a:solidFill>
                <a:latin typeface="Arial"/>
                <a:cs typeface="Arial"/>
              </a:rPr>
              <a:t>siti</a:t>
            </a:r>
            <a:r>
              <a:rPr sz="2204" spc="-15" dirty="0">
                <a:solidFill>
                  <a:prstClr val="black"/>
                </a:solidFill>
                <a:latin typeface="Arial"/>
                <a:cs typeface="Arial"/>
              </a:rPr>
              <a:t> </a:t>
            </a:r>
            <a:r>
              <a:rPr sz="2204" dirty="0">
                <a:solidFill>
                  <a:prstClr val="black"/>
                </a:solidFill>
                <a:latin typeface="Arial"/>
                <a:cs typeface="Arial"/>
              </a:rPr>
              <a:t>c</a:t>
            </a:r>
            <a:r>
              <a:rPr sz="2204" spc="4" dirty="0">
                <a:solidFill>
                  <a:prstClr val="black"/>
                </a:solidFill>
                <a:latin typeface="Arial"/>
                <a:cs typeface="Arial"/>
              </a:rPr>
              <a:t>o</a:t>
            </a:r>
            <a:r>
              <a:rPr sz="2204" dirty="0">
                <a:solidFill>
                  <a:prstClr val="black"/>
                </a:solidFill>
                <a:latin typeface="Arial"/>
                <a:cs typeface="Arial"/>
              </a:rPr>
              <a:t>r</a:t>
            </a:r>
            <a:r>
              <a:rPr sz="2204" spc="10" dirty="0">
                <a:solidFill>
                  <a:prstClr val="black"/>
                </a:solidFill>
                <a:latin typeface="Arial"/>
                <a:cs typeface="Arial"/>
              </a:rPr>
              <a:t>s</a:t>
            </a:r>
            <a:r>
              <a:rPr sz="2204" dirty="0">
                <a:solidFill>
                  <a:prstClr val="black"/>
                </a:solidFill>
                <a:latin typeface="Arial"/>
                <a:cs typeface="Arial"/>
              </a:rPr>
              <a:t>i</a:t>
            </a:r>
            <a:r>
              <a:rPr sz="2204" spc="-26" dirty="0">
                <a:solidFill>
                  <a:prstClr val="black"/>
                </a:solidFill>
                <a:latin typeface="Arial"/>
                <a:cs typeface="Arial"/>
              </a:rPr>
              <a:t> </a:t>
            </a:r>
            <a:r>
              <a:rPr sz="2204" dirty="0">
                <a:solidFill>
                  <a:prstClr val="black"/>
                </a:solidFill>
                <a:latin typeface="Arial"/>
                <a:cs typeface="Arial"/>
              </a:rPr>
              <a:t>di </a:t>
            </a:r>
            <a:r>
              <a:rPr sz="2204" spc="-10" dirty="0">
                <a:solidFill>
                  <a:prstClr val="black"/>
                </a:solidFill>
                <a:latin typeface="Arial"/>
                <a:cs typeface="Arial"/>
              </a:rPr>
              <a:t>f</a:t>
            </a:r>
            <a:r>
              <a:rPr sz="2204" dirty="0">
                <a:solidFill>
                  <a:prstClr val="black"/>
                </a:solidFill>
                <a:latin typeface="Arial"/>
                <a:cs typeface="Arial"/>
              </a:rPr>
              <a:t>o</a:t>
            </a:r>
            <a:r>
              <a:rPr sz="2204" spc="4" dirty="0">
                <a:solidFill>
                  <a:prstClr val="black"/>
                </a:solidFill>
                <a:latin typeface="Arial"/>
                <a:cs typeface="Arial"/>
              </a:rPr>
              <a:t>r</a:t>
            </a:r>
            <a:r>
              <a:rPr sz="2204" dirty="0">
                <a:solidFill>
                  <a:prstClr val="black"/>
                </a:solidFill>
                <a:latin typeface="Arial"/>
                <a:cs typeface="Arial"/>
              </a:rPr>
              <a:t>ma</a:t>
            </a:r>
            <a:r>
              <a:rPr sz="2204" spc="4" dirty="0">
                <a:solidFill>
                  <a:prstClr val="black"/>
                </a:solidFill>
                <a:latin typeface="Arial"/>
                <a:cs typeface="Arial"/>
              </a:rPr>
              <a:t>z</a:t>
            </a:r>
            <a:r>
              <a:rPr sz="2204" dirty="0">
                <a:solidFill>
                  <a:prstClr val="black"/>
                </a:solidFill>
                <a:latin typeface="Arial"/>
                <a:cs typeface="Arial"/>
              </a:rPr>
              <a:t>ione</a:t>
            </a:r>
          </a:p>
        </p:txBody>
      </p:sp>
      <p:sp>
        <p:nvSpPr>
          <p:cNvPr id="3" name="object 3"/>
          <p:cNvSpPr txBox="1"/>
          <p:nvPr/>
        </p:nvSpPr>
        <p:spPr>
          <a:xfrm>
            <a:off x="564415" y="1404265"/>
            <a:ext cx="9627541" cy="395317"/>
          </a:xfrm>
          <a:prstGeom prst="rect">
            <a:avLst/>
          </a:prstGeom>
        </p:spPr>
        <p:txBody>
          <a:bodyPr wrap="square" lIns="0" tIns="0" rIns="0" bIns="0" rtlCol="0">
            <a:noAutofit/>
          </a:bodyPr>
          <a:lstStyle/>
          <a:p>
            <a:pPr marL="100953" defTabSz="1007577">
              <a:lnSpc>
                <a:spcPct val="95825"/>
              </a:lnSpc>
              <a:spcBef>
                <a:spcPts val="309"/>
              </a:spcBef>
            </a:pPr>
            <a:r>
              <a:rPr sz="2204" b="1" dirty="0">
                <a:effectLst>
                  <a:outerShdw blurRad="38100" dist="38100" dir="2700000" algn="tl">
                    <a:srgbClr val="000000">
                      <a:alpha val="43137"/>
                    </a:srgbClr>
                  </a:outerShdw>
                </a:effectLst>
                <a:latin typeface="Arial"/>
                <a:cs typeface="Arial"/>
              </a:rPr>
              <a:t>IN</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B</a:t>
            </a:r>
            <a:r>
              <a:rPr sz="2204" b="1" spc="10"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SE</a:t>
            </a:r>
            <a:r>
              <a:rPr sz="2204" b="1" spc="-76"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ALLE RI</a:t>
            </a:r>
            <a:r>
              <a:rPr sz="2204" b="1" spc="-10" dirty="0">
                <a:effectLst>
                  <a:outerShdw blurRad="38100" dist="38100" dir="2700000" algn="tl">
                    <a:srgbClr val="000000">
                      <a:alpha val="43137"/>
                    </a:srgbClr>
                  </a:outerShdw>
                </a:effectLst>
                <a:latin typeface="Arial"/>
                <a:cs typeface="Arial"/>
              </a:rPr>
              <a:t>S</a:t>
            </a:r>
            <a:r>
              <a:rPr sz="2204" b="1" dirty="0">
                <a:effectLst>
                  <a:outerShdw blurRad="38100" dist="38100" dir="2700000" algn="tl">
                    <a:srgbClr val="000000">
                      <a:alpha val="43137"/>
                    </a:srgbClr>
                  </a:outerShdw>
                </a:effectLst>
                <a:latin typeface="Arial"/>
                <a:cs typeface="Arial"/>
              </a:rPr>
              <a:t>P</a:t>
            </a:r>
            <a:r>
              <a:rPr sz="2204" b="1" spc="-10" dirty="0">
                <a:effectLst>
                  <a:outerShdw blurRad="38100" dist="38100" dir="2700000" algn="tl">
                    <a:srgbClr val="000000">
                      <a:alpha val="43137"/>
                    </a:srgbClr>
                  </a:outerShdw>
                </a:effectLst>
                <a:latin typeface="Arial"/>
                <a:cs typeface="Arial"/>
              </a:rPr>
              <a:t>E</a:t>
            </a:r>
            <a:r>
              <a:rPr sz="2204" b="1" dirty="0">
                <a:effectLst>
                  <a:outerShdw blurRad="38100" dist="38100" dir="2700000" algn="tl">
                    <a:srgbClr val="000000">
                      <a:alpha val="43137"/>
                    </a:srgbClr>
                  </a:outerShdw>
                </a:effectLst>
                <a:latin typeface="Arial"/>
                <a:cs typeface="Arial"/>
              </a:rPr>
              <a:t>TTI</a:t>
            </a:r>
            <a:r>
              <a:rPr sz="2204" b="1" spc="-10" dirty="0">
                <a:effectLst>
                  <a:outerShdw blurRad="38100" dist="38100" dir="2700000" algn="tl">
                    <a:srgbClr val="000000">
                      <a:alpha val="43137"/>
                    </a:srgbClr>
                  </a:outerShdw>
                </a:effectLst>
                <a:latin typeface="Arial"/>
                <a:cs typeface="Arial"/>
              </a:rPr>
              <a:t>V</a:t>
            </a:r>
            <a:r>
              <a:rPr sz="2204" b="1" dirty="0">
                <a:effectLst>
                  <a:outerShdw blurRad="38100" dist="38100" dir="2700000" algn="tl">
                    <a:srgbClr val="000000">
                      <a:alpha val="43137"/>
                    </a:srgbClr>
                  </a:outerShdw>
                </a:effectLst>
                <a:latin typeface="Arial"/>
                <a:cs typeface="Arial"/>
              </a:rPr>
              <a:t>E</a:t>
            </a:r>
            <a:r>
              <a:rPr sz="2204" b="1" spc="-60" dirty="0">
                <a:effectLst>
                  <a:outerShdw blurRad="38100" dist="38100" dir="2700000" algn="tl">
                    <a:srgbClr val="000000">
                      <a:alpha val="43137"/>
                    </a:srgbClr>
                  </a:outerShdw>
                </a:effectLst>
                <a:latin typeface="Arial"/>
                <a:cs typeface="Arial"/>
              </a:rPr>
              <a:t> </a:t>
            </a:r>
            <a:r>
              <a:rPr sz="2204" b="1" spc="-153" dirty="0">
                <a:effectLst>
                  <a:outerShdw blurRad="38100" dist="38100" dir="2700000" algn="tl">
                    <a:srgbClr val="000000">
                      <a:alpha val="43137"/>
                    </a:srgbClr>
                  </a:outerShdw>
                </a:effectLst>
                <a:latin typeface="Arial"/>
                <a:cs typeface="Arial"/>
              </a:rPr>
              <a:t>A</a:t>
            </a:r>
            <a:r>
              <a:rPr sz="2204" b="1" dirty="0">
                <a:effectLst>
                  <a:outerShdw blurRad="38100" dist="38100" dir="2700000" algn="tl">
                    <a:srgbClr val="000000">
                      <a:alpha val="43137"/>
                    </a:srgbClr>
                  </a:outerShdw>
                </a:effectLst>
                <a:latin typeface="Arial"/>
                <a:cs typeface="Arial"/>
              </a:rPr>
              <a:t>TTRIB</a:t>
            </a:r>
            <a:r>
              <a:rPr sz="2204" b="1" spc="10" dirty="0">
                <a:effectLst>
                  <a:outerShdw blurRad="38100" dist="38100" dir="2700000" algn="tl">
                    <a:srgbClr val="000000">
                      <a:alpha val="43137"/>
                    </a:srgbClr>
                  </a:outerShdw>
                </a:effectLst>
                <a:latin typeface="Arial"/>
                <a:cs typeface="Arial"/>
              </a:rPr>
              <a:t>U</a:t>
            </a:r>
            <a:r>
              <a:rPr sz="2204" b="1" dirty="0">
                <a:effectLst>
                  <a:outerShdw blurRad="38100" dist="38100" dir="2700000" algn="tl">
                    <a:srgbClr val="000000">
                      <a:alpha val="43137"/>
                    </a:srgbClr>
                  </a:outerShdw>
                </a:effectLst>
                <a:latin typeface="Arial"/>
                <a:cs typeface="Arial"/>
              </a:rPr>
              <a:t>ZIONI</a:t>
            </a:r>
            <a:endParaRPr sz="2204" dirty="0">
              <a:effectLst>
                <a:outerShdw blurRad="38100" dist="38100" dir="2700000" algn="tl">
                  <a:srgbClr val="000000">
                    <a:alpha val="43137"/>
                  </a:srgbClr>
                </a:outerShdw>
              </a:effectLst>
              <a:latin typeface="Arial"/>
              <a:cs typeface="Arial"/>
            </a:endParaRPr>
          </a:p>
        </p:txBody>
      </p:sp>
      <p:sp>
        <p:nvSpPr>
          <p:cNvPr id="2" name="object 2"/>
          <p:cNvSpPr txBox="1"/>
          <p:nvPr/>
        </p:nvSpPr>
        <p:spPr>
          <a:xfrm>
            <a:off x="309033" y="132938"/>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a:effectLst>
                  <a:outerShdw blurRad="38100" dist="38100" dir="2700000" algn="tl">
                    <a:srgbClr val="000000">
                      <a:alpha val="43137"/>
                    </a:srgbClr>
                  </a:outerShdw>
                </a:effectLst>
                <a:latin typeface="Arial"/>
                <a:cs typeface="Arial"/>
              </a:rPr>
              <a:t>Obbl</a:t>
            </a:r>
            <a:r>
              <a:rPr sz="3526" b="1" spc="-15" dirty="0">
                <a:effectLst>
                  <a:outerShdw blurRad="38100" dist="38100" dir="2700000" algn="tl">
                    <a:srgbClr val="000000">
                      <a:alpha val="43137"/>
                    </a:srgbClr>
                  </a:outerShdw>
                </a:effectLst>
                <a:latin typeface="Arial"/>
                <a:cs typeface="Arial"/>
              </a:rPr>
              <a:t>i</a:t>
            </a:r>
            <a:r>
              <a:rPr sz="3526" b="1" dirty="0">
                <a:effectLst>
                  <a:outerShdw blurRad="38100" dist="38100" dir="2700000" algn="tl">
                    <a:srgbClr val="000000">
                      <a:alpha val="43137"/>
                    </a:srgbClr>
                  </a:outerShdw>
                </a:effectLst>
                <a:latin typeface="Arial"/>
                <a:cs typeface="Arial"/>
              </a:rPr>
              <a:t>ghi</a:t>
            </a:r>
            <a:r>
              <a:rPr sz="3526" b="1" spc="-48"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d</a:t>
            </a:r>
            <a:r>
              <a:rPr sz="3526" b="1" spc="-10" dirty="0">
                <a:effectLst>
                  <a:outerShdw blurRad="38100" dist="38100" dir="2700000" algn="tl">
                    <a:srgbClr val="000000">
                      <a:alpha val="43137"/>
                    </a:srgbClr>
                  </a:outerShdw>
                </a:effectLst>
                <a:latin typeface="Arial"/>
                <a:cs typeface="Arial"/>
              </a:rPr>
              <a:t>e</a:t>
            </a:r>
            <a:r>
              <a:rPr sz="3526" b="1" dirty="0">
                <a:effectLst>
                  <a:outerShdw blurRad="38100" dist="38100" dir="2700000" algn="tl">
                    <a:srgbClr val="000000">
                      <a:alpha val="43137"/>
                    </a:srgbClr>
                  </a:outerShdw>
                </a:effectLst>
                <a:latin typeface="Arial"/>
                <a:cs typeface="Arial"/>
              </a:rPr>
              <a:t>i</a:t>
            </a:r>
            <a:r>
              <a:rPr sz="3526" b="1" spc="-15"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Pre</a:t>
            </a:r>
            <a:r>
              <a:rPr sz="3526" b="1" spc="-15" dirty="0">
                <a:effectLst>
                  <a:outerShdw blurRad="38100" dist="38100" dir="2700000" algn="tl">
                    <a:srgbClr val="000000">
                      <a:alpha val="43137"/>
                    </a:srgbClr>
                  </a:outerShdw>
                </a:effectLst>
                <a:latin typeface="Arial"/>
                <a:cs typeface="Arial"/>
              </a:rPr>
              <a:t>p</a:t>
            </a:r>
            <a:r>
              <a:rPr sz="3526" b="1" dirty="0">
                <a:effectLst>
                  <a:outerShdw blurRad="38100" dist="38100" dir="2700000" algn="tl">
                    <a:srgbClr val="000000">
                      <a:alpha val="43137"/>
                    </a:srgbClr>
                  </a:outerShdw>
                </a:effectLst>
                <a:latin typeface="Arial"/>
                <a:cs typeface="Arial"/>
              </a:rPr>
              <a:t>o</a:t>
            </a:r>
            <a:r>
              <a:rPr sz="3526" b="1" spc="-10" dirty="0">
                <a:effectLst>
                  <a:outerShdw blurRad="38100" dist="38100" dir="2700000" algn="tl">
                    <a:srgbClr val="000000">
                      <a:alpha val="43137"/>
                    </a:srgbClr>
                  </a:outerShdw>
                </a:effectLst>
                <a:latin typeface="Arial"/>
                <a:cs typeface="Arial"/>
              </a:rPr>
              <a:t>s</a:t>
            </a:r>
            <a:r>
              <a:rPr sz="3526" b="1" dirty="0">
                <a:effectLst>
                  <a:outerShdw blurRad="38100" dist="38100" dir="2700000" algn="tl">
                    <a:srgbClr val="000000">
                      <a:alpha val="43137"/>
                    </a:srgbClr>
                  </a:outerShdw>
                </a:effectLst>
                <a:latin typeface="Arial"/>
                <a:cs typeface="Arial"/>
              </a:rPr>
              <a:t>ti</a:t>
            </a:r>
            <a:endParaRPr sz="3526" dirty="0">
              <a:effectLst>
                <a:outerShdw blurRad="38100" dist="38100" dir="2700000" algn="tl">
                  <a:srgbClr val="000000">
                    <a:alpha val="43137"/>
                  </a:srgbClr>
                </a:outerShdw>
              </a:effectLst>
              <a:latin typeface="Arial"/>
              <a:cs typeface="Arial"/>
            </a:endParaRPr>
          </a:p>
          <a:p>
            <a:pPr marL="416800" algn="ctr" defTabSz="1007577">
              <a:lnSpc>
                <a:spcPct val="95825"/>
              </a:lnSpc>
              <a:spcBef>
                <a:spcPts val="1072"/>
              </a:spcBef>
            </a:pPr>
            <a:r>
              <a:rPr sz="2204" b="1" dirty="0">
                <a:effectLst>
                  <a:outerShdw blurRad="38100" dist="38100" dir="2700000" algn="tl">
                    <a:srgbClr val="000000">
                      <a:alpha val="43137"/>
                    </a:srgbClr>
                  </a:outerShdw>
                </a:effectLst>
                <a:latin typeface="Arial"/>
                <a:cs typeface="Arial"/>
              </a:rPr>
              <a:t>Ar</a:t>
            </a:r>
            <a:r>
              <a:rPr sz="2204" b="1" spc="10" dirty="0">
                <a:effectLst>
                  <a:outerShdw blurRad="38100" dist="38100" dir="2700000" algn="tl">
                    <a:srgbClr val="000000">
                      <a:alpha val="43137"/>
                    </a:srgbClr>
                  </a:outerShdw>
                </a:effectLst>
                <a:latin typeface="Arial"/>
                <a:cs typeface="Arial"/>
              </a:rPr>
              <a:t>t</a:t>
            </a:r>
            <a:r>
              <a:rPr sz="2204" b="1" dirty="0">
                <a:effectLst>
                  <a:outerShdw blurRad="38100" dist="38100" dir="2700000" algn="tl">
                    <a:srgbClr val="000000">
                      <a:alpha val="43137"/>
                    </a:srgbClr>
                  </a:outerShdw>
                </a:effectLst>
                <a:latin typeface="Arial"/>
                <a:cs typeface="Arial"/>
              </a:rPr>
              <a:t>.</a:t>
            </a:r>
            <a:r>
              <a:rPr sz="2204" b="1" spc="-32"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19 D.</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Lgs.</a:t>
            </a:r>
            <a:r>
              <a:rPr sz="2204" b="1" spc="-4"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81/08</a:t>
            </a:r>
            <a:endParaRPr sz="2204" dirty="0">
              <a:effectLst>
                <a:outerShdw blurRad="38100" dist="38100" dir="2700000" algn="tl">
                  <a:srgbClr val="000000">
                    <a:alpha val="43137"/>
                  </a:srgbClr>
                </a:outerShdw>
              </a:effectLst>
              <a:latin typeface="Arial"/>
              <a:cs typeface="Arial"/>
            </a:endParaRPr>
          </a:p>
        </p:txBody>
      </p:sp>
      <p:sp>
        <p:nvSpPr>
          <p:cNvPr id="13" name="Rettangolo 12">
            <a:extLst>
              <a:ext uri="{FF2B5EF4-FFF2-40B4-BE49-F238E27FC236}">
                <a16:creationId xmlns:a16="http://schemas.microsoft.com/office/drawing/2014/main" id="{28DCB7BB-3954-46CA-9B2E-EAF70151B4D6}"/>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14" name="Immagine 13">
            <a:extLst>
              <a:ext uri="{FF2B5EF4-FFF2-40B4-BE49-F238E27FC236}">
                <a16:creationId xmlns:a16="http://schemas.microsoft.com/office/drawing/2014/main" id="{DA7255CC-9F98-4703-8B17-EA7849243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15" name="Immagine 14">
            <a:extLst>
              <a:ext uri="{FF2B5EF4-FFF2-40B4-BE49-F238E27FC236}">
                <a16:creationId xmlns:a16="http://schemas.microsoft.com/office/drawing/2014/main" id="{5139538E-103D-4CE8-9C49-4D12C3353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6" name="Picture 5" descr="logo nuovo-2">
            <a:extLst>
              <a:ext uri="{FF2B5EF4-FFF2-40B4-BE49-F238E27FC236}">
                <a16:creationId xmlns:a16="http://schemas.microsoft.com/office/drawing/2014/main" id="{47B65C5B-1DC6-4C1F-AE5B-BF50E138B1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4D094C60-D4E1-49F6-902C-4AD3010C8795}"/>
              </a:ext>
            </a:extLst>
          </p:cNvPr>
          <p:cNvSpPr/>
          <p:nvPr/>
        </p:nvSpPr>
        <p:spPr>
          <a:xfrm>
            <a:off x="774701" y="120651"/>
            <a:ext cx="9524999" cy="7478970"/>
          </a:xfrm>
          <a:prstGeom prst="rect">
            <a:avLst/>
          </a:prstGeom>
        </p:spPr>
        <p:txBody>
          <a:bodyPr wrap="square">
            <a:spAutoFit/>
          </a:bodyPr>
          <a:lstStyle/>
          <a:p>
            <a:r>
              <a:rPr lang="it-IT" sz="4000" dirty="0"/>
              <a:t>PRATICARE IL DISTACCAMENTO SOCIALE COME MISURA DI SICUREZZA COLLETTIVA</a:t>
            </a:r>
          </a:p>
          <a:p>
            <a:endParaRPr lang="it-IT" sz="4000" dirty="0"/>
          </a:p>
          <a:p>
            <a:endParaRPr lang="it-IT" sz="4000" dirty="0"/>
          </a:p>
          <a:p>
            <a:endParaRPr lang="it-IT" sz="4000" dirty="0"/>
          </a:p>
          <a:p>
            <a:endParaRPr lang="it-IT" sz="4000" dirty="0"/>
          </a:p>
          <a:p>
            <a:endParaRPr lang="it-IT" sz="4000" dirty="0"/>
          </a:p>
          <a:p>
            <a:endParaRPr lang="it-IT" sz="4000" dirty="0"/>
          </a:p>
          <a:p>
            <a:endParaRPr lang="it-IT" sz="4000" dirty="0"/>
          </a:p>
          <a:p>
            <a:endParaRPr lang="it-IT" sz="4000" b="1" dirty="0">
              <a:effectLst>
                <a:outerShdw blurRad="38100" dist="38100" dir="2700000" algn="tl">
                  <a:srgbClr val="000000">
                    <a:alpha val="43137"/>
                  </a:srgbClr>
                </a:outerShdw>
              </a:effectLst>
            </a:endParaRPr>
          </a:p>
          <a:p>
            <a:endParaRPr lang="it-IT" sz="4000" b="1" dirty="0">
              <a:effectLst>
                <a:outerShdw blurRad="38100" dist="38100" dir="2700000" algn="tl">
                  <a:srgbClr val="000000">
                    <a:alpha val="43137"/>
                  </a:srgbClr>
                </a:outerShdw>
              </a:effectLst>
            </a:endParaRPr>
          </a:p>
          <a:p>
            <a:endParaRPr lang="it-IT" sz="4000" i="1" dirty="0"/>
          </a:p>
        </p:txBody>
      </p:sp>
      <p:pic>
        <p:nvPicPr>
          <p:cNvPr id="23" name="Immagine 22">
            <a:extLst>
              <a:ext uri="{FF2B5EF4-FFF2-40B4-BE49-F238E27FC236}">
                <a16:creationId xmlns:a16="http://schemas.microsoft.com/office/drawing/2014/main" id="{4D3CDD19-EA22-457D-93E8-13C0F52A7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3859" y="1464055"/>
            <a:ext cx="5661744" cy="4998258"/>
          </a:xfrm>
          <a:prstGeom prst="rect">
            <a:avLst/>
          </a:prstGeom>
        </p:spPr>
      </p:pic>
    </p:spTree>
    <p:extLst>
      <p:ext uri="{BB962C8B-B14F-4D97-AF65-F5344CB8AC3E}">
        <p14:creationId xmlns:p14="http://schemas.microsoft.com/office/powerpoint/2010/main" val="2537665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F53E2A4C-2150-45EE-AA33-2387DBBA076F}"/>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CE957AF4-6494-44BB-83E6-72604C32BB2A}"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40</a:t>
            </a:fld>
            <a:endParaRPr lang="it-IT" altLang="it-IT" sz="1983">
              <a:latin typeface="Arial" panose="020B0604020202020204" pitchFamily="34" charset="0"/>
              <a:cs typeface="Arial" panose="020B0604020202020204" pitchFamily="34" charset="0"/>
            </a:endParaRPr>
          </a:p>
        </p:txBody>
      </p:sp>
      <p:sp>
        <p:nvSpPr>
          <p:cNvPr id="27649" name="Rectangle 1">
            <a:extLst>
              <a:ext uri="{FF2B5EF4-FFF2-40B4-BE49-F238E27FC236}">
                <a16:creationId xmlns:a16="http://schemas.microsoft.com/office/drawing/2014/main" id="{7EF5B231-C4B6-45A6-9A0E-5674DD15A907}"/>
              </a:ext>
            </a:extLst>
          </p:cNvPr>
          <p:cNvSpPr>
            <a:spLocks noGrp="1" noChangeArrowheads="1"/>
          </p:cNvSpPr>
          <p:nvPr>
            <p:ph type="title" idx="4294967295"/>
          </p:nvPr>
        </p:nvSpPr>
        <p:spPr>
          <a:xfrm>
            <a:off x="1409619" y="273050"/>
            <a:ext cx="9156700" cy="1192212"/>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dirty="0">
                <a:effectLst>
                  <a:outerShdw blurRad="38100" dist="38100" dir="2700000" algn="tl">
                    <a:srgbClr val="C0C0C0"/>
                  </a:outerShdw>
                </a:effectLst>
              </a:rPr>
              <a:t>I preposti, secondo le loro attribuzioni e competenze, devono:</a:t>
            </a:r>
          </a:p>
        </p:txBody>
      </p:sp>
      <p:sp>
        <p:nvSpPr>
          <p:cNvPr id="27650" name="Rectangle 2">
            <a:extLst>
              <a:ext uri="{FF2B5EF4-FFF2-40B4-BE49-F238E27FC236}">
                <a16:creationId xmlns:a16="http://schemas.microsoft.com/office/drawing/2014/main" id="{E66E3FBC-5F3B-4CB2-AED4-EC0B80CDBD4A}"/>
              </a:ext>
            </a:extLst>
          </p:cNvPr>
          <p:cNvSpPr>
            <a:spLocks noGrp="1" noChangeArrowheads="1"/>
          </p:cNvSpPr>
          <p:nvPr>
            <p:ph type="body" idx="4294967295"/>
          </p:nvPr>
        </p:nvSpPr>
        <p:spPr>
          <a:xfrm>
            <a:off x="587375" y="1705230"/>
            <a:ext cx="9244012" cy="4837112"/>
          </a:xfrm>
          <a:prstGeom prst="rect">
            <a:avLst/>
          </a:prstGeom>
          <a:ln/>
        </p:spPr>
        <p:txBody>
          <a:bodyPr/>
          <a:lstStyle/>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534" dirty="0"/>
              <a:t>a) </a:t>
            </a:r>
            <a:r>
              <a:rPr lang="it-IT" altLang="it-IT" sz="2534" b="1" dirty="0">
                <a:solidFill>
                  <a:srgbClr val="FF0000"/>
                </a:solidFill>
              </a:rPr>
              <a:t>sovrintendere e vigilare:</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534" dirty="0"/>
              <a:t>-</a:t>
            </a:r>
            <a:r>
              <a:rPr lang="it-IT" altLang="it-IT" sz="2534" dirty="0">
                <a:solidFill>
                  <a:srgbClr val="000000"/>
                </a:solidFill>
              </a:rPr>
              <a:t> osservanza da parte dei lavoratori dei loro obblighi di legge;</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534" dirty="0">
                <a:solidFill>
                  <a:srgbClr val="000000"/>
                </a:solidFill>
              </a:rPr>
              <a:t>- osservanza delle disposizioni aziendali in materia di salute e sicurezza sul lavoro; </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534" dirty="0">
                <a:solidFill>
                  <a:srgbClr val="000000"/>
                </a:solidFill>
              </a:rPr>
              <a:t>- uso dei mezzi di protezione collettivi e dei DPI messi a loro disposizione. </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534" dirty="0">
                <a:solidFill>
                  <a:srgbClr val="000000"/>
                </a:solidFill>
              </a:rPr>
              <a:t>In caso di persistenza della inosservanza, informare i loro superiori diretti;</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534" dirty="0">
                <a:solidFill>
                  <a:srgbClr val="000000"/>
                </a:solidFill>
              </a:rPr>
              <a:t>b) </a:t>
            </a:r>
            <a:r>
              <a:rPr lang="it-IT" altLang="it-IT" sz="2534" b="1" dirty="0">
                <a:solidFill>
                  <a:srgbClr val="FF0000"/>
                </a:solidFill>
              </a:rPr>
              <a:t>verificare</a:t>
            </a:r>
            <a:r>
              <a:rPr lang="it-IT" altLang="it-IT" sz="2534" dirty="0">
                <a:solidFill>
                  <a:srgbClr val="000000"/>
                </a:solidFill>
              </a:rPr>
              <a:t> che soltanto i lavoratori che hanno ricevuto adeguate istruzioni accedano alle zone che li espongono ad un rischio grave e specifico.</a:t>
            </a:r>
          </a:p>
        </p:txBody>
      </p:sp>
      <p:pic>
        <p:nvPicPr>
          <p:cNvPr id="5" name="Immagine 4">
            <a:extLst>
              <a:ext uri="{FF2B5EF4-FFF2-40B4-BE49-F238E27FC236}">
                <a16:creationId xmlns:a16="http://schemas.microsoft.com/office/drawing/2014/main" id="{91DC25C2-4EE3-4EEF-99CC-905FF5545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6" name="Rettangolo 5">
            <a:extLst>
              <a:ext uri="{FF2B5EF4-FFF2-40B4-BE49-F238E27FC236}">
                <a16:creationId xmlns:a16="http://schemas.microsoft.com/office/drawing/2014/main" id="{5FFFEF29-F4EA-4BDA-B798-D90483BEB8B6}"/>
              </a:ext>
            </a:extLst>
          </p:cNvPr>
          <p:cNvSpPr/>
          <p:nvPr/>
        </p:nvSpPr>
        <p:spPr>
          <a:xfrm>
            <a:off x="1225470" y="67631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F6E178C7-4FA7-4BBE-AEAB-C1917857F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28" y="6722004"/>
            <a:ext cx="992445" cy="906433"/>
          </a:xfrm>
          <a:prstGeom prst="rect">
            <a:avLst/>
          </a:prstGeom>
        </p:spPr>
      </p:pic>
      <p:pic>
        <p:nvPicPr>
          <p:cNvPr id="8" name="Immagine 7">
            <a:extLst>
              <a:ext uri="{FF2B5EF4-FFF2-40B4-BE49-F238E27FC236}">
                <a16:creationId xmlns:a16="http://schemas.microsoft.com/office/drawing/2014/main" id="{46293DF4-790A-4916-A2EE-07C7E2EBF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868" y="6776258"/>
            <a:ext cx="980066" cy="932643"/>
          </a:xfrm>
          <a:prstGeom prst="rect">
            <a:avLst/>
          </a:prstGeom>
        </p:spPr>
      </p:pic>
      <p:pic>
        <p:nvPicPr>
          <p:cNvPr id="9" name="Immagine 8">
            <a:extLst>
              <a:ext uri="{FF2B5EF4-FFF2-40B4-BE49-F238E27FC236}">
                <a16:creationId xmlns:a16="http://schemas.microsoft.com/office/drawing/2014/main" id="{D092563F-5CF4-4D72-B1FB-7389402120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36389600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01587F3B-96FE-409F-860D-0460A0B25979}"/>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DFB58855-9EC9-4F37-AD67-AAD3AFA71B5D}"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41</a:t>
            </a:fld>
            <a:endParaRPr lang="it-IT" altLang="it-IT" sz="1983">
              <a:latin typeface="Arial" panose="020B0604020202020204" pitchFamily="34" charset="0"/>
              <a:cs typeface="Arial" panose="020B0604020202020204" pitchFamily="34" charset="0"/>
            </a:endParaRPr>
          </a:p>
        </p:txBody>
      </p:sp>
      <p:sp>
        <p:nvSpPr>
          <p:cNvPr id="28673" name="Rectangle 1">
            <a:extLst>
              <a:ext uri="{FF2B5EF4-FFF2-40B4-BE49-F238E27FC236}">
                <a16:creationId xmlns:a16="http://schemas.microsoft.com/office/drawing/2014/main" id="{0C196547-914C-47D7-9432-4931696521C5}"/>
              </a:ext>
            </a:extLst>
          </p:cNvPr>
          <p:cNvSpPr>
            <a:spLocks noGrp="1" noChangeArrowheads="1"/>
          </p:cNvSpPr>
          <p:nvPr>
            <p:ph type="title" idx="4294967295"/>
          </p:nvPr>
        </p:nvSpPr>
        <p:spPr>
          <a:xfrm>
            <a:off x="1183684" y="131859"/>
            <a:ext cx="8997950"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dirty="0">
                <a:effectLst>
                  <a:outerShdw blurRad="38100" dist="38100" dir="2700000" algn="tl">
                    <a:srgbClr val="C0C0C0"/>
                  </a:outerShdw>
                </a:effectLst>
              </a:rPr>
              <a:t>I preposti, secondo le loro attribuzioni e competenze, devono:</a:t>
            </a:r>
          </a:p>
        </p:txBody>
      </p:sp>
      <p:sp>
        <p:nvSpPr>
          <p:cNvPr id="28674" name="Rectangle 2">
            <a:extLst>
              <a:ext uri="{FF2B5EF4-FFF2-40B4-BE49-F238E27FC236}">
                <a16:creationId xmlns:a16="http://schemas.microsoft.com/office/drawing/2014/main" id="{69089682-2CE7-445E-83D6-4FD17BE9138B}"/>
              </a:ext>
            </a:extLst>
          </p:cNvPr>
          <p:cNvSpPr>
            <a:spLocks noGrp="1" noChangeArrowheads="1"/>
          </p:cNvSpPr>
          <p:nvPr>
            <p:ph type="body" idx="4294967295"/>
          </p:nvPr>
        </p:nvSpPr>
        <p:spPr>
          <a:xfrm>
            <a:off x="462593" y="1629930"/>
            <a:ext cx="9129101" cy="4256494"/>
          </a:xfrm>
          <a:prstGeom prst="rect">
            <a:avLst/>
          </a:prstGeom>
          <a:ln/>
        </p:spPr>
        <p:txBody>
          <a:bodyPr/>
          <a:lstStyle/>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0000"/>
                </a:solidFill>
              </a:rPr>
              <a:t>c) </a:t>
            </a:r>
            <a:r>
              <a:rPr lang="it-IT" altLang="it-IT" sz="2424" b="1" dirty="0">
                <a:solidFill>
                  <a:srgbClr val="FF0000"/>
                </a:solidFill>
              </a:rPr>
              <a:t>richiedere l’osservanza</a:t>
            </a:r>
            <a:r>
              <a:rPr lang="it-IT" altLang="it-IT" sz="2424" dirty="0">
                <a:solidFill>
                  <a:srgbClr val="000000"/>
                </a:solidFill>
              </a:rPr>
              <a:t> delle misure per il controllo delle situazioni di rischio </a:t>
            </a:r>
            <a:r>
              <a:rPr lang="it-IT" altLang="it-IT" sz="2424" b="1" dirty="0">
                <a:solidFill>
                  <a:srgbClr val="FF0000"/>
                </a:solidFill>
              </a:rPr>
              <a:t>in caso di emergenza</a:t>
            </a:r>
            <a:r>
              <a:rPr lang="it-IT" altLang="it-IT" sz="2424" dirty="0">
                <a:solidFill>
                  <a:srgbClr val="000000"/>
                </a:solidFill>
              </a:rPr>
              <a:t> e dare istruzioni affinché i lavoratori, in caso di pericolo grave, immediato e inevitabile, abbandonino il posto di lavoro o la zona pericolosa;</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t>d) </a:t>
            </a:r>
            <a:r>
              <a:rPr lang="it-IT" altLang="it-IT" sz="2424" b="1" dirty="0">
                <a:solidFill>
                  <a:srgbClr val="FF0000"/>
                </a:solidFill>
              </a:rPr>
              <a:t>informare</a:t>
            </a:r>
            <a:r>
              <a:rPr lang="it-IT" altLang="it-IT" sz="2424" dirty="0"/>
              <a:t> il più presto possibile i lavoratori esposti al rischio di un pericolo grave e immediato circa il rischio stesso e le disposizioni prese o da prendere in materia di protezione;</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t>f) </a:t>
            </a:r>
            <a:r>
              <a:rPr lang="it-IT" altLang="it-IT" sz="2424" b="1" dirty="0">
                <a:solidFill>
                  <a:srgbClr val="FF0000"/>
                </a:solidFill>
              </a:rPr>
              <a:t>segnalare tempestivamente</a:t>
            </a:r>
            <a:r>
              <a:rPr lang="it-IT" altLang="it-IT" sz="2424" dirty="0"/>
              <a:t> al DL o al dirigente le deficienze dei mezzi e delle attrezzature di lavoro, dei DPI, e di ogni altra condizione di pericolo che si verifichi durante il lavoro, delle quali venga a conoscenza sulla base della formazione ricevuta;</a:t>
            </a:r>
          </a:p>
          <a:p>
            <a:pPr indent="-348105"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t>g) frequentare i corsi di formazione previsti.</a:t>
            </a:r>
          </a:p>
        </p:txBody>
      </p:sp>
      <p:sp>
        <p:nvSpPr>
          <p:cNvPr id="6" name="Rettangolo 5">
            <a:extLst>
              <a:ext uri="{FF2B5EF4-FFF2-40B4-BE49-F238E27FC236}">
                <a16:creationId xmlns:a16="http://schemas.microsoft.com/office/drawing/2014/main" id="{4F3E3176-9061-4F57-8671-85F49BACD58F}"/>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0D0735AC-E1D3-48F8-9889-1FBA3BC34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8" name="Immagine 7">
            <a:extLst>
              <a:ext uri="{FF2B5EF4-FFF2-40B4-BE49-F238E27FC236}">
                <a16:creationId xmlns:a16="http://schemas.microsoft.com/office/drawing/2014/main" id="{A7FFE860-74EB-426E-9E45-8868E529A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9" name="Immagine 8">
            <a:extLst>
              <a:ext uri="{FF2B5EF4-FFF2-40B4-BE49-F238E27FC236}">
                <a16:creationId xmlns:a16="http://schemas.microsoft.com/office/drawing/2014/main" id="{A020E9EF-3AA7-422F-9F03-F6656573B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5702844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32053897-E9BB-4869-947B-BEF18796ED9F}"/>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69935F29-0E51-476C-8FCE-93F4B5968D40}"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42</a:t>
            </a:fld>
            <a:endParaRPr lang="it-IT" altLang="it-IT" sz="1983">
              <a:latin typeface="Arial" panose="020B0604020202020204" pitchFamily="34" charset="0"/>
              <a:cs typeface="Arial" panose="020B0604020202020204" pitchFamily="34" charset="0"/>
            </a:endParaRPr>
          </a:p>
        </p:txBody>
      </p:sp>
      <p:sp>
        <p:nvSpPr>
          <p:cNvPr id="33793" name="Rectangle 1">
            <a:extLst>
              <a:ext uri="{FF2B5EF4-FFF2-40B4-BE49-F238E27FC236}">
                <a16:creationId xmlns:a16="http://schemas.microsoft.com/office/drawing/2014/main" id="{4125F9F1-D256-4259-B49C-7AC5C41B30CA}"/>
              </a:ext>
            </a:extLst>
          </p:cNvPr>
          <p:cNvSpPr>
            <a:spLocks noGrp="1" noChangeArrowheads="1"/>
          </p:cNvSpPr>
          <p:nvPr>
            <p:ph type="title" idx="4294967295"/>
          </p:nvPr>
        </p:nvSpPr>
        <p:spPr>
          <a:xfrm>
            <a:off x="927100" y="425450"/>
            <a:ext cx="8485187" cy="1176337"/>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289" dirty="0">
                <a:effectLst>
                  <a:outerShdw blurRad="38100" dist="38100" dir="2700000" algn="tl">
                    <a:srgbClr val="C0C0C0"/>
                  </a:outerShdw>
                </a:effectLst>
              </a:rPr>
              <a:t>Gli obblighi dei lavoratori</a:t>
            </a:r>
          </a:p>
        </p:txBody>
      </p:sp>
      <p:sp>
        <p:nvSpPr>
          <p:cNvPr id="33794" name="Rectangle 2">
            <a:extLst>
              <a:ext uri="{FF2B5EF4-FFF2-40B4-BE49-F238E27FC236}">
                <a16:creationId xmlns:a16="http://schemas.microsoft.com/office/drawing/2014/main" id="{96B3F7EF-D385-4D32-9B6B-A5B82FD0F3F5}"/>
              </a:ext>
            </a:extLst>
          </p:cNvPr>
          <p:cNvSpPr>
            <a:spLocks noGrp="1" noChangeArrowheads="1"/>
          </p:cNvSpPr>
          <p:nvPr>
            <p:ph type="body" idx="4294967295"/>
          </p:nvPr>
        </p:nvSpPr>
        <p:spPr>
          <a:xfrm>
            <a:off x="1058297" y="1722437"/>
            <a:ext cx="8389937" cy="4111625"/>
          </a:xfrm>
          <a:prstGeom prst="rect">
            <a:avLst/>
          </a:prstGeom>
          <a:ln/>
        </p:spPr>
        <p:txBody>
          <a:bodyPr/>
          <a:lstStyle/>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b) osservare le disposizioni e le istruzioni impartite dal datore di lavoro, dai dirigenti e dai preposti, ai fini della protezione collettiva ed individuale;</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c) utilizzare correttamente le attrezzature di lavoro, le sostanze e i preparati pericolosi, i mezzi di trasporto, nonché i dispositivi di sicurezza;</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d) utilizzare in modo appropriato i dispositivi di protezione messi a loro disposizione;</a:t>
            </a:r>
          </a:p>
        </p:txBody>
      </p:sp>
      <p:sp>
        <p:nvSpPr>
          <p:cNvPr id="5" name="Rettangolo 4">
            <a:extLst>
              <a:ext uri="{FF2B5EF4-FFF2-40B4-BE49-F238E27FC236}">
                <a16:creationId xmlns:a16="http://schemas.microsoft.com/office/drawing/2014/main" id="{11DF221A-9E4C-4AD0-9657-07CC1F02F6DA}"/>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8791F574-9371-4B50-BDC1-2F9C0997D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6A57F001-4F3A-4963-B30D-5570638EFA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A5D457E2-D0D2-4555-A29E-B589C13AAA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273" y="6623858"/>
            <a:ext cx="906433" cy="906433"/>
          </a:xfrm>
          <a:prstGeom prst="rect">
            <a:avLst/>
          </a:prstGeom>
        </p:spPr>
      </p:pic>
    </p:spTree>
    <p:extLst>
      <p:ext uri="{BB962C8B-B14F-4D97-AF65-F5344CB8AC3E}">
        <p14:creationId xmlns:p14="http://schemas.microsoft.com/office/powerpoint/2010/main" val="5491229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EA925350-B5FF-4F4D-8210-5736899F557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29C8AAF0-4CD8-4468-AA64-3A577CF4B389}"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43</a:t>
            </a:fld>
            <a:endParaRPr lang="it-IT" altLang="it-IT" sz="1983">
              <a:latin typeface="Arial" panose="020B0604020202020204" pitchFamily="34" charset="0"/>
              <a:cs typeface="Arial" panose="020B0604020202020204" pitchFamily="34" charset="0"/>
            </a:endParaRPr>
          </a:p>
        </p:txBody>
      </p:sp>
      <p:sp>
        <p:nvSpPr>
          <p:cNvPr id="34817" name="Rectangle 1">
            <a:extLst>
              <a:ext uri="{FF2B5EF4-FFF2-40B4-BE49-F238E27FC236}">
                <a16:creationId xmlns:a16="http://schemas.microsoft.com/office/drawing/2014/main" id="{F576AA61-4474-4741-A0A0-35F0E299C520}"/>
              </a:ext>
            </a:extLst>
          </p:cNvPr>
          <p:cNvSpPr>
            <a:spLocks noGrp="1" noChangeArrowheads="1"/>
          </p:cNvSpPr>
          <p:nvPr>
            <p:ph type="title" idx="4294967295"/>
          </p:nvPr>
        </p:nvSpPr>
        <p:spPr>
          <a:xfrm>
            <a:off x="1119350" y="349250"/>
            <a:ext cx="8485187" cy="1176337"/>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289" dirty="0">
                <a:effectLst>
                  <a:outerShdw blurRad="38100" dist="38100" dir="2700000" algn="tl">
                    <a:srgbClr val="C0C0C0"/>
                  </a:outerShdw>
                </a:effectLst>
              </a:rPr>
              <a:t>Gli obblighi dei lavoratori</a:t>
            </a:r>
          </a:p>
        </p:txBody>
      </p:sp>
      <p:sp>
        <p:nvSpPr>
          <p:cNvPr id="34818" name="Rectangle 2">
            <a:extLst>
              <a:ext uri="{FF2B5EF4-FFF2-40B4-BE49-F238E27FC236}">
                <a16:creationId xmlns:a16="http://schemas.microsoft.com/office/drawing/2014/main" id="{7B9C4E13-DA91-4398-812E-42B759572866}"/>
              </a:ext>
            </a:extLst>
          </p:cNvPr>
          <p:cNvSpPr>
            <a:spLocks noGrp="1" noChangeArrowheads="1"/>
          </p:cNvSpPr>
          <p:nvPr>
            <p:ph type="body" idx="4294967295"/>
          </p:nvPr>
        </p:nvSpPr>
        <p:spPr>
          <a:xfrm>
            <a:off x="1166974" y="1712118"/>
            <a:ext cx="8389937" cy="4132263"/>
          </a:xfrm>
          <a:prstGeom prst="rect">
            <a:avLst/>
          </a:prstGeom>
          <a:ln/>
        </p:spPr>
        <p:txBody>
          <a:bodyPr/>
          <a:lstStyle/>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e) segnalare immediatamente al datore di lavoro, al dirigente o al preposto le deficienze dei mezzi e dei dispositivi di cui alle lettere c) e d), nonché qualsiasi eventuale condizione di pericolo di cui vengano a conoscenza, adoperandosi direttamente, in caso di urgenza, nell'ambito delle proprie competenze e possibilità .... per eliminare o ridurre le situazioni di pericolo grave e incombente, dandone notizia al Rappresentante dei Lavoratori per la Sicurezza;</a:t>
            </a:r>
          </a:p>
        </p:txBody>
      </p:sp>
      <p:sp>
        <p:nvSpPr>
          <p:cNvPr id="5" name="Rettangolo 4">
            <a:extLst>
              <a:ext uri="{FF2B5EF4-FFF2-40B4-BE49-F238E27FC236}">
                <a16:creationId xmlns:a16="http://schemas.microsoft.com/office/drawing/2014/main" id="{61B9CA3C-0B93-494B-A17C-51BD6EAF4805}"/>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A54C1C22-1100-401E-9A64-22C1B31DA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32BDB4DC-4730-49E2-8421-E22F157E6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B980C1CB-8298-4BBA-9617-EB93789E8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680" y="6623858"/>
            <a:ext cx="906433" cy="906433"/>
          </a:xfrm>
          <a:prstGeom prst="rect">
            <a:avLst/>
          </a:prstGeom>
        </p:spPr>
      </p:pic>
    </p:spTree>
    <p:extLst>
      <p:ext uri="{BB962C8B-B14F-4D97-AF65-F5344CB8AC3E}">
        <p14:creationId xmlns:p14="http://schemas.microsoft.com/office/powerpoint/2010/main" val="1508313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E6B8FBBB-EFDE-4069-8EF1-DAFFFCB16779}"/>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D623BD0D-B57B-45A7-8B46-3635C4E15106}"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44</a:t>
            </a:fld>
            <a:endParaRPr lang="it-IT" altLang="it-IT" sz="1983">
              <a:latin typeface="Arial" panose="020B0604020202020204" pitchFamily="34" charset="0"/>
              <a:cs typeface="Arial" panose="020B0604020202020204" pitchFamily="34" charset="0"/>
            </a:endParaRPr>
          </a:p>
        </p:txBody>
      </p:sp>
      <p:sp>
        <p:nvSpPr>
          <p:cNvPr id="35841" name="Rectangle 1">
            <a:extLst>
              <a:ext uri="{FF2B5EF4-FFF2-40B4-BE49-F238E27FC236}">
                <a16:creationId xmlns:a16="http://schemas.microsoft.com/office/drawing/2014/main" id="{1F64A497-8503-4C87-9AAF-6D29052D5E59}"/>
              </a:ext>
            </a:extLst>
          </p:cNvPr>
          <p:cNvSpPr>
            <a:spLocks noGrp="1" noChangeArrowheads="1"/>
          </p:cNvSpPr>
          <p:nvPr>
            <p:ph type="title" idx="4294967295"/>
          </p:nvPr>
        </p:nvSpPr>
        <p:spPr>
          <a:xfrm>
            <a:off x="1055273" y="349250"/>
            <a:ext cx="8485187" cy="1176337"/>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289" dirty="0">
                <a:effectLst>
                  <a:outerShdw blurRad="38100" dist="38100" dir="2700000" algn="tl">
                    <a:srgbClr val="C0C0C0"/>
                  </a:outerShdw>
                </a:effectLst>
              </a:rPr>
              <a:t>Gli obblighi dei lavoratori</a:t>
            </a:r>
          </a:p>
        </p:txBody>
      </p:sp>
      <p:sp>
        <p:nvSpPr>
          <p:cNvPr id="35842" name="Rectangle 2">
            <a:extLst>
              <a:ext uri="{FF2B5EF4-FFF2-40B4-BE49-F238E27FC236}">
                <a16:creationId xmlns:a16="http://schemas.microsoft.com/office/drawing/2014/main" id="{56E70A1C-A148-4EAD-90FA-445DACEC713C}"/>
              </a:ext>
            </a:extLst>
          </p:cNvPr>
          <p:cNvSpPr>
            <a:spLocks noGrp="1" noChangeArrowheads="1"/>
          </p:cNvSpPr>
          <p:nvPr>
            <p:ph type="body" idx="4294967295"/>
          </p:nvPr>
        </p:nvSpPr>
        <p:spPr>
          <a:xfrm>
            <a:off x="1055273" y="1525587"/>
            <a:ext cx="8389937" cy="4827588"/>
          </a:xfrm>
          <a:prstGeom prst="rect">
            <a:avLst/>
          </a:prstGeom>
          <a:ln/>
        </p:spPr>
        <p:txBody>
          <a:bodyPr/>
          <a:lstStyle/>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b="1" dirty="0">
                <a:solidFill>
                  <a:srgbClr val="000000"/>
                </a:solidFill>
                <a:effectLst>
                  <a:outerShdw blurRad="38100" dist="38100" dir="2700000" algn="tl">
                    <a:srgbClr val="C0C0C0"/>
                  </a:outerShdw>
                </a:effectLst>
              </a:rPr>
              <a:t>f) non rimuovere o modificare senza autorizzazione i dispositivi di sicurezza o di segnalazione o di controllo;</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b="1" dirty="0">
                <a:solidFill>
                  <a:srgbClr val="000000"/>
                </a:solidFill>
                <a:effectLst>
                  <a:outerShdw blurRad="38100" dist="38100" dir="2700000" algn="tl">
                    <a:srgbClr val="C0C0C0"/>
                  </a:outerShdw>
                </a:effectLst>
              </a:rPr>
              <a:t>g) non compiere di propria iniziativa operazioni o manovre che non sono di loro competenza ovvero che possono compromettere la sicurezza propria o di altri lavoratori;</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b="1" dirty="0">
                <a:solidFill>
                  <a:srgbClr val="000000"/>
                </a:solidFill>
                <a:effectLst>
                  <a:outerShdw blurRad="38100" dist="38100" dir="2700000" algn="tl">
                    <a:srgbClr val="C0C0C0"/>
                  </a:outerShdw>
                </a:effectLst>
              </a:rPr>
              <a:t>h) partecipare ai programmi di formazione e di addestramento organizzati dal datore di lavoro;</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b="1" dirty="0">
                <a:solidFill>
                  <a:srgbClr val="000000"/>
                </a:solidFill>
                <a:effectLst>
                  <a:outerShdw blurRad="38100" dist="38100" dir="2700000" algn="tl">
                    <a:srgbClr val="C0C0C0"/>
                  </a:outerShdw>
                </a:effectLst>
              </a:rPr>
              <a:t>i) sottoporsi ai controlli sanitari previsti dal presente decreto legislativo o comunque disposti dal medico competente.</a:t>
            </a:r>
          </a:p>
        </p:txBody>
      </p:sp>
      <p:sp>
        <p:nvSpPr>
          <p:cNvPr id="5" name="Rettangolo 4">
            <a:extLst>
              <a:ext uri="{FF2B5EF4-FFF2-40B4-BE49-F238E27FC236}">
                <a16:creationId xmlns:a16="http://schemas.microsoft.com/office/drawing/2014/main" id="{6CC1D7C6-C96F-4AAC-AFAC-807EC0B08BB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7777A2AC-452A-4801-826E-8A9830A2A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78B677A9-8352-401E-A155-18CFDAE49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6F1D807C-C8AB-429B-9C88-07C79A842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680" y="6610753"/>
            <a:ext cx="906433" cy="906433"/>
          </a:xfrm>
          <a:prstGeom prst="rect">
            <a:avLst/>
          </a:prstGeom>
        </p:spPr>
      </p:pic>
    </p:spTree>
    <p:extLst>
      <p:ext uri="{BB962C8B-B14F-4D97-AF65-F5344CB8AC3E}">
        <p14:creationId xmlns:p14="http://schemas.microsoft.com/office/powerpoint/2010/main" val="993773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37266" y="7122607"/>
            <a:ext cx="307499" cy="167414"/>
          </a:xfrm>
          <a:prstGeom prst="rect">
            <a:avLst/>
          </a:prstGeom>
        </p:spPr>
        <p:txBody>
          <a:bodyPr wrap="square" lIns="0" tIns="0" rIns="0" bIns="0" rtlCol="0">
            <a:noAutofit/>
          </a:bodyPr>
          <a:lstStyle/>
          <a:p>
            <a:pPr marL="13994" defTabSz="1007577">
              <a:lnSpc>
                <a:spcPts val="1234"/>
              </a:lnSpc>
              <a:spcBef>
                <a:spcPts val="61"/>
              </a:spcBef>
            </a:pPr>
            <a:r>
              <a:rPr sz="1102" dirty="0">
                <a:solidFill>
                  <a:prstClr val="black"/>
                </a:solidFill>
                <a:latin typeface="Wingdings"/>
                <a:cs typeface="Wingdings"/>
              </a:rPr>
              <a:t></a:t>
            </a:r>
            <a:r>
              <a:rPr sz="1102" spc="39" dirty="0">
                <a:solidFill>
                  <a:prstClr val="black"/>
                </a:solidFill>
                <a:latin typeface="Times New Roman"/>
                <a:cs typeface="Times New Roman"/>
              </a:rPr>
              <a:t> </a:t>
            </a:r>
            <a:r>
              <a:rPr sz="1102" dirty="0">
                <a:solidFill>
                  <a:prstClr val="black"/>
                </a:solidFill>
                <a:latin typeface="Arial"/>
                <a:cs typeface="Arial"/>
              </a:rPr>
              <a:t>72</a:t>
            </a:r>
            <a:endParaRPr sz="1102">
              <a:solidFill>
                <a:prstClr val="black"/>
              </a:solidFill>
              <a:latin typeface="Arial"/>
              <a:cs typeface="Arial"/>
            </a:endParaRPr>
          </a:p>
        </p:txBody>
      </p:sp>
      <p:sp>
        <p:nvSpPr>
          <p:cNvPr id="6" name="object 6"/>
          <p:cNvSpPr txBox="1"/>
          <p:nvPr/>
        </p:nvSpPr>
        <p:spPr>
          <a:xfrm>
            <a:off x="1995543" y="1541435"/>
            <a:ext cx="5796815" cy="411059"/>
          </a:xfrm>
          <a:prstGeom prst="rect">
            <a:avLst/>
          </a:prstGeom>
        </p:spPr>
        <p:txBody>
          <a:bodyPr wrap="square" lIns="0" tIns="0" rIns="0" bIns="0" rtlCol="0">
            <a:noAutofit/>
          </a:bodyPr>
          <a:lstStyle/>
          <a:p>
            <a:pPr marL="101596" algn="ctr" defTabSz="1007577">
              <a:lnSpc>
                <a:spcPct val="95825"/>
              </a:lnSpc>
              <a:spcBef>
                <a:spcPts val="375"/>
              </a:spcBef>
            </a:pPr>
            <a:r>
              <a:rPr sz="2204" b="1" dirty="0">
                <a:effectLst>
                  <a:outerShdw blurRad="38100" dist="38100" dir="2700000" algn="tl">
                    <a:srgbClr val="000000">
                      <a:alpha val="43137"/>
                    </a:srgbClr>
                  </a:outerShdw>
                </a:effectLst>
                <a:latin typeface="Arial"/>
                <a:cs typeface="Arial"/>
              </a:rPr>
              <a:t>DIRIGENTI</a:t>
            </a:r>
            <a:r>
              <a:rPr sz="2204" b="1" spc="-15"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a:t>
            </a:r>
            <a:r>
              <a:rPr sz="2204" b="1" spc="-10"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PRE</a:t>
            </a:r>
            <a:r>
              <a:rPr sz="2204" b="1" spc="-10" dirty="0">
                <a:effectLst>
                  <a:outerShdw blurRad="38100" dist="38100" dir="2700000" algn="tl">
                    <a:srgbClr val="000000">
                      <a:alpha val="43137"/>
                    </a:srgbClr>
                  </a:outerShdw>
                </a:effectLst>
                <a:latin typeface="Arial"/>
                <a:cs typeface="Arial"/>
              </a:rPr>
              <a:t>P</a:t>
            </a:r>
            <a:r>
              <a:rPr sz="2204" b="1" dirty="0">
                <a:effectLst>
                  <a:outerShdw blurRad="38100" dist="38100" dir="2700000" algn="tl">
                    <a:srgbClr val="000000">
                      <a:alpha val="43137"/>
                    </a:srgbClr>
                  </a:outerShdw>
                </a:effectLst>
                <a:latin typeface="Arial"/>
                <a:cs typeface="Arial"/>
              </a:rPr>
              <a:t>OSTI</a:t>
            </a:r>
            <a:endParaRPr sz="2204" dirty="0">
              <a:effectLst>
                <a:outerShdw blurRad="38100" dist="38100" dir="2700000" algn="tl">
                  <a:srgbClr val="000000">
                    <a:alpha val="43137"/>
                  </a:srgbClr>
                </a:outerShdw>
              </a:effectLst>
              <a:latin typeface="Arial"/>
              <a:cs typeface="Arial"/>
            </a:endParaRPr>
          </a:p>
        </p:txBody>
      </p:sp>
      <p:sp>
        <p:nvSpPr>
          <p:cNvPr id="4" name="object 4"/>
          <p:cNvSpPr txBox="1"/>
          <p:nvPr/>
        </p:nvSpPr>
        <p:spPr>
          <a:xfrm>
            <a:off x="2527005" y="2041606"/>
            <a:ext cx="5639388" cy="3082072"/>
          </a:xfrm>
          <a:prstGeom prst="rect">
            <a:avLst/>
          </a:prstGeom>
        </p:spPr>
        <p:txBody>
          <a:bodyPr wrap="square" lIns="0" tIns="0" rIns="0" bIns="0" rtlCol="0">
            <a:noAutofit/>
          </a:bodyPr>
          <a:lstStyle/>
          <a:p>
            <a:pPr marL="99917" algn="ctr" defTabSz="1007577">
              <a:lnSpc>
                <a:spcPct val="95825"/>
              </a:lnSpc>
              <a:spcBef>
                <a:spcPts val="545"/>
              </a:spcBef>
            </a:pPr>
            <a:r>
              <a:rPr sz="2204" b="1" dirty="0">
                <a:solidFill>
                  <a:prstClr val="black"/>
                </a:solidFill>
                <a:latin typeface="Arial"/>
                <a:cs typeface="Arial"/>
              </a:rPr>
              <a:t>Ar</a:t>
            </a:r>
            <a:r>
              <a:rPr sz="2204" b="1" spc="10" dirty="0">
                <a:solidFill>
                  <a:prstClr val="black"/>
                </a:solidFill>
                <a:latin typeface="Arial"/>
                <a:cs typeface="Arial"/>
              </a:rPr>
              <a:t>t</a:t>
            </a:r>
            <a:r>
              <a:rPr sz="2204" b="1" dirty="0">
                <a:solidFill>
                  <a:prstClr val="black"/>
                </a:solidFill>
                <a:latin typeface="Arial"/>
                <a:cs typeface="Arial"/>
              </a:rPr>
              <a:t>ico</a:t>
            </a:r>
            <a:r>
              <a:rPr sz="2204" b="1" spc="-10" dirty="0">
                <a:solidFill>
                  <a:prstClr val="black"/>
                </a:solidFill>
                <a:latin typeface="Arial"/>
                <a:cs typeface="Arial"/>
              </a:rPr>
              <a:t>l</a:t>
            </a:r>
            <a:r>
              <a:rPr sz="2204" b="1" dirty="0">
                <a:solidFill>
                  <a:prstClr val="black"/>
                </a:solidFill>
                <a:latin typeface="Arial"/>
                <a:cs typeface="Arial"/>
              </a:rPr>
              <a:t>o</a:t>
            </a:r>
            <a:r>
              <a:rPr sz="2204" b="1" spc="-26" dirty="0">
                <a:solidFill>
                  <a:prstClr val="black"/>
                </a:solidFill>
                <a:latin typeface="Arial"/>
                <a:cs typeface="Arial"/>
              </a:rPr>
              <a:t> </a:t>
            </a:r>
            <a:r>
              <a:rPr sz="2204" b="1" dirty="0">
                <a:solidFill>
                  <a:prstClr val="black"/>
                </a:solidFill>
                <a:latin typeface="Arial"/>
                <a:cs typeface="Arial"/>
              </a:rPr>
              <a:t>299</a:t>
            </a:r>
            <a:r>
              <a:rPr sz="2204" b="1" spc="-10" dirty="0">
                <a:solidFill>
                  <a:prstClr val="black"/>
                </a:solidFill>
                <a:latin typeface="Arial"/>
                <a:cs typeface="Arial"/>
              </a:rPr>
              <a:t> </a:t>
            </a:r>
            <a:r>
              <a:rPr sz="2204" b="1" dirty="0">
                <a:solidFill>
                  <a:prstClr val="black"/>
                </a:solidFill>
                <a:latin typeface="Arial"/>
                <a:cs typeface="Arial"/>
              </a:rPr>
              <a:t>D.</a:t>
            </a:r>
            <a:r>
              <a:rPr sz="2204" b="1" spc="-15" dirty="0">
                <a:solidFill>
                  <a:prstClr val="black"/>
                </a:solidFill>
                <a:latin typeface="Arial"/>
                <a:cs typeface="Arial"/>
              </a:rPr>
              <a:t> </a:t>
            </a:r>
            <a:r>
              <a:rPr sz="2204" b="1" dirty="0">
                <a:solidFill>
                  <a:prstClr val="black"/>
                </a:solidFill>
                <a:latin typeface="Arial"/>
                <a:cs typeface="Arial"/>
              </a:rPr>
              <a:t>Lgs.</a:t>
            </a:r>
            <a:r>
              <a:rPr sz="2204" b="1" spc="-4" dirty="0">
                <a:solidFill>
                  <a:prstClr val="black"/>
                </a:solidFill>
                <a:latin typeface="Arial"/>
                <a:cs typeface="Arial"/>
              </a:rPr>
              <a:t> </a:t>
            </a:r>
            <a:r>
              <a:rPr sz="2204" b="1" dirty="0">
                <a:solidFill>
                  <a:prstClr val="black"/>
                </a:solidFill>
                <a:latin typeface="Arial"/>
                <a:cs typeface="Arial"/>
              </a:rPr>
              <a:t>81/08</a:t>
            </a:r>
            <a:endParaRPr sz="2204" dirty="0">
              <a:solidFill>
                <a:prstClr val="black"/>
              </a:solidFill>
              <a:latin typeface="Arial"/>
              <a:cs typeface="Arial"/>
            </a:endParaRPr>
          </a:p>
          <a:p>
            <a:pPr marL="99917" algn="ctr" defTabSz="1007577">
              <a:lnSpc>
                <a:spcPct val="95825"/>
              </a:lnSpc>
              <a:spcBef>
                <a:spcPts val="110"/>
              </a:spcBef>
            </a:pPr>
            <a:r>
              <a:rPr sz="2204" b="1" dirty="0">
                <a:solidFill>
                  <a:prstClr val="black"/>
                </a:solidFill>
                <a:latin typeface="Arial"/>
                <a:cs typeface="Arial"/>
              </a:rPr>
              <a:t>Esercizio</a:t>
            </a:r>
            <a:r>
              <a:rPr sz="2204" b="1" spc="-32" dirty="0">
                <a:solidFill>
                  <a:prstClr val="black"/>
                </a:solidFill>
                <a:latin typeface="Arial"/>
                <a:cs typeface="Arial"/>
              </a:rPr>
              <a:t> </a:t>
            </a:r>
            <a:r>
              <a:rPr sz="2204" b="1" dirty="0">
                <a:solidFill>
                  <a:prstClr val="black"/>
                </a:solidFill>
                <a:latin typeface="Arial"/>
                <a:cs typeface="Arial"/>
              </a:rPr>
              <a:t>di</a:t>
            </a:r>
            <a:r>
              <a:rPr sz="2204" b="1" spc="-4" dirty="0">
                <a:solidFill>
                  <a:prstClr val="black"/>
                </a:solidFill>
                <a:latin typeface="Arial"/>
                <a:cs typeface="Arial"/>
              </a:rPr>
              <a:t> </a:t>
            </a:r>
            <a:r>
              <a:rPr sz="2204" b="1" dirty="0">
                <a:solidFill>
                  <a:prstClr val="black"/>
                </a:solidFill>
                <a:latin typeface="Arial"/>
                <a:cs typeface="Arial"/>
              </a:rPr>
              <a:t>f</a:t>
            </a:r>
            <a:r>
              <a:rPr sz="2204" b="1" spc="4" dirty="0">
                <a:solidFill>
                  <a:prstClr val="black"/>
                </a:solidFill>
                <a:latin typeface="Arial"/>
                <a:cs typeface="Arial"/>
              </a:rPr>
              <a:t>a</a:t>
            </a:r>
            <a:r>
              <a:rPr sz="2204" b="1" dirty="0">
                <a:solidFill>
                  <a:prstClr val="black"/>
                </a:solidFill>
                <a:latin typeface="Arial"/>
                <a:cs typeface="Arial"/>
              </a:rPr>
              <a:t>t</a:t>
            </a:r>
            <a:r>
              <a:rPr sz="2204" b="1" spc="10" dirty="0">
                <a:solidFill>
                  <a:prstClr val="black"/>
                </a:solidFill>
                <a:latin typeface="Arial"/>
                <a:cs typeface="Arial"/>
              </a:rPr>
              <a:t>t</a:t>
            </a:r>
            <a:r>
              <a:rPr sz="2204" b="1" dirty="0">
                <a:solidFill>
                  <a:prstClr val="black"/>
                </a:solidFill>
                <a:latin typeface="Arial"/>
                <a:cs typeface="Arial"/>
              </a:rPr>
              <a:t>o</a:t>
            </a:r>
            <a:r>
              <a:rPr sz="2204" b="1" spc="-43" dirty="0">
                <a:solidFill>
                  <a:prstClr val="black"/>
                </a:solidFill>
                <a:latin typeface="Arial"/>
                <a:cs typeface="Arial"/>
              </a:rPr>
              <a:t> </a:t>
            </a:r>
            <a:r>
              <a:rPr sz="2204" b="1" dirty="0">
                <a:solidFill>
                  <a:prstClr val="black"/>
                </a:solidFill>
                <a:latin typeface="Arial"/>
                <a:cs typeface="Arial"/>
              </a:rPr>
              <a:t>di</a:t>
            </a:r>
            <a:r>
              <a:rPr sz="2204" b="1" spc="-4" dirty="0">
                <a:solidFill>
                  <a:prstClr val="black"/>
                </a:solidFill>
                <a:latin typeface="Arial"/>
                <a:cs typeface="Arial"/>
              </a:rPr>
              <a:t> </a:t>
            </a:r>
            <a:r>
              <a:rPr sz="2204" b="1" dirty="0">
                <a:solidFill>
                  <a:prstClr val="black"/>
                </a:solidFill>
                <a:latin typeface="Arial"/>
                <a:cs typeface="Arial"/>
              </a:rPr>
              <a:t>poteri</a:t>
            </a:r>
            <a:r>
              <a:rPr sz="2204" b="1" spc="-28" dirty="0">
                <a:solidFill>
                  <a:prstClr val="black"/>
                </a:solidFill>
                <a:latin typeface="Arial"/>
                <a:cs typeface="Arial"/>
              </a:rPr>
              <a:t> </a:t>
            </a:r>
            <a:r>
              <a:rPr sz="2204" b="1" dirty="0">
                <a:solidFill>
                  <a:prstClr val="black"/>
                </a:solidFill>
                <a:latin typeface="Arial"/>
                <a:cs typeface="Arial"/>
              </a:rPr>
              <a:t>diretti</a:t>
            </a:r>
            <a:r>
              <a:rPr sz="2204" b="1" spc="-21" dirty="0">
                <a:solidFill>
                  <a:prstClr val="black"/>
                </a:solidFill>
                <a:latin typeface="Arial"/>
                <a:cs typeface="Arial"/>
              </a:rPr>
              <a:t>v</a:t>
            </a:r>
            <a:r>
              <a:rPr sz="2204" b="1" dirty="0">
                <a:solidFill>
                  <a:prstClr val="black"/>
                </a:solidFill>
                <a:latin typeface="Arial"/>
                <a:cs typeface="Arial"/>
              </a:rPr>
              <a:t>i</a:t>
            </a:r>
            <a:endParaRPr sz="2204" dirty="0">
              <a:solidFill>
                <a:prstClr val="black"/>
              </a:solidFill>
              <a:latin typeface="Arial"/>
              <a:cs typeface="Arial"/>
            </a:endParaRPr>
          </a:p>
          <a:p>
            <a:pPr marL="99917" marR="77500" algn="ctr" defTabSz="1007577">
              <a:lnSpc>
                <a:spcPct val="100041"/>
              </a:lnSpc>
              <a:spcBef>
                <a:spcPts val="2755"/>
              </a:spcBef>
            </a:pPr>
            <a:r>
              <a:rPr sz="2204" dirty="0">
                <a:solidFill>
                  <a:prstClr val="black"/>
                </a:solidFill>
                <a:latin typeface="Arial"/>
                <a:cs typeface="Arial"/>
              </a:rPr>
              <a:t>Le</a:t>
            </a:r>
            <a:r>
              <a:rPr sz="2204" spc="-10" dirty="0">
                <a:solidFill>
                  <a:prstClr val="black"/>
                </a:solidFill>
                <a:latin typeface="Arial"/>
                <a:cs typeface="Arial"/>
              </a:rPr>
              <a:t> </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izio</a:t>
            </a:r>
            <a:r>
              <a:rPr sz="2204" spc="4" dirty="0">
                <a:solidFill>
                  <a:prstClr val="black"/>
                </a:solidFill>
                <a:latin typeface="Arial"/>
                <a:cs typeface="Arial"/>
              </a:rPr>
              <a:t>n</a:t>
            </a:r>
            <a:r>
              <a:rPr sz="2204" dirty="0">
                <a:solidFill>
                  <a:prstClr val="black"/>
                </a:solidFill>
                <a:latin typeface="Arial"/>
                <a:cs typeface="Arial"/>
              </a:rPr>
              <a:t>i</a:t>
            </a:r>
            <a:r>
              <a:rPr sz="2204" spc="-15" dirty="0">
                <a:solidFill>
                  <a:prstClr val="black"/>
                </a:solidFill>
                <a:latin typeface="Arial"/>
                <a:cs typeface="Arial"/>
              </a:rPr>
              <a:t> </a:t>
            </a:r>
            <a:r>
              <a:rPr sz="2204" dirty="0">
                <a:solidFill>
                  <a:prstClr val="black"/>
                </a:solidFill>
                <a:latin typeface="Arial"/>
                <a:cs typeface="Arial"/>
              </a:rPr>
              <a:t>di gara</a:t>
            </a:r>
            <a:r>
              <a:rPr sz="2204" spc="4" dirty="0">
                <a:solidFill>
                  <a:prstClr val="black"/>
                </a:solidFill>
                <a:latin typeface="Arial"/>
                <a:cs typeface="Arial"/>
              </a:rPr>
              <a:t>n</a:t>
            </a:r>
            <a:r>
              <a:rPr sz="2204" dirty="0">
                <a:solidFill>
                  <a:prstClr val="black"/>
                </a:solidFill>
                <a:latin typeface="Arial"/>
                <a:cs typeface="Arial"/>
              </a:rPr>
              <a:t>zia</a:t>
            </a:r>
            <a:r>
              <a:rPr sz="2204" spc="-28" dirty="0">
                <a:solidFill>
                  <a:prstClr val="black"/>
                </a:solidFill>
                <a:latin typeface="Arial"/>
                <a:cs typeface="Arial"/>
              </a:rPr>
              <a:t> </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lati</a:t>
            </a:r>
            <a:r>
              <a:rPr sz="2204" spc="-10" dirty="0">
                <a:solidFill>
                  <a:prstClr val="black"/>
                </a:solidFill>
                <a:latin typeface="Arial"/>
                <a:cs typeface="Arial"/>
              </a:rPr>
              <a:t>v</a:t>
            </a:r>
            <a:r>
              <a:rPr sz="2204" dirty="0">
                <a:solidFill>
                  <a:prstClr val="black"/>
                </a:solidFill>
                <a:latin typeface="Arial"/>
                <a:cs typeface="Arial"/>
              </a:rPr>
              <a:t>e</a:t>
            </a:r>
            <a:r>
              <a:rPr sz="2204" spc="-15" dirty="0">
                <a:solidFill>
                  <a:prstClr val="black"/>
                </a:solidFill>
                <a:latin typeface="Arial"/>
                <a:cs typeface="Arial"/>
              </a:rPr>
              <a:t> </a:t>
            </a:r>
            <a:r>
              <a:rPr sz="2204" dirty="0">
                <a:solidFill>
                  <a:prstClr val="black"/>
                </a:solidFill>
                <a:latin typeface="Arial"/>
                <a:cs typeface="Arial"/>
              </a:rPr>
              <a:t>a</a:t>
            </a:r>
            <a:r>
              <a:rPr sz="2204" spc="-15" dirty="0">
                <a:solidFill>
                  <a:prstClr val="black"/>
                </a:solidFill>
                <a:latin typeface="Arial"/>
                <a:cs typeface="Arial"/>
              </a:rPr>
              <a:t> </a:t>
            </a:r>
            <a:r>
              <a:rPr sz="2204" dirty="0">
                <a:solidFill>
                  <a:prstClr val="black"/>
                </a:solidFill>
                <a:latin typeface="Arial"/>
                <a:cs typeface="Arial"/>
              </a:rPr>
              <a:t>D</a:t>
            </a:r>
            <a:r>
              <a:rPr sz="2204" spc="4" dirty="0">
                <a:solidFill>
                  <a:prstClr val="black"/>
                </a:solidFill>
                <a:latin typeface="Arial"/>
                <a:cs typeface="Arial"/>
              </a:rPr>
              <a:t>a</a:t>
            </a:r>
            <a:r>
              <a:rPr sz="2204" dirty="0">
                <a:solidFill>
                  <a:prstClr val="black"/>
                </a:solidFill>
                <a:latin typeface="Arial"/>
                <a:cs typeface="Arial"/>
              </a:rPr>
              <a:t>tori</a:t>
            </a:r>
            <a:r>
              <a:rPr sz="2204" spc="-15" dirty="0">
                <a:solidFill>
                  <a:prstClr val="black"/>
                </a:solidFill>
                <a:latin typeface="Arial"/>
                <a:cs typeface="Arial"/>
              </a:rPr>
              <a:t> </a:t>
            </a:r>
            <a:r>
              <a:rPr sz="2204" dirty="0">
                <a:solidFill>
                  <a:prstClr val="black"/>
                </a:solidFill>
                <a:latin typeface="Arial"/>
                <a:cs typeface="Arial"/>
              </a:rPr>
              <a:t>di Lavoro,</a:t>
            </a:r>
            <a:r>
              <a:rPr sz="2204" spc="-26" dirty="0">
                <a:solidFill>
                  <a:prstClr val="black"/>
                </a:solidFill>
                <a:latin typeface="Arial"/>
                <a:cs typeface="Arial"/>
              </a:rPr>
              <a:t> </a:t>
            </a:r>
            <a:r>
              <a:rPr sz="2204" dirty="0">
                <a:solidFill>
                  <a:prstClr val="black"/>
                </a:solidFill>
                <a:latin typeface="Arial"/>
                <a:cs typeface="Arial"/>
              </a:rPr>
              <a:t>Di</a:t>
            </a:r>
            <a:r>
              <a:rPr sz="2204" spc="4" dirty="0">
                <a:solidFill>
                  <a:prstClr val="black"/>
                </a:solidFill>
                <a:latin typeface="Arial"/>
                <a:cs typeface="Arial"/>
              </a:rPr>
              <a:t>r</a:t>
            </a:r>
            <a:r>
              <a:rPr sz="2204" dirty="0">
                <a:solidFill>
                  <a:prstClr val="black"/>
                </a:solidFill>
                <a:latin typeface="Arial"/>
                <a:cs typeface="Arial"/>
              </a:rPr>
              <a:t>igenti</a:t>
            </a:r>
            <a:r>
              <a:rPr sz="2204" spc="-15" dirty="0">
                <a:solidFill>
                  <a:prstClr val="black"/>
                </a:solidFill>
                <a:latin typeface="Arial"/>
                <a:cs typeface="Arial"/>
              </a:rPr>
              <a:t> </a:t>
            </a:r>
            <a:r>
              <a:rPr sz="2204" dirty="0">
                <a:solidFill>
                  <a:prstClr val="black"/>
                </a:solidFill>
                <a:latin typeface="Arial"/>
                <a:cs typeface="Arial"/>
              </a:rPr>
              <a:t>e </a:t>
            </a:r>
            <a:r>
              <a:rPr sz="2204" spc="-10" dirty="0">
                <a:solidFill>
                  <a:prstClr val="black"/>
                </a:solidFill>
                <a:latin typeface="Arial"/>
                <a:cs typeface="Arial"/>
              </a:rPr>
              <a:t>P</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po</a:t>
            </a:r>
            <a:r>
              <a:rPr sz="2204" spc="10" dirty="0">
                <a:solidFill>
                  <a:prstClr val="black"/>
                </a:solidFill>
                <a:latin typeface="Arial"/>
                <a:cs typeface="Arial"/>
              </a:rPr>
              <a:t>s</a:t>
            </a:r>
            <a:r>
              <a:rPr sz="2204" dirty="0">
                <a:solidFill>
                  <a:prstClr val="black"/>
                </a:solidFill>
                <a:latin typeface="Arial"/>
                <a:cs typeface="Arial"/>
              </a:rPr>
              <a:t>ti</a:t>
            </a:r>
            <a:r>
              <a:rPr sz="2204" spc="-37" dirty="0">
                <a:solidFill>
                  <a:prstClr val="black"/>
                </a:solidFill>
                <a:latin typeface="Arial"/>
                <a:cs typeface="Arial"/>
              </a:rPr>
              <a:t> </a:t>
            </a:r>
            <a:r>
              <a:rPr sz="2204" dirty="0">
                <a:solidFill>
                  <a:prstClr val="black"/>
                </a:solidFill>
                <a:latin typeface="Arial"/>
                <a:cs typeface="Arial"/>
              </a:rPr>
              <a:t>g</a:t>
            </a:r>
            <a:r>
              <a:rPr sz="2204" spc="4" dirty="0">
                <a:solidFill>
                  <a:prstClr val="black"/>
                </a:solidFill>
                <a:latin typeface="Arial"/>
                <a:cs typeface="Arial"/>
              </a:rPr>
              <a:t>r</a:t>
            </a:r>
            <a:r>
              <a:rPr sz="2204" dirty="0">
                <a:solidFill>
                  <a:prstClr val="black"/>
                </a:solidFill>
                <a:latin typeface="Arial"/>
                <a:cs typeface="Arial"/>
              </a:rPr>
              <a:t>avano</a:t>
            </a:r>
            <a:r>
              <a:rPr sz="2204" spc="-26" dirty="0">
                <a:solidFill>
                  <a:prstClr val="black"/>
                </a:solidFill>
                <a:latin typeface="Arial"/>
                <a:cs typeface="Arial"/>
              </a:rPr>
              <a:t> </a:t>
            </a:r>
            <a:r>
              <a:rPr sz="2204" dirty="0">
                <a:solidFill>
                  <a:prstClr val="black"/>
                </a:solidFill>
                <a:latin typeface="Arial"/>
                <a:cs typeface="Arial"/>
              </a:rPr>
              <a:t>altre</a:t>
            </a:r>
            <a:r>
              <a:rPr sz="2204" spc="4" dirty="0">
                <a:solidFill>
                  <a:prstClr val="black"/>
                </a:solidFill>
                <a:latin typeface="Arial"/>
                <a:cs typeface="Arial"/>
              </a:rPr>
              <a:t>s</a:t>
            </a:r>
            <a:r>
              <a:rPr sz="2204" dirty="0">
                <a:solidFill>
                  <a:prstClr val="black"/>
                </a:solidFill>
                <a:latin typeface="Arial"/>
                <a:cs typeface="Arial"/>
              </a:rPr>
              <a:t>ì su</a:t>
            </a:r>
            <a:r>
              <a:rPr sz="2204" spc="-10" dirty="0">
                <a:solidFill>
                  <a:prstClr val="black"/>
                </a:solidFill>
                <a:latin typeface="Arial"/>
                <a:cs typeface="Arial"/>
              </a:rPr>
              <a:t> </a:t>
            </a:r>
            <a:r>
              <a:rPr sz="2204" dirty="0">
                <a:solidFill>
                  <a:prstClr val="black"/>
                </a:solidFill>
                <a:latin typeface="Arial"/>
                <a:cs typeface="Arial"/>
              </a:rPr>
              <a:t>colui</a:t>
            </a:r>
            <a:r>
              <a:rPr sz="2204" spc="-10" dirty="0">
                <a:solidFill>
                  <a:prstClr val="black"/>
                </a:solidFill>
                <a:latin typeface="Arial"/>
                <a:cs typeface="Arial"/>
              </a:rPr>
              <a:t> </a:t>
            </a:r>
            <a:r>
              <a:rPr sz="2204" dirty="0">
                <a:solidFill>
                  <a:prstClr val="black"/>
                </a:solidFill>
                <a:latin typeface="Arial"/>
                <a:cs typeface="Arial"/>
              </a:rPr>
              <a:t>il quale,</a:t>
            </a:r>
            <a:r>
              <a:rPr sz="2204" spc="-15" dirty="0">
                <a:solidFill>
                  <a:prstClr val="black"/>
                </a:solidFill>
                <a:latin typeface="Arial"/>
                <a:cs typeface="Arial"/>
              </a:rPr>
              <a:t> </a:t>
            </a:r>
            <a:r>
              <a:rPr sz="2204" dirty="0">
                <a:solidFill>
                  <a:prstClr val="black"/>
                </a:solidFill>
                <a:latin typeface="Arial"/>
                <a:cs typeface="Arial"/>
              </a:rPr>
              <a:t>pur</a:t>
            </a:r>
            <a:r>
              <a:rPr sz="2204" spc="-10" dirty="0">
                <a:solidFill>
                  <a:prstClr val="black"/>
                </a:solidFill>
                <a:latin typeface="Arial"/>
                <a:cs typeface="Arial"/>
              </a:rPr>
              <a:t> </a:t>
            </a:r>
            <a:r>
              <a:rPr sz="2204" dirty="0">
                <a:solidFill>
                  <a:prstClr val="black"/>
                </a:solidFill>
                <a:latin typeface="Arial"/>
                <a:cs typeface="Arial"/>
              </a:rPr>
              <a:t>sp</a:t>
            </a:r>
            <a:r>
              <a:rPr sz="2204" spc="10" dirty="0">
                <a:solidFill>
                  <a:prstClr val="black"/>
                </a:solidFill>
                <a:latin typeface="Arial"/>
                <a:cs typeface="Arial"/>
              </a:rPr>
              <a:t>r</a:t>
            </a:r>
            <a:r>
              <a:rPr sz="2204" dirty="0">
                <a:solidFill>
                  <a:prstClr val="black"/>
                </a:solidFill>
                <a:latin typeface="Arial"/>
                <a:cs typeface="Arial"/>
              </a:rPr>
              <a:t>o</a:t>
            </a:r>
            <a:r>
              <a:rPr sz="2204" spc="-4" dirty="0">
                <a:solidFill>
                  <a:prstClr val="black"/>
                </a:solidFill>
                <a:latin typeface="Arial"/>
                <a:cs typeface="Arial"/>
              </a:rPr>
              <a:t>v</a:t>
            </a:r>
            <a:r>
              <a:rPr sz="2204" spc="-10" dirty="0">
                <a:solidFill>
                  <a:prstClr val="black"/>
                </a:solidFill>
                <a:latin typeface="Arial"/>
                <a:cs typeface="Arial"/>
              </a:rPr>
              <a:t>v</a:t>
            </a:r>
            <a:r>
              <a:rPr sz="2204" dirty="0">
                <a:solidFill>
                  <a:prstClr val="black"/>
                </a:solidFill>
                <a:latin typeface="Arial"/>
                <a:cs typeface="Arial"/>
              </a:rPr>
              <a:t>isto</a:t>
            </a:r>
            <a:r>
              <a:rPr sz="2204" spc="-32" dirty="0">
                <a:solidFill>
                  <a:prstClr val="black"/>
                </a:solidFill>
                <a:latin typeface="Arial"/>
                <a:cs typeface="Arial"/>
              </a:rPr>
              <a:t> </a:t>
            </a:r>
            <a:r>
              <a:rPr sz="2204" dirty="0">
                <a:solidFill>
                  <a:prstClr val="black"/>
                </a:solidFill>
                <a:latin typeface="Arial"/>
                <a:cs typeface="Arial"/>
              </a:rPr>
              <a:t>di regola</a:t>
            </a:r>
            <a:r>
              <a:rPr sz="2204" spc="4" dirty="0">
                <a:solidFill>
                  <a:prstClr val="black"/>
                </a:solidFill>
                <a:latin typeface="Arial"/>
                <a:cs typeface="Arial"/>
              </a:rPr>
              <a:t>r</a:t>
            </a:r>
            <a:r>
              <a:rPr sz="2204" dirty="0">
                <a:solidFill>
                  <a:prstClr val="black"/>
                </a:solidFill>
                <a:latin typeface="Arial"/>
                <a:cs typeface="Arial"/>
              </a:rPr>
              <a:t>e investi</a:t>
            </a:r>
            <a:r>
              <a:rPr sz="2204" spc="-10" dirty="0">
                <a:solidFill>
                  <a:prstClr val="black"/>
                </a:solidFill>
                <a:latin typeface="Arial"/>
                <a:cs typeface="Arial"/>
              </a:rPr>
              <a:t>t</a:t>
            </a:r>
            <a:r>
              <a:rPr sz="2204" dirty="0">
                <a:solidFill>
                  <a:prstClr val="black"/>
                </a:solidFill>
                <a:latin typeface="Arial"/>
                <a:cs typeface="Arial"/>
              </a:rPr>
              <a:t>u</a:t>
            </a:r>
            <a:r>
              <a:rPr sz="2204" spc="4" dirty="0">
                <a:solidFill>
                  <a:prstClr val="black"/>
                </a:solidFill>
                <a:latin typeface="Arial"/>
                <a:cs typeface="Arial"/>
              </a:rPr>
              <a:t>r</a:t>
            </a:r>
            <a:r>
              <a:rPr sz="2204" dirty="0">
                <a:solidFill>
                  <a:prstClr val="black"/>
                </a:solidFill>
                <a:latin typeface="Arial"/>
                <a:cs typeface="Arial"/>
              </a:rPr>
              <a:t>a,</a:t>
            </a:r>
            <a:r>
              <a:rPr sz="2204" spc="-32" dirty="0">
                <a:solidFill>
                  <a:prstClr val="black"/>
                </a:solidFill>
                <a:latin typeface="Arial"/>
                <a:cs typeface="Arial"/>
              </a:rPr>
              <a:t> </a:t>
            </a:r>
            <a:r>
              <a:rPr sz="2204" dirty="0">
                <a:solidFill>
                  <a:prstClr val="black"/>
                </a:solidFill>
                <a:latin typeface="Arial"/>
                <a:cs typeface="Arial"/>
              </a:rPr>
              <a:t>e</a:t>
            </a:r>
            <a:r>
              <a:rPr sz="2204" spc="4" dirty="0">
                <a:solidFill>
                  <a:prstClr val="black"/>
                </a:solidFill>
                <a:latin typeface="Arial"/>
                <a:cs typeface="Arial"/>
              </a:rPr>
              <a:t>s</a:t>
            </a:r>
            <a:r>
              <a:rPr sz="2204" dirty="0">
                <a:solidFill>
                  <a:prstClr val="black"/>
                </a:solidFill>
                <a:latin typeface="Arial"/>
                <a:cs typeface="Arial"/>
              </a:rPr>
              <a:t>e</a:t>
            </a:r>
            <a:r>
              <a:rPr sz="2204" spc="4" dirty="0">
                <a:solidFill>
                  <a:prstClr val="black"/>
                </a:solidFill>
                <a:latin typeface="Arial"/>
                <a:cs typeface="Arial"/>
              </a:rPr>
              <a:t>r</a:t>
            </a:r>
            <a:r>
              <a:rPr sz="2204" dirty="0">
                <a:solidFill>
                  <a:prstClr val="black"/>
                </a:solidFill>
                <a:latin typeface="Arial"/>
                <a:cs typeface="Arial"/>
              </a:rPr>
              <a:t>citi</a:t>
            </a:r>
            <a:r>
              <a:rPr sz="2204" spc="-28" dirty="0">
                <a:solidFill>
                  <a:prstClr val="black"/>
                </a:solidFill>
                <a:latin typeface="Arial"/>
                <a:cs typeface="Arial"/>
              </a:rPr>
              <a:t> </a:t>
            </a:r>
            <a:r>
              <a:rPr sz="2204" dirty="0">
                <a:solidFill>
                  <a:prstClr val="black"/>
                </a:solidFill>
                <a:latin typeface="Arial"/>
                <a:cs typeface="Arial"/>
              </a:rPr>
              <a:t>in con</a:t>
            </a:r>
            <a:r>
              <a:rPr sz="2204" spc="10" dirty="0">
                <a:solidFill>
                  <a:prstClr val="black"/>
                </a:solidFill>
                <a:latin typeface="Arial"/>
                <a:cs typeface="Arial"/>
              </a:rPr>
              <a:t>c</a:t>
            </a:r>
            <a:r>
              <a:rPr sz="2204" dirty="0">
                <a:solidFill>
                  <a:prstClr val="black"/>
                </a:solidFill>
                <a:latin typeface="Arial"/>
                <a:cs typeface="Arial"/>
              </a:rPr>
              <a:t>r</a:t>
            </a:r>
            <a:r>
              <a:rPr sz="2204" spc="4" dirty="0">
                <a:solidFill>
                  <a:prstClr val="black"/>
                </a:solidFill>
                <a:latin typeface="Arial"/>
                <a:cs typeface="Arial"/>
              </a:rPr>
              <a:t>e</a:t>
            </a:r>
            <a:r>
              <a:rPr sz="2204" dirty="0">
                <a:solidFill>
                  <a:prstClr val="black"/>
                </a:solidFill>
                <a:latin typeface="Arial"/>
                <a:cs typeface="Arial"/>
              </a:rPr>
              <a:t>to</a:t>
            </a:r>
            <a:r>
              <a:rPr sz="2204" spc="-60" dirty="0">
                <a:solidFill>
                  <a:prstClr val="black"/>
                </a:solidFill>
                <a:latin typeface="Arial"/>
                <a:cs typeface="Arial"/>
              </a:rPr>
              <a:t> </a:t>
            </a:r>
            <a:r>
              <a:rPr sz="2204" dirty="0">
                <a:solidFill>
                  <a:prstClr val="black"/>
                </a:solidFill>
                <a:latin typeface="Arial"/>
                <a:cs typeface="Arial"/>
              </a:rPr>
              <a:t>i </a:t>
            </a:r>
            <a:r>
              <a:rPr sz="2204" spc="4" dirty="0">
                <a:solidFill>
                  <a:prstClr val="black"/>
                </a:solidFill>
                <a:latin typeface="Arial"/>
                <a:cs typeface="Arial"/>
              </a:rPr>
              <a:t>p</a:t>
            </a:r>
            <a:r>
              <a:rPr sz="2204" dirty="0">
                <a:solidFill>
                  <a:prstClr val="black"/>
                </a:solidFill>
                <a:latin typeface="Arial"/>
                <a:cs typeface="Arial"/>
              </a:rPr>
              <a:t>oteri giu</a:t>
            </a:r>
            <a:r>
              <a:rPr sz="2204" spc="4" dirty="0">
                <a:solidFill>
                  <a:prstClr val="black"/>
                </a:solidFill>
                <a:latin typeface="Arial"/>
                <a:cs typeface="Arial"/>
              </a:rPr>
              <a:t>r</a:t>
            </a:r>
            <a:r>
              <a:rPr sz="2204" dirty="0">
                <a:solidFill>
                  <a:prstClr val="black"/>
                </a:solidFill>
                <a:latin typeface="Arial"/>
                <a:cs typeface="Arial"/>
              </a:rPr>
              <a:t>idici</a:t>
            </a:r>
            <a:r>
              <a:rPr sz="2204" spc="-10" dirty="0">
                <a:solidFill>
                  <a:prstClr val="black"/>
                </a:solidFill>
                <a:latin typeface="Arial"/>
                <a:cs typeface="Arial"/>
              </a:rPr>
              <a:t> </a:t>
            </a:r>
            <a:r>
              <a:rPr sz="2204" dirty="0">
                <a:solidFill>
                  <a:prstClr val="black"/>
                </a:solidFill>
                <a:latin typeface="Arial"/>
                <a:cs typeface="Arial"/>
              </a:rPr>
              <a:t>riferiti a</a:t>
            </a:r>
            <a:r>
              <a:rPr sz="2204" spc="-15" dirty="0">
                <a:solidFill>
                  <a:prstClr val="black"/>
                </a:solidFill>
                <a:latin typeface="Arial"/>
                <a:cs typeface="Arial"/>
              </a:rPr>
              <a:t> </a:t>
            </a:r>
            <a:r>
              <a:rPr sz="2204" dirty="0">
                <a:solidFill>
                  <a:prstClr val="black"/>
                </a:solidFill>
                <a:latin typeface="Arial"/>
                <a:cs typeface="Arial"/>
              </a:rPr>
              <a:t>ci</a:t>
            </a:r>
            <a:r>
              <a:rPr sz="2204" spc="4" dirty="0">
                <a:solidFill>
                  <a:prstClr val="black"/>
                </a:solidFill>
                <a:latin typeface="Arial"/>
                <a:cs typeface="Arial"/>
              </a:rPr>
              <a:t>a</a:t>
            </a:r>
            <a:r>
              <a:rPr sz="2204" dirty="0">
                <a:solidFill>
                  <a:prstClr val="black"/>
                </a:solidFill>
                <a:latin typeface="Arial"/>
                <a:cs typeface="Arial"/>
              </a:rPr>
              <a:t>s</a:t>
            </a:r>
            <a:r>
              <a:rPr sz="2204" spc="10" dirty="0">
                <a:solidFill>
                  <a:prstClr val="black"/>
                </a:solidFill>
                <a:latin typeface="Arial"/>
                <a:cs typeface="Arial"/>
              </a:rPr>
              <a:t>c</a:t>
            </a:r>
            <a:r>
              <a:rPr sz="2204" dirty="0">
                <a:solidFill>
                  <a:prstClr val="black"/>
                </a:solidFill>
                <a:latin typeface="Arial"/>
                <a:cs typeface="Arial"/>
              </a:rPr>
              <a:t>uno</a:t>
            </a:r>
            <a:r>
              <a:rPr sz="2204" spc="-37" dirty="0">
                <a:solidFill>
                  <a:prstClr val="black"/>
                </a:solidFill>
                <a:latin typeface="Arial"/>
                <a:cs typeface="Arial"/>
              </a:rPr>
              <a:t> </a:t>
            </a:r>
            <a:r>
              <a:rPr sz="2204" dirty="0">
                <a:solidFill>
                  <a:prstClr val="black"/>
                </a:solidFill>
                <a:latin typeface="Arial"/>
                <a:cs typeface="Arial"/>
              </a:rPr>
              <a:t>dei so</a:t>
            </a:r>
            <a:r>
              <a:rPr sz="2204" spc="4" dirty="0">
                <a:solidFill>
                  <a:prstClr val="black"/>
                </a:solidFill>
                <a:latin typeface="Arial"/>
                <a:cs typeface="Arial"/>
              </a:rPr>
              <a:t>g</a:t>
            </a:r>
            <a:r>
              <a:rPr sz="2204" dirty="0">
                <a:solidFill>
                  <a:prstClr val="black"/>
                </a:solidFill>
                <a:latin typeface="Arial"/>
                <a:cs typeface="Arial"/>
              </a:rPr>
              <a:t>get</a:t>
            </a:r>
            <a:r>
              <a:rPr sz="2204" spc="-4" dirty="0">
                <a:solidFill>
                  <a:prstClr val="black"/>
                </a:solidFill>
                <a:latin typeface="Arial"/>
                <a:cs typeface="Arial"/>
              </a:rPr>
              <a:t>t</a:t>
            </a:r>
            <a:r>
              <a:rPr sz="2204" dirty="0">
                <a:solidFill>
                  <a:prstClr val="black"/>
                </a:solidFill>
                <a:latin typeface="Arial"/>
                <a:cs typeface="Arial"/>
              </a:rPr>
              <a:t>i</a:t>
            </a:r>
            <a:r>
              <a:rPr sz="2204" spc="-26" dirty="0">
                <a:solidFill>
                  <a:prstClr val="black"/>
                </a:solidFill>
                <a:latin typeface="Arial"/>
                <a:cs typeface="Arial"/>
              </a:rPr>
              <a:t> </a:t>
            </a:r>
            <a:r>
              <a:rPr sz="2204" dirty="0">
                <a:solidFill>
                  <a:prstClr val="black"/>
                </a:solidFill>
                <a:latin typeface="Arial"/>
                <a:cs typeface="Arial"/>
              </a:rPr>
              <a:t>s</a:t>
            </a:r>
            <a:r>
              <a:rPr sz="2204" spc="4" dirty="0">
                <a:solidFill>
                  <a:prstClr val="black"/>
                </a:solidFill>
                <a:latin typeface="Arial"/>
                <a:cs typeface="Arial"/>
              </a:rPr>
              <a:t>o</a:t>
            </a:r>
            <a:r>
              <a:rPr sz="2204" dirty="0">
                <a:solidFill>
                  <a:prstClr val="black"/>
                </a:solidFill>
                <a:latin typeface="Arial"/>
                <a:cs typeface="Arial"/>
              </a:rPr>
              <a:t>p</a:t>
            </a:r>
            <a:r>
              <a:rPr sz="2204" spc="4" dirty="0">
                <a:solidFill>
                  <a:prstClr val="black"/>
                </a:solidFill>
                <a:latin typeface="Arial"/>
                <a:cs typeface="Arial"/>
              </a:rPr>
              <a:t>r</a:t>
            </a:r>
            <a:r>
              <a:rPr sz="2204" dirty="0">
                <a:solidFill>
                  <a:prstClr val="black"/>
                </a:solidFill>
                <a:latin typeface="Arial"/>
                <a:cs typeface="Arial"/>
              </a:rPr>
              <a:t>a defini</a:t>
            </a:r>
            <a:r>
              <a:rPr sz="2204" spc="-4" dirty="0">
                <a:solidFill>
                  <a:prstClr val="black"/>
                </a:solidFill>
                <a:latin typeface="Arial"/>
                <a:cs typeface="Arial"/>
              </a:rPr>
              <a:t>t</a:t>
            </a:r>
            <a:r>
              <a:rPr sz="2204" dirty="0">
                <a:solidFill>
                  <a:prstClr val="black"/>
                </a:solidFill>
                <a:latin typeface="Arial"/>
                <a:cs typeface="Arial"/>
              </a:rPr>
              <a:t>i.</a:t>
            </a:r>
          </a:p>
        </p:txBody>
      </p:sp>
      <p:sp>
        <p:nvSpPr>
          <p:cNvPr id="2" name="object 2"/>
          <p:cNvSpPr txBox="1"/>
          <p:nvPr/>
        </p:nvSpPr>
        <p:spPr>
          <a:xfrm>
            <a:off x="309033" y="182266"/>
            <a:ext cx="10075333" cy="1259417"/>
          </a:xfrm>
          <a:prstGeom prst="rect">
            <a:avLst/>
          </a:prstGeom>
        </p:spPr>
        <p:txBody>
          <a:bodyPr wrap="square" lIns="0" tIns="0" rIns="0" bIns="0" rtlCol="0">
            <a:noAutofit/>
          </a:bodyPr>
          <a:lstStyle/>
          <a:p>
            <a:pPr defTabSz="1007577">
              <a:lnSpc>
                <a:spcPts val="882"/>
              </a:lnSpc>
              <a:spcBef>
                <a:spcPts val="42"/>
              </a:spcBef>
            </a:pPr>
            <a:endParaRPr sz="882" dirty="0">
              <a:solidFill>
                <a:prstClr val="black"/>
              </a:solidFill>
              <a:latin typeface="Calibri"/>
            </a:endParaRPr>
          </a:p>
          <a:p>
            <a:pPr marL="414114" algn="ctr" defTabSz="1007577">
              <a:lnSpc>
                <a:spcPct val="95825"/>
              </a:lnSpc>
            </a:pPr>
            <a:r>
              <a:rPr sz="3526" b="1" dirty="0">
                <a:effectLst>
                  <a:outerShdw blurRad="38100" dist="38100" dir="2700000" algn="tl">
                    <a:srgbClr val="000000">
                      <a:alpha val="43137"/>
                    </a:srgbClr>
                  </a:outerShdw>
                </a:effectLst>
                <a:latin typeface="Arial"/>
                <a:cs typeface="Arial"/>
              </a:rPr>
              <a:t>Es</a:t>
            </a:r>
            <a:r>
              <a:rPr sz="3526" b="1" spc="-15" dirty="0">
                <a:effectLst>
                  <a:outerShdw blurRad="38100" dist="38100" dir="2700000" algn="tl">
                    <a:srgbClr val="000000">
                      <a:alpha val="43137"/>
                    </a:srgbClr>
                  </a:outerShdw>
                </a:effectLst>
                <a:latin typeface="Arial"/>
                <a:cs typeface="Arial"/>
              </a:rPr>
              <a:t>e</a:t>
            </a:r>
            <a:r>
              <a:rPr sz="3526" b="1" dirty="0">
                <a:effectLst>
                  <a:outerShdw blurRad="38100" dist="38100" dir="2700000" algn="tl">
                    <a:srgbClr val="000000">
                      <a:alpha val="43137"/>
                    </a:srgbClr>
                  </a:outerShdw>
                </a:effectLst>
                <a:latin typeface="Arial"/>
                <a:cs typeface="Arial"/>
              </a:rPr>
              <a:t>rcizio</a:t>
            </a:r>
            <a:r>
              <a:rPr sz="3526" b="1" spc="-21"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di</a:t>
            </a:r>
            <a:r>
              <a:rPr sz="3526" b="1" spc="-15" dirty="0">
                <a:effectLst>
                  <a:outerShdw blurRad="38100" dist="38100" dir="2700000" algn="tl">
                    <a:srgbClr val="000000">
                      <a:alpha val="43137"/>
                    </a:srgbClr>
                  </a:outerShdw>
                </a:effectLst>
                <a:latin typeface="Arial"/>
                <a:cs typeface="Arial"/>
              </a:rPr>
              <a:t> </a:t>
            </a:r>
            <a:r>
              <a:rPr sz="3526" b="1" dirty="0">
                <a:effectLst>
                  <a:outerShdw blurRad="38100" dist="38100" dir="2700000" algn="tl">
                    <a:srgbClr val="000000">
                      <a:alpha val="43137"/>
                    </a:srgbClr>
                  </a:outerShdw>
                </a:effectLst>
                <a:latin typeface="Arial"/>
                <a:cs typeface="Arial"/>
              </a:rPr>
              <a:t>fatto</a:t>
            </a:r>
            <a:endParaRPr sz="3526" dirty="0">
              <a:effectLst>
                <a:outerShdw blurRad="38100" dist="38100" dir="2700000" algn="tl">
                  <a:srgbClr val="000000">
                    <a:alpha val="43137"/>
                  </a:srgbClr>
                </a:outerShdw>
              </a:effectLst>
              <a:latin typeface="Arial"/>
              <a:cs typeface="Arial"/>
            </a:endParaRPr>
          </a:p>
          <a:p>
            <a:pPr marL="416800" algn="ctr" defTabSz="1007577">
              <a:lnSpc>
                <a:spcPct val="95825"/>
              </a:lnSpc>
              <a:spcBef>
                <a:spcPts val="1072"/>
              </a:spcBef>
            </a:pPr>
            <a:r>
              <a:rPr sz="2204" b="1" dirty="0">
                <a:effectLst>
                  <a:outerShdw blurRad="38100" dist="38100" dir="2700000" algn="tl">
                    <a:srgbClr val="000000">
                      <a:alpha val="43137"/>
                    </a:srgbClr>
                  </a:outerShdw>
                </a:effectLst>
                <a:latin typeface="Arial"/>
                <a:cs typeface="Arial"/>
              </a:rPr>
              <a:t>Disposizioni</a:t>
            </a:r>
            <a:r>
              <a:rPr sz="2204" b="1" spc="-37"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in</a:t>
            </a:r>
            <a:r>
              <a:rPr sz="2204" b="1" spc="-4"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materia</a:t>
            </a:r>
            <a:r>
              <a:rPr sz="2204" b="1" spc="-37" dirty="0">
                <a:effectLst>
                  <a:outerShdw blurRad="38100" dist="38100" dir="2700000" algn="tl">
                    <a:srgbClr val="000000">
                      <a:alpha val="43137"/>
                    </a:srgbClr>
                  </a:outerShdw>
                </a:effectLst>
                <a:latin typeface="Arial"/>
                <a:cs typeface="Arial"/>
              </a:rPr>
              <a:t> </a:t>
            </a:r>
            <a:r>
              <a:rPr sz="2204" b="1" dirty="0">
                <a:effectLst>
                  <a:outerShdw blurRad="38100" dist="38100" dir="2700000" algn="tl">
                    <a:srgbClr val="000000">
                      <a:alpha val="43137"/>
                    </a:srgbClr>
                  </a:outerShdw>
                </a:effectLst>
                <a:latin typeface="Arial"/>
                <a:cs typeface="Arial"/>
              </a:rPr>
              <a:t>penale</a:t>
            </a:r>
            <a:endParaRPr sz="2204" dirty="0">
              <a:effectLst>
                <a:outerShdw blurRad="38100" dist="38100" dir="2700000" algn="tl">
                  <a:srgbClr val="000000">
                    <a:alpha val="43137"/>
                  </a:srgbClr>
                </a:outerShdw>
              </a:effectLst>
              <a:latin typeface="Arial"/>
              <a:cs typeface="Arial"/>
            </a:endParaRPr>
          </a:p>
        </p:txBody>
      </p:sp>
      <p:sp>
        <p:nvSpPr>
          <p:cNvPr id="20" name="Rettangolo 19">
            <a:extLst>
              <a:ext uri="{FF2B5EF4-FFF2-40B4-BE49-F238E27FC236}">
                <a16:creationId xmlns:a16="http://schemas.microsoft.com/office/drawing/2014/main" id="{BD299280-4EA5-43B0-AF51-87AAC0A195E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21" name="Immagine 20">
            <a:extLst>
              <a:ext uri="{FF2B5EF4-FFF2-40B4-BE49-F238E27FC236}">
                <a16:creationId xmlns:a16="http://schemas.microsoft.com/office/drawing/2014/main" id="{E52A3E32-1438-414B-BE77-326CAA84C2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22" name="Immagine 21">
            <a:extLst>
              <a:ext uri="{FF2B5EF4-FFF2-40B4-BE49-F238E27FC236}">
                <a16:creationId xmlns:a16="http://schemas.microsoft.com/office/drawing/2014/main" id="{34353EF0-3EE4-4996-B6D7-49333E44B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3" name="Picture 5" descr="logo nuovo-2">
            <a:extLst>
              <a:ext uri="{FF2B5EF4-FFF2-40B4-BE49-F238E27FC236}">
                <a16:creationId xmlns:a16="http://schemas.microsoft.com/office/drawing/2014/main" id="{48DE2611-FC81-40BF-9631-12D017CD16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070" y="348996"/>
            <a:ext cx="9525629" cy="5258054"/>
          </a:xfrm>
          <a:prstGeom prst="rect">
            <a:avLst/>
          </a:prstGeom>
          <a:blipFill>
            <a:blip r:embed="rId2" cstate="print"/>
            <a:stretch>
              <a:fillRect/>
            </a:stretch>
          </a:blipFill>
        </p:spPr>
        <p:txBody>
          <a:bodyPr wrap="square" lIns="0" tIns="0" rIns="0" bIns="0" rtlCol="0">
            <a:noAutofit/>
          </a:bodyPr>
          <a:lstStyle/>
          <a:p>
            <a:endParaRPr/>
          </a:p>
        </p:txBody>
      </p:sp>
      <p:sp>
        <p:nvSpPr>
          <p:cNvPr id="3" name="Rettangolo 2">
            <a:extLst>
              <a:ext uri="{FF2B5EF4-FFF2-40B4-BE49-F238E27FC236}">
                <a16:creationId xmlns:a16="http://schemas.microsoft.com/office/drawing/2014/main" id="{B1CE3F9E-0D41-40E7-9D21-7E40E7163CD7}"/>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4" name="Immagine 3">
            <a:extLst>
              <a:ext uri="{FF2B5EF4-FFF2-40B4-BE49-F238E27FC236}">
                <a16:creationId xmlns:a16="http://schemas.microsoft.com/office/drawing/2014/main" id="{7711441B-850E-4AEF-93F2-7E290243C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50067"/>
            <a:ext cx="992445" cy="906433"/>
          </a:xfrm>
          <a:prstGeom prst="rect">
            <a:avLst/>
          </a:prstGeom>
        </p:spPr>
      </p:pic>
      <p:pic>
        <p:nvPicPr>
          <p:cNvPr id="5" name="Immagine 4">
            <a:extLst>
              <a:ext uri="{FF2B5EF4-FFF2-40B4-BE49-F238E27FC236}">
                <a16:creationId xmlns:a16="http://schemas.microsoft.com/office/drawing/2014/main" id="{F128D3AC-F7EB-4564-A226-8C54CF82A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4555109" y="3201924"/>
            <a:ext cx="2016252" cy="1801368"/>
          </a:xfrm>
          <a:custGeom>
            <a:avLst/>
            <a:gdLst/>
            <a:ahLst/>
            <a:cxnLst/>
            <a:rect l="l" t="t" r="r" b="b"/>
            <a:pathLst>
              <a:path w="2016252" h="1801368">
                <a:moveTo>
                  <a:pt x="0" y="900684"/>
                </a:moveTo>
                <a:lnTo>
                  <a:pt x="3340" y="974471"/>
                </a:lnTo>
                <a:lnTo>
                  <a:pt x="13187" y="1046631"/>
                </a:lnTo>
                <a:lnTo>
                  <a:pt x="29281" y="1116930"/>
                </a:lnTo>
                <a:lnTo>
                  <a:pt x="51364" y="1185135"/>
                </a:lnTo>
                <a:lnTo>
                  <a:pt x="79176" y="1251013"/>
                </a:lnTo>
                <a:lnTo>
                  <a:pt x="112457" y="1314331"/>
                </a:lnTo>
                <a:lnTo>
                  <a:pt x="150948" y="1374855"/>
                </a:lnTo>
                <a:lnTo>
                  <a:pt x="194389" y="1432352"/>
                </a:lnTo>
                <a:lnTo>
                  <a:pt x="242521" y="1486590"/>
                </a:lnTo>
                <a:lnTo>
                  <a:pt x="295084" y="1537334"/>
                </a:lnTo>
                <a:lnTo>
                  <a:pt x="351819" y="1584353"/>
                </a:lnTo>
                <a:lnTo>
                  <a:pt x="412467" y="1627412"/>
                </a:lnTo>
                <a:lnTo>
                  <a:pt x="476768" y="1666279"/>
                </a:lnTo>
                <a:lnTo>
                  <a:pt x="544462" y="1700719"/>
                </a:lnTo>
                <a:lnTo>
                  <a:pt x="615291" y="1730502"/>
                </a:lnTo>
                <a:lnTo>
                  <a:pt x="688994" y="1755391"/>
                </a:lnTo>
                <a:lnTo>
                  <a:pt x="765312" y="1775156"/>
                </a:lnTo>
                <a:lnTo>
                  <a:pt x="843986" y="1789563"/>
                </a:lnTo>
                <a:lnTo>
                  <a:pt x="924756" y="1798377"/>
                </a:lnTo>
                <a:lnTo>
                  <a:pt x="1007363" y="1801368"/>
                </a:lnTo>
                <a:lnTo>
                  <a:pt x="1089982" y="1798377"/>
                </a:lnTo>
                <a:lnTo>
                  <a:pt x="1170784" y="1789563"/>
                </a:lnTo>
                <a:lnTo>
                  <a:pt x="1249507" y="1775156"/>
                </a:lnTo>
                <a:lnTo>
                  <a:pt x="1325892" y="1755391"/>
                </a:lnTo>
                <a:lnTo>
                  <a:pt x="1399674" y="1730502"/>
                </a:lnTo>
                <a:lnTo>
                  <a:pt x="1470594" y="1700719"/>
                </a:lnTo>
                <a:lnTo>
                  <a:pt x="1538389" y="1666279"/>
                </a:lnTo>
                <a:lnTo>
                  <a:pt x="1602796" y="1627412"/>
                </a:lnTo>
                <a:lnTo>
                  <a:pt x="1663556" y="1584353"/>
                </a:lnTo>
                <a:lnTo>
                  <a:pt x="1720405" y="1537334"/>
                </a:lnTo>
                <a:lnTo>
                  <a:pt x="1773082" y="1486590"/>
                </a:lnTo>
                <a:lnTo>
                  <a:pt x="1821326" y="1432352"/>
                </a:lnTo>
                <a:lnTo>
                  <a:pt x="1864874" y="1374855"/>
                </a:lnTo>
                <a:lnTo>
                  <a:pt x="1903465" y="1314331"/>
                </a:lnTo>
                <a:lnTo>
                  <a:pt x="1936837" y="1251013"/>
                </a:lnTo>
                <a:lnTo>
                  <a:pt x="1964728" y="1185135"/>
                </a:lnTo>
                <a:lnTo>
                  <a:pt x="1986877" y="1116930"/>
                </a:lnTo>
                <a:lnTo>
                  <a:pt x="2003022" y="1046631"/>
                </a:lnTo>
                <a:lnTo>
                  <a:pt x="2012900" y="974471"/>
                </a:lnTo>
                <a:lnTo>
                  <a:pt x="2016252" y="900683"/>
                </a:lnTo>
                <a:lnTo>
                  <a:pt x="2012900" y="826896"/>
                </a:lnTo>
                <a:lnTo>
                  <a:pt x="2003022" y="754736"/>
                </a:lnTo>
                <a:lnTo>
                  <a:pt x="1986877" y="684437"/>
                </a:lnTo>
                <a:lnTo>
                  <a:pt x="1964728" y="616232"/>
                </a:lnTo>
                <a:lnTo>
                  <a:pt x="1936837" y="550354"/>
                </a:lnTo>
                <a:lnTo>
                  <a:pt x="1903465" y="487036"/>
                </a:lnTo>
                <a:lnTo>
                  <a:pt x="1864874" y="426512"/>
                </a:lnTo>
                <a:lnTo>
                  <a:pt x="1821326" y="369015"/>
                </a:lnTo>
                <a:lnTo>
                  <a:pt x="1773082" y="314777"/>
                </a:lnTo>
                <a:lnTo>
                  <a:pt x="1720405" y="264032"/>
                </a:lnTo>
                <a:lnTo>
                  <a:pt x="1663556" y="217014"/>
                </a:lnTo>
                <a:lnTo>
                  <a:pt x="1602796" y="173955"/>
                </a:lnTo>
                <a:lnTo>
                  <a:pt x="1538389" y="135088"/>
                </a:lnTo>
                <a:lnTo>
                  <a:pt x="1470594" y="100648"/>
                </a:lnTo>
                <a:lnTo>
                  <a:pt x="1399674" y="70865"/>
                </a:lnTo>
                <a:lnTo>
                  <a:pt x="1325892" y="45976"/>
                </a:lnTo>
                <a:lnTo>
                  <a:pt x="1249507" y="26211"/>
                </a:lnTo>
                <a:lnTo>
                  <a:pt x="1170784" y="11804"/>
                </a:lnTo>
                <a:lnTo>
                  <a:pt x="1089982" y="2990"/>
                </a:lnTo>
                <a:lnTo>
                  <a:pt x="1007363" y="0"/>
                </a:lnTo>
                <a:lnTo>
                  <a:pt x="924756" y="2990"/>
                </a:lnTo>
                <a:lnTo>
                  <a:pt x="843986" y="11804"/>
                </a:lnTo>
                <a:lnTo>
                  <a:pt x="765312" y="26211"/>
                </a:lnTo>
                <a:lnTo>
                  <a:pt x="688994" y="45976"/>
                </a:lnTo>
                <a:lnTo>
                  <a:pt x="615291" y="70865"/>
                </a:lnTo>
                <a:lnTo>
                  <a:pt x="544462" y="100648"/>
                </a:lnTo>
                <a:lnTo>
                  <a:pt x="476768" y="135088"/>
                </a:lnTo>
                <a:lnTo>
                  <a:pt x="412467" y="173955"/>
                </a:lnTo>
                <a:lnTo>
                  <a:pt x="351819" y="217014"/>
                </a:lnTo>
                <a:lnTo>
                  <a:pt x="295084" y="264032"/>
                </a:lnTo>
                <a:lnTo>
                  <a:pt x="242521" y="314777"/>
                </a:lnTo>
                <a:lnTo>
                  <a:pt x="194389" y="369015"/>
                </a:lnTo>
                <a:lnTo>
                  <a:pt x="150948" y="426512"/>
                </a:lnTo>
                <a:lnTo>
                  <a:pt x="112457" y="487036"/>
                </a:lnTo>
                <a:lnTo>
                  <a:pt x="79176" y="550354"/>
                </a:lnTo>
                <a:lnTo>
                  <a:pt x="51364" y="616232"/>
                </a:lnTo>
                <a:lnTo>
                  <a:pt x="29281" y="684437"/>
                </a:lnTo>
                <a:lnTo>
                  <a:pt x="13187" y="754736"/>
                </a:lnTo>
                <a:lnTo>
                  <a:pt x="3340" y="826896"/>
                </a:lnTo>
                <a:lnTo>
                  <a:pt x="0" y="900684"/>
                </a:lnTo>
                <a:close/>
              </a:path>
            </a:pathLst>
          </a:custGeom>
          <a:solidFill>
            <a:srgbClr val="BAE0E3"/>
          </a:solidFill>
        </p:spPr>
        <p:txBody>
          <a:bodyPr wrap="square" lIns="0" tIns="0" rIns="0" bIns="0" rtlCol="0">
            <a:noAutofit/>
          </a:bodyPr>
          <a:lstStyle/>
          <a:p>
            <a:endParaRPr/>
          </a:p>
        </p:txBody>
      </p:sp>
      <p:sp>
        <p:nvSpPr>
          <p:cNvPr id="18" name="object 18"/>
          <p:cNvSpPr/>
          <p:nvPr/>
        </p:nvSpPr>
        <p:spPr>
          <a:xfrm>
            <a:off x="4549013" y="3217163"/>
            <a:ext cx="861059" cy="928116"/>
          </a:xfrm>
          <a:custGeom>
            <a:avLst/>
            <a:gdLst/>
            <a:ahLst/>
            <a:cxnLst/>
            <a:rect l="l" t="t" r="r" b="b"/>
            <a:pathLst>
              <a:path w="861059" h="928116">
                <a:moveTo>
                  <a:pt x="10667" y="888492"/>
                </a:moveTo>
                <a:lnTo>
                  <a:pt x="1536" y="888492"/>
                </a:lnTo>
                <a:lnTo>
                  <a:pt x="4571" y="890016"/>
                </a:lnTo>
                <a:lnTo>
                  <a:pt x="9156" y="890016"/>
                </a:lnTo>
                <a:lnTo>
                  <a:pt x="10667" y="908304"/>
                </a:lnTo>
                <a:lnTo>
                  <a:pt x="10667" y="888492"/>
                </a:lnTo>
                <a:close/>
              </a:path>
              <a:path w="861059" h="928116">
                <a:moveTo>
                  <a:pt x="1536" y="886968"/>
                </a:moveTo>
                <a:lnTo>
                  <a:pt x="10667" y="885444"/>
                </a:lnTo>
                <a:lnTo>
                  <a:pt x="10667" y="883920"/>
                </a:lnTo>
                <a:lnTo>
                  <a:pt x="9156" y="880872"/>
                </a:lnTo>
                <a:lnTo>
                  <a:pt x="7619" y="879348"/>
                </a:lnTo>
                <a:lnTo>
                  <a:pt x="10667" y="862584"/>
                </a:lnTo>
                <a:lnTo>
                  <a:pt x="12191" y="839724"/>
                </a:lnTo>
                <a:lnTo>
                  <a:pt x="13715" y="816864"/>
                </a:lnTo>
                <a:lnTo>
                  <a:pt x="15239" y="794004"/>
                </a:lnTo>
                <a:lnTo>
                  <a:pt x="18287" y="771144"/>
                </a:lnTo>
                <a:lnTo>
                  <a:pt x="21335" y="749808"/>
                </a:lnTo>
                <a:lnTo>
                  <a:pt x="25907" y="726948"/>
                </a:lnTo>
                <a:lnTo>
                  <a:pt x="30479" y="705612"/>
                </a:lnTo>
                <a:lnTo>
                  <a:pt x="36575" y="682752"/>
                </a:lnTo>
                <a:lnTo>
                  <a:pt x="42671" y="661416"/>
                </a:lnTo>
                <a:lnTo>
                  <a:pt x="48767" y="640080"/>
                </a:lnTo>
                <a:lnTo>
                  <a:pt x="71627" y="577596"/>
                </a:lnTo>
                <a:lnTo>
                  <a:pt x="89915" y="536448"/>
                </a:lnTo>
                <a:lnTo>
                  <a:pt x="109727" y="496824"/>
                </a:lnTo>
                <a:lnTo>
                  <a:pt x="131076" y="458724"/>
                </a:lnTo>
                <a:lnTo>
                  <a:pt x="155448" y="420624"/>
                </a:lnTo>
                <a:lnTo>
                  <a:pt x="181355" y="385572"/>
                </a:lnTo>
                <a:lnTo>
                  <a:pt x="208787" y="350520"/>
                </a:lnTo>
                <a:lnTo>
                  <a:pt x="239267" y="315468"/>
                </a:lnTo>
                <a:lnTo>
                  <a:pt x="271271" y="283464"/>
                </a:lnTo>
                <a:lnTo>
                  <a:pt x="304800" y="252984"/>
                </a:lnTo>
                <a:lnTo>
                  <a:pt x="338327" y="222504"/>
                </a:lnTo>
                <a:lnTo>
                  <a:pt x="374916" y="195072"/>
                </a:lnTo>
                <a:lnTo>
                  <a:pt x="413016" y="167640"/>
                </a:lnTo>
                <a:lnTo>
                  <a:pt x="452627" y="143256"/>
                </a:lnTo>
                <a:lnTo>
                  <a:pt x="493775" y="120396"/>
                </a:lnTo>
                <a:lnTo>
                  <a:pt x="534936" y="97536"/>
                </a:lnTo>
                <a:lnTo>
                  <a:pt x="579119" y="77724"/>
                </a:lnTo>
                <a:lnTo>
                  <a:pt x="623315" y="60960"/>
                </a:lnTo>
                <a:lnTo>
                  <a:pt x="669035" y="44196"/>
                </a:lnTo>
                <a:lnTo>
                  <a:pt x="714755" y="30480"/>
                </a:lnTo>
                <a:lnTo>
                  <a:pt x="761999" y="18288"/>
                </a:lnTo>
                <a:lnTo>
                  <a:pt x="810767" y="7620"/>
                </a:lnTo>
                <a:lnTo>
                  <a:pt x="861059" y="0"/>
                </a:lnTo>
                <a:lnTo>
                  <a:pt x="760475" y="9144"/>
                </a:lnTo>
                <a:lnTo>
                  <a:pt x="711707" y="21336"/>
                </a:lnTo>
                <a:lnTo>
                  <a:pt x="665988" y="35052"/>
                </a:lnTo>
                <a:lnTo>
                  <a:pt x="618756" y="51816"/>
                </a:lnTo>
                <a:lnTo>
                  <a:pt x="574548" y="70104"/>
                </a:lnTo>
                <a:lnTo>
                  <a:pt x="530351" y="89916"/>
                </a:lnTo>
                <a:lnTo>
                  <a:pt x="489216" y="111252"/>
                </a:lnTo>
                <a:lnTo>
                  <a:pt x="448055" y="135636"/>
                </a:lnTo>
                <a:lnTo>
                  <a:pt x="408431" y="160020"/>
                </a:lnTo>
                <a:lnTo>
                  <a:pt x="368807" y="187452"/>
                </a:lnTo>
                <a:lnTo>
                  <a:pt x="332231" y="214884"/>
                </a:lnTo>
                <a:lnTo>
                  <a:pt x="297179" y="245364"/>
                </a:lnTo>
                <a:lnTo>
                  <a:pt x="263651" y="277368"/>
                </a:lnTo>
                <a:lnTo>
                  <a:pt x="231648" y="309372"/>
                </a:lnTo>
                <a:lnTo>
                  <a:pt x="202691" y="344424"/>
                </a:lnTo>
                <a:lnTo>
                  <a:pt x="173735" y="379476"/>
                </a:lnTo>
                <a:lnTo>
                  <a:pt x="147827" y="416052"/>
                </a:lnTo>
                <a:lnTo>
                  <a:pt x="123456" y="454152"/>
                </a:lnTo>
                <a:lnTo>
                  <a:pt x="100596" y="492252"/>
                </a:lnTo>
                <a:lnTo>
                  <a:pt x="80771" y="533400"/>
                </a:lnTo>
                <a:lnTo>
                  <a:pt x="62496" y="574548"/>
                </a:lnTo>
                <a:lnTo>
                  <a:pt x="45719" y="615696"/>
                </a:lnTo>
                <a:lnTo>
                  <a:pt x="39636" y="637032"/>
                </a:lnTo>
                <a:lnTo>
                  <a:pt x="32016" y="659892"/>
                </a:lnTo>
                <a:lnTo>
                  <a:pt x="27431" y="681228"/>
                </a:lnTo>
                <a:lnTo>
                  <a:pt x="21335" y="702564"/>
                </a:lnTo>
                <a:lnTo>
                  <a:pt x="16776" y="725424"/>
                </a:lnTo>
                <a:lnTo>
                  <a:pt x="12191" y="748284"/>
                </a:lnTo>
                <a:lnTo>
                  <a:pt x="9156" y="769620"/>
                </a:lnTo>
                <a:lnTo>
                  <a:pt x="6095" y="792480"/>
                </a:lnTo>
                <a:lnTo>
                  <a:pt x="3048" y="815340"/>
                </a:lnTo>
                <a:lnTo>
                  <a:pt x="1536" y="838200"/>
                </a:lnTo>
                <a:lnTo>
                  <a:pt x="1536" y="881627"/>
                </a:lnTo>
                <a:lnTo>
                  <a:pt x="3048" y="880872"/>
                </a:lnTo>
                <a:lnTo>
                  <a:pt x="4571" y="880872"/>
                </a:lnTo>
                <a:lnTo>
                  <a:pt x="1536" y="881627"/>
                </a:lnTo>
                <a:lnTo>
                  <a:pt x="1536" y="886968"/>
                </a:lnTo>
                <a:close/>
              </a:path>
              <a:path w="861059" h="928116">
                <a:moveTo>
                  <a:pt x="9156" y="880872"/>
                </a:moveTo>
                <a:lnTo>
                  <a:pt x="10667" y="883920"/>
                </a:lnTo>
                <a:lnTo>
                  <a:pt x="10667" y="862584"/>
                </a:lnTo>
                <a:lnTo>
                  <a:pt x="7619" y="879348"/>
                </a:lnTo>
                <a:lnTo>
                  <a:pt x="9156" y="880872"/>
                </a:lnTo>
                <a:close/>
              </a:path>
              <a:path w="861059" h="928116">
                <a:moveTo>
                  <a:pt x="1536" y="881627"/>
                </a:moveTo>
                <a:lnTo>
                  <a:pt x="4571" y="880872"/>
                </a:lnTo>
                <a:lnTo>
                  <a:pt x="3048" y="880872"/>
                </a:lnTo>
                <a:lnTo>
                  <a:pt x="1536" y="881627"/>
                </a:lnTo>
                <a:close/>
              </a:path>
              <a:path w="861059" h="928116">
                <a:moveTo>
                  <a:pt x="961656" y="-18287"/>
                </a:moveTo>
                <a:lnTo>
                  <a:pt x="935735" y="-16763"/>
                </a:lnTo>
                <a:lnTo>
                  <a:pt x="909827" y="-15239"/>
                </a:lnTo>
                <a:lnTo>
                  <a:pt x="859535" y="-9143"/>
                </a:lnTo>
                <a:lnTo>
                  <a:pt x="809256" y="-1523"/>
                </a:lnTo>
                <a:lnTo>
                  <a:pt x="760475" y="9144"/>
                </a:lnTo>
                <a:lnTo>
                  <a:pt x="861059" y="0"/>
                </a:lnTo>
                <a:lnTo>
                  <a:pt x="911351" y="-6095"/>
                </a:lnTo>
                <a:lnTo>
                  <a:pt x="935735" y="-7619"/>
                </a:lnTo>
                <a:lnTo>
                  <a:pt x="961656" y="-9143"/>
                </a:lnTo>
                <a:lnTo>
                  <a:pt x="987551" y="-9143"/>
                </a:lnTo>
                <a:lnTo>
                  <a:pt x="1013459" y="-10667"/>
                </a:lnTo>
                <a:lnTo>
                  <a:pt x="1039367" y="-9143"/>
                </a:lnTo>
                <a:lnTo>
                  <a:pt x="1065275" y="-9143"/>
                </a:lnTo>
                <a:lnTo>
                  <a:pt x="1091196" y="-7619"/>
                </a:lnTo>
                <a:lnTo>
                  <a:pt x="1117091" y="-4571"/>
                </a:lnTo>
                <a:lnTo>
                  <a:pt x="1167396" y="0"/>
                </a:lnTo>
                <a:lnTo>
                  <a:pt x="1216152" y="7620"/>
                </a:lnTo>
                <a:lnTo>
                  <a:pt x="1264919" y="18288"/>
                </a:lnTo>
                <a:lnTo>
                  <a:pt x="1312176" y="30480"/>
                </a:lnTo>
                <a:lnTo>
                  <a:pt x="1359407" y="44196"/>
                </a:lnTo>
                <a:lnTo>
                  <a:pt x="1405127" y="60960"/>
                </a:lnTo>
                <a:lnTo>
                  <a:pt x="1449336" y="77724"/>
                </a:lnTo>
                <a:lnTo>
                  <a:pt x="1491995" y="97536"/>
                </a:lnTo>
                <a:lnTo>
                  <a:pt x="1534667" y="120396"/>
                </a:lnTo>
                <a:lnTo>
                  <a:pt x="1574291" y="143256"/>
                </a:lnTo>
                <a:lnTo>
                  <a:pt x="1613915" y="167639"/>
                </a:lnTo>
                <a:lnTo>
                  <a:pt x="1652015" y="195072"/>
                </a:lnTo>
                <a:lnTo>
                  <a:pt x="1688591" y="222504"/>
                </a:lnTo>
                <a:lnTo>
                  <a:pt x="1723656" y="252984"/>
                </a:lnTo>
                <a:lnTo>
                  <a:pt x="1757171" y="283464"/>
                </a:lnTo>
                <a:lnTo>
                  <a:pt x="1787652" y="315468"/>
                </a:lnTo>
                <a:lnTo>
                  <a:pt x="1818131" y="350520"/>
                </a:lnTo>
                <a:lnTo>
                  <a:pt x="1845576" y="385572"/>
                </a:lnTo>
                <a:lnTo>
                  <a:pt x="1871471" y="420624"/>
                </a:lnTo>
                <a:lnTo>
                  <a:pt x="1895855" y="458724"/>
                </a:lnTo>
                <a:lnTo>
                  <a:pt x="1918715" y="496824"/>
                </a:lnTo>
                <a:lnTo>
                  <a:pt x="1938527" y="536448"/>
                </a:lnTo>
                <a:lnTo>
                  <a:pt x="1956815" y="577596"/>
                </a:lnTo>
                <a:lnTo>
                  <a:pt x="1972055" y="618744"/>
                </a:lnTo>
                <a:lnTo>
                  <a:pt x="1985772" y="661416"/>
                </a:lnTo>
                <a:lnTo>
                  <a:pt x="1991868" y="682752"/>
                </a:lnTo>
                <a:lnTo>
                  <a:pt x="1996439" y="704088"/>
                </a:lnTo>
                <a:lnTo>
                  <a:pt x="2001011" y="726948"/>
                </a:lnTo>
                <a:lnTo>
                  <a:pt x="2005596" y="748284"/>
                </a:lnTo>
                <a:lnTo>
                  <a:pt x="2008631" y="771144"/>
                </a:lnTo>
                <a:lnTo>
                  <a:pt x="2011679" y="794004"/>
                </a:lnTo>
                <a:lnTo>
                  <a:pt x="2014727" y="816864"/>
                </a:lnTo>
                <a:lnTo>
                  <a:pt x="2016252" y="839724"/>
                </a:lnTo>
                <a:lnTo>
                  <a:pt x="2016252" y="931164"/>
                </a:lnTo>
                <a:lnTo>
                  <a:pt x="2014727" y="954024"/>
                </a:lnTo>
                <a:lnTo>
                  <a:pt x="2011679" y="976884"/>
                </a:lnTo>
                <a:lnTo>
                  <a:pt x="2008631" y="999744"/>
                </a:lnTo>
                <a:lnTo>
                  <a:pt x="2005596" y="1021080"/>
                </a:lnTo>
                <a:lnTo>
                  <a:pt x="2001011" y="1043939"/>
                </a:lnTo>
                <a:lnTo>
                  <a:pt x="1996439" y="1065276"/>
                </a:lnTo>
                <a:lnTo>
                  <a:pt x="1991868" y="1088136"/>
                </a:lnTo>
                <a:lnTo>
                  <a:pt x="1979676" y="1130808"/>
                </a:lnTo>
                <a:lnTo>
                  <a:pt x="1956815" y="1193292"/>
                </a:lnTo>
                <a:lnTo>
                  <a:pt x="1938527" y="1234439"/>
                </a:lnTo>
                <a:lnTo>
                  <a:pt x="1918715" y="1274064"/>
                </a:lnTo>
                <a:lnTo>
                  <a:pt x="1895855" y="1312164"/>
                </a:lnTo>
                <a:lnTo>
                  <a:pt x="1871471" y="1350264"/>
                </a:lnTo>
                <a:lnTo>
                  <a:pt x="1845576" y="1385316"/>
                </a:lnTo>
                <a:lnTo>
                  <a:pt x="1818131" y="1420368"/>
                </a:lnTo>
                <a:lnTo>
                  <a:pt x="1787652" y="1455420"/>
                </a:lnTo>
                <a:lnTo>
                  <a:pt x="1755648" y="1487424"/>
                </a:lnTo>
                <a:lnTo>
                  <a:pt x="1723656" y="1517904"/>
                </a:lnTo>
                <a:lnTo>
                  <a:pt x="1688591" y="1548384"/>
                </a:lnTo>
                <a:lnTo>
                  <a:pt x="1652015" y="1575816"/>
                </a:lnTo>
                <a:lnTo>
                  <a:pt x="1613915" y="1603248"/>
                </a:lnTo>
                <a:lnTo>
                  <a:pt x="1574291" y="1627632"/>
                </a:lnTo>
                <a:lnTo>
                  <a:pt x="1534667" y="1650492"/>
                </a:lnTo>
                <a:lnTo>
                  <a:pt x="1491995" y="1673352"/>
                </a:lnTo>
                <a:lnTo>
                  <a:pt x="1449336" y="1691639"/>
                </a:lnTo>
                <a:lnTo>
                  <a:pt x="1403616" y="1709928"/>
                </a:lnTo>
                <a:lnTo>
                  <a:pt x="1357896" y="1726692"/>
                </a:lnTo>
                <a:lnTo>
                  <a:pt x="1312176" y="1740408"/>
                </a:lnTo>
                <a:lnTo>
                  <a:pt x="1264919" y="1752600"/>
                </a:lnTo>
                <a:lnTo>
                  <a:pt x="1216152" y="1761744"/>
                </a:lnTo>
                <a:lnTo>
                  <a:pt x="1165859" y="1770888"/>
                </a:lnTo>
                <a:lnTo>
                  <a:pt x="1115567" y="1775460"/>
                </a:lnTo>
                <a:lnTo>
                  <a:pt x="1091196" y="1778508"/>
                </a:lnTo>
                <a:lnTo>
                  <a:pt x="1065275" y="1780032"/>
                </a:lnTo>
                <a:lnTo>
                  <a:pt x="961656" y="1780032"/>
                </a:lnTo>
                <a:lnTo>
                  <a:pt x="935735" y="1778508"/>
                </a:lnTo>
                <a:lnTo>
                  <a:pt x="911351" y="1775460"/>
                </a:lnTo>
                <a:lnTo>
                  <a:pt x="861059" y="1770888"/>
                </a:lnTo>
                <a:lnTo>
                  <a:pt x="810767" y="1763268"/>
                </a:lnTo>
                <a:lnTo>
                  <a:pt x="761999" y="1752600"/>
                </a:lnTo>
                <a:lnTo>
                  <a:pt x="714755" y="1740408"/>
                </a:lnTo>
                <a:lnTo>
                  <a:pt x="669035" y="1726692"/>
                </a:lnTo>
                <a:lnTo>
                  <a:pt x="623315" y="1709928"/>
                </a:lnTo>
                <a:lnTo>
                  <a:pt x="579119" y="1691640"/>
                </a:lnTo>
                <a:lnTo>
                  <a:pt x="534936" y="1671828"/>
                </a:lnTo>
                <a:lnTo>
                  <a:pt x="493775" y="1650492"/>
                </a:lnTo>
                <a:lnTo>
                  <a:pt x="452627" y="1627632"/>
                </a:lnTo>
                <a:lnTo>
                  <a:pt x="413016" y="1603248"/>
                </a:lnTo>
                <a:lnTo>
                  <a:pt x="374916" y="1575816"/>
                </a:lnTo>
                <a:lnTo>
                  <a:pt x="338327" y="1548384"/>
                </a:lnTo>
                <a:lnTo>
                  <a:pt x="303275" y="1517904"/>
                </a:lnTo>
                <a:lnTo>
                  <a:pt x="271271" y="1487424"/>
                </a:lnTo>
                <a:lnTo>
                  <a:pt x="239267" y="1453896"/>
                </a:lnTo>
                <a:lnTo>
                  <a:pt x="208787" y="1420368"/>
                </a:lnTo>
                <a:lnTo>
                  <a:pt x="181355" y="1385316"/>
                </a:lnTo>
                <a:lnTo>
                  <a:pt x="155448" y="1348740"/>
                </a:lnTo>
                <a:lnTo>
                  <a:pt x="131076" y="1312164"/>
                </a:lnTo>
                <a:lnTo>
                  <a:pt x="109727" y="1272540"/>
                </a:lnTo>
                <a:lnTo>
                  <a:pt x="88391" y="1232916"/>
                </a:lnTo>
                <a:lnTo>
                  <a:pt x="71627" y="1193292"/>
                </a:lnTo>
                <a:lnTo>
                  <a:pt x="54876" y="1150620"/>
                </a:lnTo>
                <a:lnTo>
                  <a:pt x="48767" y="1130808"/>
                </a:lnTo>
                <a:lnTo>
                  <a:pt x="41148" y="1109472"/>
                </a:lnTo>
                <a:lnTo>
                  <a:pt x="36575" y="1086612"/>
                </a:lnTo>
                <a:lnTo>
                  <a:pt x="30479" y="1065276"/>
                </a:lnTo>
                <a:lnTo>
                  <a:pt x="25907" y="1043940"/>
                </a:lnTo>
                <a:lnTo>
                  <a:pt x="21335" y="1021080"/>
                </a:lnTo>
                <a:lnTo>
                  <a:pt x="18287" y="999744"/>
                </a:lnTo>
                <a:lnTo>
                  <a:pt x="15239" y="976884"/>
                </a:lnTo>
                <a:lnTo>
                  <a:pt x="13715" y="954024"/>
                </a:lnTo>
                <a:lnTo>
                  <a:pt x="12191" y="931164"/>
                </a:lnTo>
                <a:lnTo>
                  <a:pt x="10667" y="908304"/>
                </a:lnTo>
                <a:lnTo>
                  <a:pt x="9156" y="890016"/>
                </a:lnTo>
                <a:lnTo>
                  <a:pt x="4571" y="890016"/>
                </a:lnTo>
                <a:lnTo>
                  <a:pt x="1536" y="888492"/>
                </a:lnTo>
                <a:lnTo>
                  <a:pt x="10667" y="888492"/>
                </a:lnTo>
                <a:lnTo>
                  <a:pt x="10667" y="885444"/>
                </a:lnTo>
                <a:lnTo>
                  <a:pt x="1536" y="886968"/>
                </a:lnTo>
                <a:lnTo>
                  <a:pt x="1536" y="881627"/>
                </a:lnTo>
                <a:lnTo>
                  <a:pt x="0" y="882396"/>
                </a:lnTo>
                <a:lnTo>
                  <a:pt x="0" y="885444"/>
                </a:lnTo>
                <a:lnTo>
                  <a:pt x="1536" y="908304"/>
                </a:lnTo>
                <a:lnTo>
                  <a:pt x="6095" y="890016"/>
                </a:lnTo>
                <a:lnTo>
                  <a:pt x="1536" y="908304"/>
                </a:lnTo>
                <a:lnTo>
                  <a:pt x="1536" y="931164"/>
                </a:lnTo>
                <a:lnTo>
                  <a:pt x="3048" y="955548"/>
                </a:lnTo>
                <a:lnTo>
                  <a:pt x="6095" y="978408"/>
                </a:lnTo>
                <a:lnTo>
                  <a:pt x="9156" y="1001268"/>
                </a:lnTo>
                <a:lnTo>
                  <a:pt x="12191" y="1022604"/>
                </a:lnTo>
                <a:lnTo>
                  <a:pt x="16776" y="1045464"/>
                </a:lnTo>
                <a:lnTo>
                  <a:pt x="21335" y="1068324"/>
                </a:lnTo>
                <a:lnTo>
                  <a:pt x="27431" y="1089660"/>
                </a:lnTo>
                <a:lnTo>
                  <a:pt x="32016" y="1110996"/>
                </a:lnTo>
                <a:lnTo>
                  <a:pt x="39636" y="1133856"/>
                </a:lnTo>
                <a:lnTo>
                  <a:pt x="45719" y="1155192"/>
                </a:lnTo>
                <a:lnTo>
                  <a:pt x="62496" y="1196340"/>
                </a:lnTo>
                <a:lnTo>
                  <a:pt x="80771" y="1237488"/>
                </a:lnTo>
                <a:lnTo>
                  <a:pt x="100596" y="1278636"/>
                </a:lnTo>
                <a:lnTo>
                  <a:pt x="123456" y="1316736"/>
                </a:lnTo>
                <a:lnTo>
                  <a:pt x="147827" y="1354836"/>
                </a:lnTo>
                <a:lnTo>
                  <a:pt x="173735" y="1391412"/>
                </a:lnTo>
                <a:lnTo>
                  <a:pt x="202691" y="1426464"/>
                </a:lnTo>
                <a:lnTo>
                  <a:pt x="231648" y="1461516"/>
                </a:lnTo>
                <a:lnTo>
                  <a:pt x="263651" y="1493520"/>
                </a:lnTo>
                <a:lnTo>
                  <a:pt x="297179" y="1525524"/>
                </a:lnTo>
                <a:lnTo>
                  <a:pt x="333755" y="1556004"/>
                </a:lnTo>
                <a:lnTo>
                  <a:pt x="370331" y="1583436"/>
                </a:lnTo>
                <a:lnTo>
                  <a:pt x="408431" y="1610868"/>
                </a:lnTo>
                <a:lnTo>
                  <a:pt x="448055" y="1635252"/>
                </a:lnTo>
                <a:lnTo>
                  <a:pt x="489216" y="1659636"/>
                </a:lnTo>
                <a:lnTo>
                  <a:pt x="531875" y="1680972"/>
                </a:lnTo>
                <a:lnTo>
                  <a:pt x="574548" y="1700784"/>
                </a:lnTo>
                <a:lnTo>
                  <a:pt x="620267" y="1719072"/>
                </a:lnTo>
                <a:lnTo>
                  <a:pt x="665988" y="1735836"/>
                </a:lnTo>
                <a:lnTo>
                  <a:pt x="713231" y="1749552"/>
                </a:lnTo>
                <a:lnTo>
                  <a:pt x="760475" y="1761744"/>
                </a:lnTo>
                <a:lnTo>
                  <a:pt x="809256" y="1772412"/>
                </a:lnTo>
                <a:lnTo>
                  <a:pt x="859535" y="1780032"/>
                </a:lnTo>
                <a:lnTo>
                  <a:pt x="909827" y="1786128"/>
                </a:lnTo>
                <a:lnTo>
                  <a:pt x="935735" y="1787652"/>
                </a:lnTo>
                <a:lnTo>
                  <a:pt x="961656" y="1789176"/>
                </a:lnTo>
                <a:lnTo>
                  <a:pt x="987551" y="1790700"/>
                </a:lnTo>
                <a:lnTo>
                  <a:pt x="1013459" y="1790700"/>
                </a:lnTo>
                <a:lnTo>
                  <a:pt x="1039367" y="1789176"/>
                </a:lnTo>
                <a:lnTo>
                  <a:pt x="1065275" y="1789176"/>
                </a:lnTo>
                <a:lnTo>
                  <a:pt x="1117091" y="1786128"/>
                </a:lnTo>
                <a:lnTo>
                  <a:pt x="1167396" y="1780032"/>
                </a:lnTo>
                <a:lnTo>
                  <a:pt x="1217675" y="1772412"/>
                </a:lnTo>
                <a:lnTo>
                  <a:pt x="1266456" y="1761744"/>
                </a:lnTo>
                <a:lnTo>
                  <a:pt x="1315211" y="1749552"/>
                </a:lnTo>
                <a:lnTo>
                  <a:pt x="1362455" y="1735836"/>
                </a:lnTo>
                <a:lnTo>
                  <a:pt x="1408175" y="1719072"/>
                </a:lnTo>
                <a:lnTo>
                  <a:pt x="1452371" y="1700784"/>
                </a:lnTo>
                <a:lnTo>
                  <a:pt x="1496567" y="1680972"/>
                </a:lnTo>
                <a:lnTo>
                  <a:pt x="1539239" y="1659636"/>
                </a:lnTo>
                <a:lnTo>
                  <a:pt x="1580388" y="1635252"/>
                </a:lnTo>
                <a:lnTo>
                  <a:pt x="1620011" y="1610868"/>
                </a:lnTo>
                <a:lnTo>
                  <a:pt x="1658111" y="1583436"/>
                </a:lnTo>
                <a:lnTo>
                  <a:pt x="1694688" y="1556004"/>
                </a:lnTo>
                <a:lnTo>
                  <a:pt x="1729739" y="1525524"/>
                </a:lnTo>
                <a:lnTo>
                  <a:pt x="1763267" y="1493520"/>
                </a:lnTo>
                <a:lnTo>
                  <a:pt x="1795271" y="1461516"/>
                </a:lnTo>
                <a:lnTo>
                  <a:pt x="1825752" y="1426464"/>
                </a:lnTo>
                <a:lnTo>
                  <a:pt x="1853196" y="1391412"/>
                </a:lnTo>
                <a:lnTo>
                  <a:pt x="1879091" y="1354836"/>
                </a:lnTo>
                <a:lnTo>
                  <a:pt x="1904999" y="1316736"/>
                </a:lnTo>
                <a:lnTo>
                  <a:pt x="1926335" y="1277112"/>
                </a:lnTo>
                <a:lnTo>
                  <a:pt x="1946148" y="1237488"/>
                </a:lnTo>
                <a:lnTo>
                  <a:pt x="1964435" y="1196339"/>
                </a:lnTo>
                <a:lnTo>
                  <a:pt x="1981199" y="1155192"/>
                </a:lnTo>
                <a:lnTo>
                  <a:pt x="1994915" y="1110996"/>
                </a:lnTo>
                <a:lnTo>
                  <a:pt x="2001011" y="1089660"/>
                </a:lnTo>
                <a:lnTo>
                  <a:pt x="2005596" y="1068324"/>
                </a:lnTo>
                <a:lnTo>
                  <a:pt x="2010155" y="1045464"/>
                </a:lnTo>
                <a:lnTo>
                  <a:pt x="2014727" y="1022604"/>
                </a:lnTo>
                <a:lnTo>
                  <a:pt x="2017776" y="1001268"/>
                </a:lnTo>
                <a:lnTo>
                  <a:pt x="2020836" y="978408"/>
                </a:lnTo>
                <a:lnTo>
                  <a:pt x="2023872" y="955548"/>
                </a:lnTo>
                <a:lnTo>
                  <a:pt x="2025395" y="931164"/>
                </a:lnTo>
                <a:lnTo>
                  <a:pt x="2026919" y="908304"/>
                </a:lnTo>
                <a:lnTo>
                  <a:pt x="2026919" y="885444"/>
                </a:lnTo>
                <a:lnTo>
                  <a:pt x="2025395" y="861060"/>
                </a:lnTo>
                <a:lnTo>
                  <a:pt x="2025395" y="838200"/>
                </a:lnTo>
                <a:lnTo>
                  <a:pt x="2023872" y="815339"/>
                </a:lnTo>
                <a:lnTo>
                  <a:pt x="2020836" y="792480"/>
                </a:lnTo>
                <a:lnTo>
                  <a:pt x="2017776" y="769620"/>
                </a:lnTo>
                <a:lnTo>
                  <a:pt x="2014727" y="746760"/>
                </a:lnTo>
                <a:lnTo>
                  <a:pt x="2010155" y="725424"/>
                </a:lnTo>
                <a:lnTo>
                  <a:pt x="2005596" y="702564"/>
                </a:lnTo>
                <a:lnTo>
                  <a:pt x="2001011" y="681227"/>
                </a:lnTo>
                <a:lnTo>
                  <a:pt x="1994915" y="658368"/>
                </a:lnTo>
                <a:lnTo>
                  <a:pt x="1987295" y="637032"/>
                </a:lnTo>
                <a:lnTo>
                  <a:pt x="1981199" y="615696"/>
                </a:lnTo>
                <a:lnTo>
                  <a:pt x="1964435" y="573024"/>
                </a:lnTo>
                <a:lnTo>
                  <a:pt x="1946148" y="533400"/>
                </a:lnTo>
                <a:lnTo>
                  <a:pt x="1926335" y="492252"/>
                </a:lnTo>
                <a:lnTo>
                  <a:pt x="1903475" y="454152"/>
                </a:lnTo>
                <a:lnTo>
                  <a:pt x="1879091" y="416052"/>
                </a:lnTo>
                <a:lnTo>
                  <a:pt x="1853196" y="379475"/>
                </a:lnTo>
                <a:lnTo>
                  <a:pt x="1825752" y="342900"/>
                </a:lnTo>
                <a:lnTo>
                  <a:pt x="1795271" y="309372"/>
                </a:lnTo>
                <a:lnTo>
                  <a:pt x="1763267" y="275844"/>
                </a:lnTo>
                <a:lnTo>
                  <a:pt x="1729739" y="245364"/>
                </a:lnTo>
                <a:lnTo>
                  <a:pt x="1694688" y="214884"/>
                </a:lnTo>
                <a:lnTo>
                  <a:pt x="1658111" y="187452"/>
                </a:lnTo>
                <a:lnTo>
                  <a:pt x="1620011" y="160020"/>
                </a:lnTo>
                <a:lnTo>
                  <a:pt x="1580388" y="135636"/>
                </a:lnTo>
                <a:lnTo>
                  <a:pt x="1539239" y="111252"/>
                </a:lnTo>
                <a:lnTo>
                  <a:pt x="1496567" y="89916"/>
                </a:lnTo>
                <a:lnTo>
                  <a:pt x="1452371" y="70104"/>
                </a:lnTo>
                <a:lnTo>
                  <a:pt x="1408175" y="51816"/>
                </a:lnTo>
                <a:lnTo>
                  <a:pt x="1362455" y="35052"/>
                </a:lnTo>
                <a:lnTo>
                  <a:pt x="1315211" y="21336"/>
                </a:lnTo>
                <a:lnTo>
                  <a:pt x="1266456" y="9144"/>
                </a:lnTo>
                <a:lnTo>
                  <a:pt x="1217675" y="-1523"/>
                </a:lnTo>
                <a:lnTo>
                  <a:pt x="1167396" y="-9143"/>
                </a:lnTo>
                <a:lnTo>
                  <a:pt x="1117091" y="-15239"/>
                </a:lnTo>
                <a:lnTo>
                  <a:pt x="1065275" y="-18287"/>
                </a:lnTo>
                <a:lnTo>
                  <a:pt x="1039367" y="-19811"/>
                </a:lnTo>
                <a:lnTo>
                  <a:pt x="987551" y="-19811"/>
                </a:lnTo>
                <a:lnTo>
                  <a:pt x="961656" y="-18287"/>
                </a:lnTo>
                <a:close/>
              </a:path>
            </a:pathLst>
          </a:custGeom>
          <a:solidFill>
            <a:srgbClr val="000000"/>
          </a:solidFill>
        </p:spPr>
        <p:txBody>
          <a:bodyPr wrap="square" lIns="0" tIns="0" rIns="0" bIns="0" rtlCol="0">
            <a:noAutofit/>
          </a:bodyPr>
          <a:lstStyle/>
          <a:p>
            <a:endParaRPr/>
          </a:p>
        </p:txBody>
      </p:sp>
      <p:sp>
        <p:nvSpPr>
          <p:cNvPr id="19" name="object 19"/>
          <p:cNvSpPr/>
          <p:nvPr/>
        </p:nvSpPr>
        <p:spPr>
          <a:xfrm>
            <a:off x="4122293" y="2625852"/>
            <a:ext cx="867155" cy="940308"/>
          </a:xfrm>
          <a:custGeom>
            <a:avLst/>
            <a:gdLst/>
            <a:ahLst/>
            <a:cxnLst/>
            <a:rect l="l" t="t" r="r" b="b"/>
            <a:pathLst>
              <a:path w="867155" h="940308">
                <a:moveTo>
                  <a:pt x="55781" y="53449"/>
                </a:moveTo>
                <a:lnTo>
                  <a:pt x="80772" y="30479"/>
                </a:lnTo>
                <a:lnTo>
                  <a:pt x="0" y="0"/>
                </a:lnTo>
                <a:lnTo>
                  <a:pt x="24396" y="82295"/>
                </a:lnTo>
                <a:lnTo>
                  <a:pt x="48623" y="60028"/>
                </a:lnTo>
                <a:lnTo>
                  <a:pt x="39636" y="50291"/>
                </a:lnTo>
                <a:lnTo>
                  <a:pt x="47256" y="44195"/>
                </a:lnTo>
                <a:lnTo>
                  <a:pt x="55781" y="53449"/>
                </a:lnTo>
                <a:close/>
              </a:path>
              <a:path w="867155" h="940308">
                <a:moveTo>
                  <a:pt x="47256" y="44195"/>
                </a:moveTo>
                <a:lnTo>
                  <a:pt x="39636" y="50291"/>
                </a:lnTo>
                <a:lnTo>
                  <a:pt x="48623" y="60028"/>
                </a:lnTo>
                <a:lnTo>
                  <a:pt x="861060" y="940308"/>
                </a:lnTo>
                <a:lnTo>
                  <a:pt x="867155" y="934212"/>
                </a:lnTo>
                <a:lnTo>
                  <a:pt x="55781" y="53449"/>
                </a:lnTo>
                <a:lnTo>
                  <a:pt x="47256" y="44195"/>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3979049" y="4101084"/>
            <a:ext cx="647700" cy="76200"/>
          </a:xfrm>
          <a:custGeom>
            <a:avLst/>
            <a:gdLst/>
            <a:ahLst/>
            <a:cxnLst/>
            <a:rect l="l" t="t" r="r" b="b"/>
            <a:pathLst>
              <a:path w="647700" h="76200">
                <a:moveTo>
                  <a:pt x="76199" y="33527"/>
                </a:moveTo>
                <a:lnTo>
                  <a:pt x="76200" y="0"/>
                </a:lnTo>
                <a:lnTo>
                  <a:pt x="0" y="38100"/>
                </a:lnTo>
                <a:lnTo>
                  <a:pt x="76200" y="76200"/>
                </a:lnTo>
                <a:lnTo>
                  <a:pt x="76199" y="42671"/>
                </a:lnTo>
                <a:lnTo>
                  <a:pt x="62471" y="42672"/>
                </a:lnTo>
                <a:lnTo>
                  <a:pt x="62471" y="33527"/>
                </a:lnTo>
                <a:lnTo>
                  <a:pt x="76199" y="33527"/>
                </a:lnTo>
                <a:close/>
              </a:path>
              <a:path w="647700" h="76200">
                <a:moveTo>
                  <a:pt x="62471" y="33527"/>
                </a:moveTo>
                <a:lnTo>
                  <a:pt x="62471" y="42672"/>
                </a:lnTo>
                <a:lnTo>
                  <a:pt x="647700" y="42672"/>
                </a:lnTo>
                <a:lnTo>
                  <a:pt x="647700" y="33527"/>
                </a:lnTo>
                <a:lnTo>
                  <a:pt x="62471" y="33527"/>
                </a:lnTo>
                <a:close/>
              </a:path>
            </a:pathLst>
          </a:custGeom>
          <a:solidFill>
            <a:srgbClr val="000000"/>
          </a:solidFill>
        </p:spPr>
        <p:txBody>
          <a:bodyPr wrap="square" lIns="0" tIns="0" rIns="0" bIns="0" rtlCol="0">
            <a:noAutofit/>
          </a:bodyPr>
          <a:lstStyle/>
          <a:p>
            <a:endParaRPr/>
          </a:p>
        </p:txBody>
      </p:sp>
      <p:sp>
        <p:nvSpPr>
          <p:cNvPr id="21" name="object 21"/>
          <p:cNvSpPr/>
          <p:nvPr/>
        </p:nvSpPr>
        <p:spPr>
          <a:xfrm>
            <a:off x="4122293" y="4639056"/>
            <a:ext cx="867155" cy="940307"/>
          </a:xfrm>
          <a:custGeom>
            <a:avLst/>
            <a:gdLst/>
            <a:ahLst/>
            <a:cxnLst/>
            <a:rect l="l" t="t" r="r" b="b"/>
            <a:pathLst>
              <a:path w="867155" h="940307">
                <a:moveTo>
                  <a:pt x="39636" y="890016"/>
                </a:moveTo>
                <a:lnTo>
                  <a:pt x="48623" y="880279"/>
                </a:lnTo>
                <a:lnTo>
                  <a:pt x="24396" y="858011"/>
                </a:lnTo>
                <a:lnTo>
                  <a:pt x="0" y="940307"/>
                </a:lnTo>
                <a:lnTo>
                  <a:pt x="39636" y="890016"/>
                </a:lnTo>
                <a:close/>
              </a:path>
              <a:path w="867155" h="940307">
                <a:moveTo>
                  <a:pt x="80772" y="909827"/>
                </a:moveTo>
                <a:lnTo>
                  <a:pt x="55781" y="886858"/>
                </a:lnTo>
                <a:lnTo>
                  <a:pt x="47256" y="896111"/>
                </a:lnTo>
                <a:lnTo>
                  <a:pt x="80772" y="909827"/>
                </a:lnTo>
                <a:close/>
              </a:path>
              <a:path w="867155" h="940307">
                <a:moveTo>
                  <a:pt x="867155" y="6095"/>
                </a:moveTo>
                <a:lnTo>
                  <a:pt x="861060" y="0"/>
                </a:lnTo>
                <a:lnTo>
                  <a:pt x="48623" y="880279"/>
                </a:lnTo>
                <a:lnTo>
                  <a:pt x="39636" y="890016"/>
                </a:lnTo>
                <a:lnTo>
                  <a:pt x="0" y="940307"/>
                </a:lnTo>
                <a:lnTo>
                  <a:pt x="80772" y="909827"/>
                </a:lnTo>
                <a:lnTo>
                  <a:pt x="47256" y="896111"/>
                </a:lnTo>
                <a:lnTo>
                  <a:pt x="55781" y="886858"/>
                </a:lnTo>
                <a:lnTo>
                  <a:pt x="867155" y="6095"/>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5990729" y="2915411"/>
            <a:ext cx="509003" cy="650747"/>
          </a:xfrm>
          <a:custGeom>
            <a:avLst/>
            <a:gdLst/>
            <a:ahLst/>
            <a:cxnLst/>
            <a:rect l="l" t="t" r="r" b="b"/>
            <a:pathLst>
              <a:path w="509003" h="650748">
                <a:moveTo>
                  <a:pt x="473951" y="53340"/>
                </a:moveTo>
                <a:lnTo>
                  <a:pt x="492239" y="83820"/>
                </a:lnTo>
                <a:lnTo>
                  <a:pt x="509003" y="0"/>
                </a:lnTo>
                <a:lnTo>
                  <a:pt x="466331" y="47244"/>
                </a:lnTo>
                <a:lnTo>
                  <a:pt x="473951" y="53340"/>
                </a:lnTo>
                <a:close/>
              </a:path>
              <a:path w="509003" h="650748">
                <a:moveTo>
                  <a:pt x="509003" y="0"/>
                </a:moveTo>
                <a:lnTo>
                  <a:pt x="431279" y="36576"/>
                </a:lnTo>
                <a:lnTo>
                  <a:pt x="458307" y="57522"/>
                </a:lnTo>
                <a:lnTo>
                  <a:pt x="0" y="644651"/>
                </a:lnTo>
                <a:lnTo>
                  <a:pt x="7619" y="650748"/>
                </a:lnTo>
                <a:lnTo>
                  <a:pt x="466020" y="63500"/>
                </a:lnTo>
                <a:lnTo>
                  <a:pt x="492239" y="83820"/>
                </a:lnTo>
                <a:lnTo>
                  <a:pt x="473951" y="53340"/>
                </a:lnTo>
                <a:lnTo>
                  <a:pt x="466331" y="47244"/>
                </a:lnTo>
                <a:lnTo>
                  <a:pt x="509003" y="0"/>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6425069" y="3619499"/>
            <a:ext cx="722363" cy="234696"/>
          </a:xfrm>
          <a:custGeom>
            <a:avLst/>
            <a:gdLst/>
            <a:ahLst/>
            <a:cxnLst/>
            <a:rect l="l" t="t" r="r" b="b"/>
            <a:pathLst>
              <a:path w="722363" h="234696">
                <a:moveTo>
                  <a:pt x="648019" y="32489"/>
                </a:moveTo>
                <a:lnTo>
                  <a:pt x="0" y="225551"/>
                </a:lnTo>
                <a:lnTo>
                  <a:pt x="3035" y="234696"/>
                </a:lnTo>
                <a:lnTo>
                  <a:pt x="650717" y="41741"/>
                </a:lnTo>
                <a:lnTo>
                  <a:pt x="662939" y="38100"/>
                </a:lnTo>
                <a:lnTo>
                  <a:pt x="659879" y="28956"/>
                </a:lnTo>
                <a:lnTo>
                  <a:pt x="648019" y="32489"/>
                </a:lnTo>
                <a:close/>
              </a:path>
              <a:path w="722363" h="234696">
                <a:moveTo>
                  <a:pt x="650717" y="41741"/>
                </a:moveTo>
                <a:lnTo>
                  <a:pt x="659879" y="73151"/>
                </a:lnTo>
                <a:lnTo>
                  <a:pt x="722363" y="15239"/>
                </a:lnTo>
                <a:lnTo>
                  <a:pt x="638543" y="0"/>
                </a:lnTo>
                <a:lnTo>
                  <a:pt x="648019" y="32489"/>
                </a:lnTo>
                <a:lnTo>
                  <a:pt x="659879" y="28956"/>
                </a:lnTo>
                <a:lnTo>
                  <a:pt x="662939" y="38100"/>
                </a:lnTo>
                <a:lnTo>
                  <a:pt x="650717" y="41741"/>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5920613" y="4639056"/>
            <a:ext cx="938796" cy="723900"/>
          </a:xfrm>
          <a:custGeom>
            <a:avLst/>
            <a:gdLst/>
            <a:ahLst/>
            <a:cxnLst/>
            <a:rect l="l" t="t" r="r" b="b"/>
            <a:pathLst>
              <a:path w="938796" h="723900">
                <a:moveTo>
                  <a:pt x="4572" y="0"/>
                </a:moveTo>
                <a:lnTo>
                  <a:pt x="0" y="7620"/>
                </a:lnTo>
                <a:lnTo>
                  <a:pt x="875559" y="681233"/>
                </a:lnTo>
                <a:lnTo>
                  <a:pt x="885456" y="688847"/>
                </a:lnTo>
                <a:lnTo>
                  <a:pt x="854976" y="707136"/>
                </a:lnTo>
                <a:lnTo>
                  <a:pt x="938796" y="723900"/>
                </a:lnTo>
                <a:lnTo>
                  <a:pt x="891539" y="681227"/>
                </a:lnTo>
                <a:lnTo>
                  <a:pt x="881619" y="673608"/>
                </a:lnTo>
                <a:lnTo>
                  <a:pt x="4572" y="0"/>
                </a:lnTo>
                <a:close/>
              </a:path>
              <a:path w="938796" h="723900">
                <a:moveTo>
                  <a:pt x="891539" y="681227"/>
                </a:moveTo>
                <a:lnTo>
                  <a:pt x="938796" y="723900"/>
                </a:lnTo>
                <a:lnTo>
                  <a:pt x="902208" y="647700"/>
                </a:lnTo>
                <a:lnTo>
                  <a:pt x="881619" y="673608"/>
                </a:lnTo>
                <a:lnTo>
                  <a:pt x="891539" y="681227"/>
                </a:lnTo>
                <a:close/>
              </a:path>
              <a:path w="938796" h="723900">
                <a:moveTo>
                  <a:pt x="854976" y="707136"/>
                </a:moveTo>
                <a:lnTo>
                  <a:pt x="885456" y="688847"/>
                </a:lnTo>
                <a:lnTo>
                  <a:pt x="875559" y="681233"/>
                </a:lnTo>
                <a:lnTo>
                  <a:pt x="854976" y="707136"/>
                </a:lnTo>
                <a:close/>
              </a:path>
            </a:pathLst>
          </a:custGeom>
          <a:solidFill>
            <a:srgbClr val="000000"/>
          </a:solidFill>
        </p:spPr>
        <p:txBody>
          <a:bodyPr wrap="square" lIns="0" tIns="0" rIns="0" bIns="0" rtlCol="0">
            <a:noAutofit/>
          </a:bodyPr>
          <a:lstStyle/>
          <a:p>
            <a:endParaRPr/>
          </a:p>
        </p:txBody>
      </p:sp>
      <p:sp>
        <p:nvSpPr>
          <p:cNvPr id="16" name="object 16"/>
          <p:cNvSpPr txBox="1"/>
          <p:nvPr/>
        </p:nvSpPr>
        <p:spPr>
          <a:xfrm>
            <a:off x="1649869" y="564666"/>
            <a:ext cx="7462050" cy="279908"/>
          </a:xfrm>
          <a:prstGeom prst="rect">
            <a:avLst/>
          </a:prstGeom>
        </p:spPr>
        <p:txBody>
          <a:bodyPr wrap="square" lIns="0" tIns="0" rIns="0" bIns="0" rtlCol="0">
            <a:noAutofit/>
          </a:bodyPr>
          <a:lstStyle/>
          <a:p>
            <a:pPr marL="12700">
              <a:lnSpc>
                <a:spcPts val="2180"/>
              </a:lnSpc>
              <a:spcBef>
                <a:spcPts val="109"/>
              </a:spcBef>
            </a:pPr>
            <a:r>
              <a:rPr sz="2000" b="1" spc="0" dirty="0">
                <a:solidFill>
                  <a:srgbClr val="FF0000"/>
                </a:solidFill>
                <a:latin typeface="Verdana"/>
                <a:cs typeface="Verdana"/>
              </a:rPr>
              <a:t>Il</a:t>
            </a:r>
            <a:r>
              <a:rPr sz="2000" b="1" spc="184" dirty="0">
                <a:solidFill>
                  <a:srgbClr val="FF0000"/>
                </a:solidFill>
                <a:latin typeface="Times New Roman"/>
                <a:cs typeface="Times New Roman"/>
              </a:rPr>
              <a:t> </a:t>
            </a:r>
            <a:r>
              <a:rPr sz="2000" b="1" spc="4" dirty="0">
                <a:solidFill>
                  <a:srgbClr val="FF0000"/>
                </a:solidFill>
                <a:latin typeface="Verdana"/>
                <a:cs typeface="Verdana"/>
              </a:rPr>
              <a:t>Da</a:t>
            </a:r>
            <a:r>
              <a:rPr sz="2000" b="1" spc="0" dirty="0">
                <a:solidFill>
                  <a:srgbClr val="FF0000"/>
                </a:solidFill>
                <a:latin typeface="Verdana"/>
                <a:cs typeface="Verdana"/>
              </a:rPr>
              <a:t>t</a:t>
            </a:r>
            <a:r>
              <a:rPr sz="2000" b="1" spc="4" dirty="0">
                <a:solidFill>
                  <a:srgbClr val="FF0000"/>
                </a:solidFill>
                <a:latin typeface="Verdana"/>
                <a:cs typeface="Verdana"/>
              </a:rPr>
              <a:t>o</a:t>
            </a:r>
            <a:r>
              <a:rPr sz="2000" b="1" spc="0" dirty="0">
                <a:solidFill>
                  <a:srgbClr val="FF0000"/>
                </a:solidFill>
                <a:latin typeface="Verdana"/>
                <a:cs typeface="Verdana"/>
              </a:rPr>
              <a:t>re</a:t>
            </a:r>
            <a:r>
              <a:rPr sz="2000" b="1" spc="175" dirty="0">
                <a:solidFill>
                  <a:srgbClr val="FF0000"/>
                </a:solidFill>
                <a:latin typeface="Times New Roman"/>
                <a:cs typeface="Times New Roman"/>
              </a:rPr>
              <a:t> </a:t>
            </a:r>
            <a:r>
              <a:rPr sz="2000" b="1" spc="4" dirty="0">
                <a:solidFill>
                  <a:srgbClr val="FF0000"/>
                </a:solidFill>
                <a:latin typeface="Verdana"/>
                <a:cs typeface="Verdana"/>
              </a:rPr>
              <a:t>d</a:t>
            </a:r>
            <a:r>
              <a:rPr sz="2000" b="1" spc="0" dirty="0">
                <a:solidFill>
                  <a:srgbClr val="FF0000"/>
                </a:solidFill>
                <a:latin typeface="Verdana"/>
                <a:cs typeface="Verdana"/>
              </a:rPr>
              <a:t>i</a:t>
            </a:r>
            <a:r>
              <a:rPr sz="2000" b="1" spc="184" dirty="0">
                <a:solidFill>
                  <a:srgbClr val="FF0000"/>
                </a:solidFill>
                <a:latin typeface="Times New Roman"/>
                <a:cs typeface="Times New Roman"/>
              </a:rPr>
              <a:t> </a:t>
            </a:r>
            <a:r>
              <a:rPr sz="2000" b="1" spc="-4" dirty="0">
                <a:solidFill>
                  <a:srgbClr val="FF0000"/>
                </a:solidFill>
                <a:latin typeface="Verdana"/>
                <a:cs typeface="Verdana"/>
              </a:rPr>
              <a:t>L</a:t>
            </a:r>
            <a:r>
              <a:rPr sz="2000" b="1" spc="4" dirty="0">
                <a:solidFill>
                  <a:srgbClr val="FF0000"/>
                </a:solidFill>
                <a:latin typeface="Verdana"/>
                <a:cs typeface="Verdana"/>
              </a:rPr>
              <a:t>avo</a:t>
            </a:r>
            <a:r>
              <a:rPr sz="2000" b="1" spc="0" dirty="0">
                <a:solidFill>
                  <a:srgbClr val="FF0000"/>
                </a:solidFill>
                <a:latin typeface="Verdana"/>
                <a:cs typeface="Verdana"/>
              </a:rPr>
              <a:t>ro</a:t>
            </a:r>
            <a:r>
              <a:rPr sz="2000" b="1" spc="0" dirty="0">
                <a:solidFill>
                  <a:srgbClr val="FF0000"/>
                </a:solidFill>
                <a:latin typeface="Times New Roman"/>
                <a:cs typeface="Times New Roman"/>
              </a:rPr>
              <a:t> </a:t>
            </a:r>
            <a:r>
              <a:rPr sz="2000" b="1" spc="-325" dirty="0">
                <a:solidFill>
                  <a:srgbClr val="009999"/>
                </a:solidFill>
                <a:latin typeface="Verdana"/>
                <a:cs typeface="Verdana"/>
              </a:rPr>
              <a:t> </a:t>
            </a:r>
            <a:r>
              <a:rPr sz="2000" b="1" u="heavy" spc="4" dirty="0">
                <a:solidFill>
                  <a:srgbClr val="009999"/>
                </a:solidFill>
                <a:latin typeface="Verdana"/>
                <a:cs typeface="Verdana"/>
              </a:rPr>
              <a:t>D</a:t>
            </a:r>
            <a:r>
              <a:rPr sz="2000" b="1" u="heavy" spc="0" dirty="0">
                <a:solidFill>
                  <a:srgbClr val="009999"/>
                </a:solidFill>
                <a:latin typeface="Verdana"/>
                <a:cs typeface="Verdana"/>
              </a:rPr>
              <a:t>esi</a:t>
            </a:r>
            <a:r>
              <a:rPr sz="2000" b="1" u="heavy" spc="4" dirty="0">
                <a:solidFill>
                  <a:srgbClr val="009999"/>
                </a:solidFill>
                <a:latin typeface="Verdana"/>
                <a:cs typeface="Verdana"/>
              </a:rPr>
              <a:t>g</a:t>
            </a:r>
            <a:r>
              <a:rPr sz="2000" b="1" u="heavy" spc="0" dirty="0">
                <a:solidFill>
                  <a:srgbClr val="009999"/>
                </a:solidFill>
                <a:latin typeface="Verdana"/>
                <a:cs typeface="Verdana"/>
              </a:rPr>
              <a:t>na</a:t>
            </a:r>
            <a:r>
              <a:rPr sz="2000" b="1" u="heavy" spc="-59" dirty="0">
                <a:solidFill>
                  <a:srgbClr val="009999"/>
                </a:solidFill>
                <a:latin typeface="Verdana"/>
                <a:cs typeface="Verdana"/>
              </a:rPr>
              <a:t> </a:t>
            </a:r>
            <a:r>
              <a:rPr sz="2000" b="1" u="heavy" spc="0" dirty="0">
                <a:solidFill>
                  <a:srgbClr val="009999"/>
                </a:solidFill>
                <a:latin typeface="Verdana"/>
                <a:cs typeface="Verdana"/>
              </a:rPr>
              <a:t>il</a:t>
            </a:r>
            <a:r>
              <a:rPr sz="2000" b="1" spc="194" dirty="0">
                <a:solidFill>
                  <a:srgbClr val="009999"/>
                </a:solidFill>
                <a:latin typeface="Times New Roman"/>
                <a:cs typeface="Times New Roman"/>
              </a:rPr>
              <a:t> </a:t>
            </a:r>
            <a:r>
              <a:rPr sz="2000" b="1" spc="4" dirty="0">
                <a:solidFill>
                  <a:srgbClr val="FF0000"/>
                </a:solidFill>
                <a:latin typeface="Verdana"/>
                <a:cs typeface="Verdana"/>
              </a:rPr>
              <a:t>R</a:t>
            </a:r>
            <a:r>
              <a:rPr sz="2000" b="1" spc="0" dirty="0">
                <a:solidFill>
                  <a:srgbClr val="FF0000"/>
                </a:solidFill>
                <a:latin typeface="Verdana"/>
                <a:cs typeface="Verdana"/>
              </a:rPr>
              <a:t>es</a:t>
            </a:r>
            <a:r>
              <a:rPr sz="2000" b="1" spc="4" dirty="0">
                <a:solidFill>
                  <a:srgbClr val="FF0000"/>
                </a:solidFill>
                <a:latin typeface="Verdana"/>
                <a:cs typeface="Verdana"/>
              </a:rPr>
              <a:t>po</a:t>
            </a:r>
            <a:r>
              <a:rPr sz="2000" b="1" spc="0" dirty="0">
                <a:solidFill>
                  <a:srgbClr val="FF0000"/>
                </a:solidFill>
                <a:latin typeface="Verdana"/>
                <a:cs typeface="Verdana"/>
              </a:rPr>
              <a:t>ns</a:t>
            </a:r>
            <a:r>
              <a:rPr sz="2000" b="1" spc="4" dirty="0">
                <a:solidFill>
                  <a:srgbClr val="FF0000"/>
                </a:solidFill>
                <a:latin typeface="Verdana"/>
                <a:cs typeface="Verdana"/>
              </a:rPr>
              <a:t>ab</a:t>
            </a:r>
            <a:r>
              <a:rPr sz="2000" b="1" spc="0" dirty="0">
                <a:solidFill>
                  <a:srgbClr val="FF0000"/>
                </a:solidFill>
                <a:latin typeface="Verdana"/>
                <a:cs typeface="Verdana"/>
              </a:rPr>
              <a:t>ile</a:t>
            </a:r>
            <a:r>
              <a:rPr sz="2000" b="1" spc="150" dirty="0">
                <a:solidFill>
                  <a:srgbClr val="FF0000"/>
                </a:solidFill>
                <a:latin typeface="Times New Roman"/>
                <a:cs typeface="Times New Roman"/>
              </a:rPr>
              <a:t> </a:t>
            </a:r>
            <a:r>
              <a:rPr sz="2000" b="1" spc="4" dirty="0">
                <a:solidFill>
                  <a:srgbClr val="FF0000"/>
                </a:solidFill>
                <a:latin typeface="Verdana"/>
                <a:cs typeface="Verdana"/>
              </a:rPr>
              <a:t>S</a:t>
            </a:r>
            <a:r>
              <a:rPr sz="2000" b="1" spc="0" dirty="0">
                <a:solidFill>
                  <a:srgbClr val="FF0000"/>
                </a:solidFill>
                <a:latin typeface="Verdana"/>
                <a:cs typeface="Verdana"/>
              </a:rPr>
              <a:t>er</a:t>
            </a:r>
            <a:r>
              <a:rPr sz="2000" b="1" spc="4" dirty="0">
                <a:solidFill>
                  <a:srgbClr val="FF0000"/>
                </a:solidFill>
                <a:latin typeface="Verdana"/>
                <a:cs typeface="Verdana"/>
              </a:rPr>
              <a:t>v</a:t>
            </a:r>
            <a:r>
              <a:rPr sz="2000" b="1" spc="0" dirty="0">
                <a:solidFill>
                  <a:srgbClr val="FF0000"/>
                </a:solidFill>
                <a:latin typeface="Verdana"/>
                <a:cs typeface="Verdana"/>
              </a:rPr>
              <a:t>i</a:t>
            </a:r>
            <a:r>
              <a:rPr sz="2000" b="1" spc="4" dirty="0">
                <a:solidFill>
                  <a:srgbClr val="FF0000"/>
                </a:solidFill>
                <a:latin typeface="Verdana"/>
                <a:cs typeface="Verdana"/>
              </a:rPr>
              <a:t>z</a:t>
            </a:r>
            <a:r>
              <a:rPr sz="2000" b="1" spc="0" dirty="0">
                <a:solidFill>
                  <a:srgbClr val="FF0000"/>
                </a:solidFill>
                <a:latin typeface="Verdana"/>
                <a:cs typeface="Verdana"/>
              </a:rPr>
              <a:t>io</a:t>
            </a:r>
            <a:endParaRPr sz="2000">
              <a:latin typeface="Verdana"/>
              <a:cs typeface="Verdana"/>
            </a:endParaRPr>
          </a:p>
        </p:txBody>
      </p:sp>
      <p:sp>
        <p:nvSpPr>
          <p:cNvPr id="15" name="object 15"/>
          <p:cNvSpPr txBox="1"/>
          <p:nvPr/>
        </p:nvSpPr>
        <p:spPr>
          <a:xfrm>
            <a:off x="1271917" y="869466"/>
            <a:ext cx="8199532" cy="584708"/>
          </a:xfrm>
          <a:prstGeom prst="rect">
            <a:avLst/>
          </a:prstGeom>
        </p:spPr>
        <p:txBody>
          <a:bodyPr wrap="square" lIns="0" tIns="0" rIns="0" bIns="0" rtlCol="0">
            <a:noAutofit/>
          </a:bodyPr>
          <a:lstStyle/>
          <a:p>
            <a:pPr algn="ctr">
              <a:lnSpc>
                <a:spcPts val="2180"/>
              </a:lnSpc>
              <a:spcBef>
                <a:spcPts val="109"/>
              </a:spcBef>
            </a:pPr>
            <a:r>
              <a:rPr sz="2000" b="1" spc="-4" dirty="0">
                <a:solidFill>
                  <a:srgbClr val="FF0000"/>
                </a:solidFill>
                <a:latin typeface="Verdana"/>
                <a:cs typeface="Verdana"/>
              </a:rPr>
              <a:t>P</a:t>
            </a:r>
            <a:r>
              <a:rPr sz="2000" b="1" spc="0" dirty="0">
                <a:solidFill>
                  <a:srgbClr val="FF0000"/>
                </a:solidFill>
                <a:latin typeface="Verdana"/>
                <a:cs typeface="Verdana"/>
              </a:rPr>
              <a:t>re</a:t>
            </a:r>
            <a:r>
              <a:rPr sz="2000" b="1" spc="4" dirty="0">
                <a:solidFill>
                  <a:srgbClr val="FF0000"/>
                </a:solidFill>
                <a:latin typeface="Verdana"/>
                <a:cs typeface="Verdana"/>
              </a:rPr>
              <a:t>v</a:t>
            </a:r>
            <a:r>
              <a:rPr sz="2000" b="1" spc="0" dirty="0">
                <a:solidFill>
                  <a:srgbClr val="FF0000"/>
                </a:solidFill>
                <a:latin typeface="Verdana"/>
                <a:cs typeface="Verdana"/>
              </a:rPr>
              <a:t>en</a:t>
            </a:r>
            <a:r>
              <a:rPr sz="2000" b="1" spc="4" dirty="0">
                <a:solidFill>
                  <a:srgbClr val="FF0000"/>
                </a:solidFill>
                <a:latin typeface="Verdana"/>
                <a:cs typeface="Verdana"/>
              </a:rPr>
              <a:t>z</a:t>
            </a:r>
            <a:r>
              <a:rPr sz="2000" b="1" spc="0" dirty="0">
                <a:solidFill>
                  <a:srgbClr val="FF0000"/>
                </a:solidFill>
                <a:latin typeface="Verdana"/>
                <a:cs typeface="Verdana"/>
              </a:rPr>
              <a:t>i</a:t>
            </a:r>
            <a:r>
              <a:rPr sz="2000" b="1" spc="4" dirty="0">
                <a:solidFill>
                  <a:srgbClr val="FF0000"/>
                </a:solidFill>
                <a:latin typeface="Verdana"/>
                <a:cs typeface="Verdana"/>
              </a:rPr>
              <a:t>o</a:t>
            </a:r>
            <a:r>
              <a:rPr sz="2000" b="1" spc="0" dirty="0">
                <a:solidFill>
                  <a:srgbClr val="FF0000"/>
                </a:solidFill>
                <a:latin typeface="Verdana"/>
                <a:cs typeface="Verdana"/>
              </a:rPr>
              <a:t>ne</a:t>
            </a:r>
            <a:r>
              <a:rPr sz="2000" b="1" spc="134" dirty="0">
                <a:solidFill>
                  <a:srgbClr val="FF0000"/>
                </a:solidFill>
                <a:latin typeface="Times New Roman"/>
                <a:cs typeface="Times New Roman"/>
              </a:rPr>
              <a:t> </a:t>
            </a:r>
            <a:r>
              <a:rPr sz="2000" b="1" spc="0" dirty="0">
                <a:solidFill>
                  <a:srgbClr val="FF0000"/>
                </a:solidFill>
                <a:latin typeface="Verdana"/>
                <a:cs typeface="Verdana"/>
              </a:rPr>
              <a:t>e</a:t>
            </a:r>
            <a:r>
              <a:rPr sz="2000" b="1" spc="184" dirty="0">
                <a:solidFill>
                  <a:srgbClr val="FF0000"/>
                </a:solidFill>
                <a:latin typeface="Times New Roman"/>
                <a:cs typeface="Times New Roman"/>
              </a:rPr>
              <a:t> </a:t>
            </a:r>
            <a:r>
              <a:rPr sz="2000" b="1" spc="4" dirty="0">
                <a:solidFill>
                  <a:srgbClr val="FF0000"/>
                </a:solidFill>
                <a:latin typeface="Verdana"/>
                <a:cs typeface="Verdana"/>
              </a:rPr>
              <a:t>p</a:t>
            </a:r>
            <a:r>
              <a:rPr sz="2000" b="1" spc="0" dirty="0">
                <a:solidFill>
                  <a:srgbClr val="FF0000"/>
                </a:solidFill>
                <a:latin typeface="Verdana"/>
                <a:cs typeface="Verdana"/>
              </a:rPr>
              <a:t>r</a:t>
            </a:r>
            <a:r>
              <a:rPr sz="2000" b="1" spc="4" dirty="0">
                <a:solidFill>
                  <a:srgbClr val="FF0000"/>
                </a:solidFill>
                <a:latin typeface="Verdana"/>
                <a:cs typeface="Verdana"/>
              </a:rPr>
              <a:t>o</a:t>
            </a:r>
            <a:r>
              <a:rPr sz="2000" b="1" spc="0" dirty="0">
                <a:solidFill>
                  <a:srgbClr val="FF0000"/>
                </a:solidFill>
                <a:latin typeface="Verdana"/>
                <a:cs typeface="Verdana"/>
              </a:rPr>
              <a:t>te</a:t>
            </a:r>
            <a:r>
              <a:rPr sz="2000" b="1" spc="4" dirty="0">
                <a:solidFill>
                  <a:srgbClr val="FF0000"/>
                </a:solidFill>
                <a:latin typeface="Verdana"/>
                <a:cs typeface="Verdana"/>
              </a:rPr>
              <a:t>z</a:t>
            </a:r>
            <a:r>
              <a:rPr sz="2000" b="1" spc="0" dirty="0">
                <a:solidFill>
                  <a:srgbClr val="FF0000"/>
                </a:solidFill>
                <a:latin typeface="Verdana"/>
                <a:cs typeface="Verdana"/>
              </a:rPr>
              <a:t>i</a:t>
            </a:r>
            <a:r>
              <a:rPr sz="2000" b="1" spc="4" dirty="0">
                <a:solidFill>
                  <a:srgbClr val="FF0000"/>
                </a:solidFill>
                <a:latin typeface="Verdana"/>
                <a:cs typeface="Verdana"/>
              </a:rPr>
              <a:t>o</a:t>
            </a:r>
            <a:r>
              <a:rPr sz="2000" b="1" spc="0" dirty="0">
                <a:solidFill>
                  <a:srgbClr val="FF0000"/>
                </a:solidFill>
                <a:latin typeface="Verdana"/>
                <a:cs typeface="Verdana"/>
              </a:rPr>
              <a:t>ne</a:t>
            </a:r>
            <a:r>
              <a:rPr sz="2000" b="1" spc="150" dirty="0">
                <a:solidFill>
                  <a:srgbClr val="FF0000"/>
                </a:solidFill>
                <a:latin typeface="Times New Roman"/>
                <a:cs typeface="Times New Roman"/>
              </a:rPr>
              <a:t> </a:t>
            </a:r>
            <a:r>
              <a:rPr sz="2000" b="1" spc="4" dirty="0">
                <a:solidFill>
                  <a:srgbClr val="FF0000"/>
                </a:solidFill>
                <a:latin typeface="Verdana"/>
                <a:cs typeface="Verdana"/>
              </a:rPr>
              <a:t>(RS</a:t>
            </a:r>
            <a:r>
              <a:rPr sz="2000" b="1" spc="-4" dirty="0">
                <a:solidFill>
                  <a:srgbClr val="FF0000"/>
                </a:solidFill>
                <a:latin typeface="Verdana"/>
                <a:cs typeface="Verdana"/>
              </a:rPr>
              <a:t>PP</a:t>
            </a:r>
            <a:r>
              <a:rPr sz="2000" b="1" spc="0" dirty="0">
                <a:solidFill>
                  <a:srgbClr val="FF0000"/>
                </a:solidFill>
                <a:latin typeface="Verdana"/>
                <a:cs typeface="Verdana"/>
              </a:rPr>
              <a:t>)</a:t>
            </a:r>
            <a:r>
              <a:rPr sz="2000" b="1" spc="174" dirty="0">
                <a:solidFill>
                  <a:srgbClr val="FF0000"/>
                </a:solidFill>
                <a:latin typeface="Times New Roman"/>
                <a:cs typeface="Times New Roman"/>
              </a:rPr>
              <a:t> </a:t>
            </a:r>
            <a:r>
              <a:rPr sz="2000" b="1" spc="0" dirty="0">
                <a:solidFill>
                  <a:srgbClr val="FF0000"/>
                </a:solidFill>
                <a:latin typeface="Verdana"/>
                <a:cs typeface="Verdana"/>
              </a:rPr>
              <a:t>ed</a:t>
            </a:r>
            <a:r>
              <a:rPr sz="2000" b="1" spc="175" dirty="0">
                <a:solidFill>
                  <a:srgbClr val="FF0000"/>
                </a:solidFill>
                <a:latin typeface="Times New Roman"/>
                <a:cs typeface="Times New Roman"/>
              </a:rPr>
              <a:t> </a:t>
            </a:r>
            <a:r>
              <a:rPr sz="2000" b="1" spc="4" dirty="0">
                <a:solidFill>
                  <a:srgbClr val="FF0000"/>
                </a:solidFill>
                <a:latin typeface="Verdana"/>
                <a:cs typeface="Verdana"/>
              </a:rPr>
              <a:t>g</a:t>
            </a:r>
            <a:r>
              <a:rPr sz="2000" b="1" spc="0" dirty="0">
                <a:solidFill>
                  <a:srgbClr val="FF0000"/>
                </a:solidFill>
                <a:latin typeface="Verdana"/>
                <a:cs typeface="Verdana"/>
              </a:rPr>
              <a:t>li</a:t>
            </a:r>
            <a:r>
              <a:rPr sz="2000" b="1" spc="194" dirty="0">
                <a:solidFill>
                  <a:srgbClr val="FF0000"/>
                </a:solidFill>
                <a:latin typeface="Times New Roman"/>
                <a:cs typeface="Times New Roman"/>
              </a:rPr>
              <a:t> </a:t>
            </a:r>
            <a:r>
              <a:rPr sz="2000" b="1" spc="0" dirty="0">
                <a:solidFill>
                  <a:srgbClr val="FF0000"/>
                </a:solidFill>
                <a:latin typeface="Verdana"/>
                <a:cs typeface="Verdana"/>
              </a:rPr>
              <a:t>e</a:t>
            </a:r>
            <a:r>
              <a:rPr sz="2000" b="1" spc="4" dirty="0">
                <a:solidFill>
                  <a:srgbClr val="FF0000"/>
                </a:solidFill>
                <a:latin typeface="Verdana"/>
                <a:cs typeface="Verdana"/>
              </a:rPr>
              <a:t>v</a:t>
            </a:r>
            <a:r>
              <a:rPr sz="2000" b="1" spc="0" dirty="0">
                <a:solidFill>
                  <a:srgbClr val="FF0000"/>
                </a:solidFill>
                <a:latin typeface="Verdana"/>
                <a:cs typeface="Verdana"/>
              </a:rPr>
              <a:t>entu</a:t>
            </a:r>
            <a:r>
              <a:rPr sz="2000" b="1" spc="4" dirty="0">
                <a:solidFill>
                  <a:srgbClr val="FF0000"/>
                </a:solidFill>
                <a:latin typeface="Verdana"/>
                <a:cs typeface="Verdana"/>
              </a:rPr>
              <a:t>a</a:t>
            </a:r>
            <a:r>
              <a:rPr sz="2000" b="1" spc="0" dirty="0">
                <a:solidFill>
                  <a:srgbClr val="FF0000"/>
                </a:solidFill>
                <a:latin typeface="Verdana"/>
                <a:cs typeface="Verdana"/>
              </a:rPr>
              <a:t>li</a:t>
            </a:r>
            <a:r>
              <a:rPr sz="2000" b="1" spc="159" dirty="0">
                <a:solidFill>
                  <a:srgbClr val="FF0000"/>
                </a:solidFill>
                <a:latin typeface="Times New Roman"/>
                <a:cs typeface="Times New Roman"/>
              </a:rPr>
              <a:t> </a:t>
            </a:r>
            <a:r>
              <a:rPr sz="2000" b="1" spc="4" dirty="0">
                <a:solidFill>
                  <a:srgbClr val="FF0000"/>
                </a:solidFill>
                <a:latin typeface="Verdana"/>
                <a:cs typeface="Verdana"/>
              </a:rPr>
              <a:t>Add</a:t>
            </a:r>
            <a:r>
              <a:rPr sz="2000" b="1" spc="0" dirty="0">
                <a:solidFill>
                  <a:srgbClr val="FF0000"/>
                </a:solidFill>
                <a:latin typeface="Verdana"/>
                <a:cs typeface="Verdana"/>
              </a:rPr>
              <a:t>etti</a:t>
            </a:r>
            <a:endParaRPr sz="2000">
              <a:latin typeface="Verdana"/>
              <a:cs typeface="Verdana"/>
            </a:endParaRPr>
          </a:p>
          <a:p>
            <a:pPr marL="1072095" marR="1093221" algn="ctr">
              <a:lnSpc>
                <a:spcPts val="2400"/>
              </a:lnSpc>
              <a:spcBef>
                <a:spcPts val="11"/>
              </a:spcBef>
            </a:pPr>
            <a:r>
              <a:rPr sz="3000" b="1" spc="4" baseline="-1371" dirty="0">
                <a:solidFill>
                  <a:srgbClr val="FF0000"/>
                </a:solidFill>
                <a:latin typeface="Verdana"/>
                <a:cs typeface="Verdana"/>
              </a:rPr>
              <a:t>S</a:t>
            </a:r>
            <a:r>
              <a:rPr sz="3000" b="1" spc="0" baseline="-1371" dirty="0">
                <a:solidFill>
                  <a:srgbClr val="FF0000"/>
                </a:solidFill>
                <a:latin typeface="Verdana"/>
                <a:cs typeface="Verdana"/>
              </a:rPr>
              <a:t>er</a:t>
            </a:r>
            <a:r>
              <a:rPr sz="3000" b="1" spc="4" baseline="-1371" dirty="0">
                <a:solidFill>
                  <a:srgbClr val="FF0000"/>
                </a:solidFill>
                <a:latin typeface="Verdana"/>
                <a:cs typeface="Verdana"/>
              </a:rPr>
              <a:t>v</a:t>
            </a:r>
            <a:r>
              <a:rPr sz="3000" b="1" spc="0" baseline="-1371" dirty="0">
                <a:solidFill>
                  <a:srgbClr val="FF0000"/>
                </a:solidFill>
                <a:latin typeface="Verdana"/>
                <a:cs typeface="Verdana"/>
              </a:rPr>
              <a:t>i</a:t>
            </a:r>
            <a:r>
              <a:rPr sz="3000" b="1" spc="4" baseline="-1371" dirty="0">
                <a:solidFill>
                  <a:srgbClr val="FF0000"/>
                </a:solidFill>
                <a:latin typeface="Verdana"/>
                <a:cs typeface="Verdana"/>
              </a:rPr>
              <a:t>z</a:t>
            </a:r>
            <a:r>
              <a:rPr sz="3000" b="1" spc="0" baseline="-1371" dirty="0">
                <a:solidFill>
                  <a:srgbClr val="FF0000"/>
                </a:solidFill>
                <a:latin typeface="Verdana"/>
                <a:cs typeface="Verdana"/>
              </a:rPr>
              <a:t>io</a:t>
            </a:r>
            <a:r>
              <a:rPr sz="3000" b="1" spc="164" baseline="-1449" dirty="0">
                <a:solidFill>
                  <a:srgbClr val="FF0000"/>
                </a:solidFill>
                <a:latin typeface="Times New Roman"/>
                <a:cs typeface="Times New Roman"/>
              </a:rPr>
              <a:t> </a:t>
            </a:r>
            <a:r>
              <a:rPr sz="3000" b="1" spc="-4" baseline="-1371" dirty="0">
                <a:solidFill>
                  <a:srgbClr val="FF0000"/>
                </a:solidFill>
                <a:latin typeface="Verdana"/>
                <a:cs typeface="Verdana"/>
              </a:rPr>
              <a:t>P</a:t>
            </a:r>
            <a:r>
              <a:rPr sz="3000" b="1" spc="0" baseline="-1371" dirty="0">
                <a:solidFill>
                  <a:srgbClr val="FF0000"/>
                </a:solidFill>
                <a:latin typeface="Verdana"/>
                <a:cs typeface="Verdana"/>
              </a:rPr>
              <a:t>re</a:t>
            </a:r>
            <a:r>
              <a:rPr sz="3000" b="1" spc="4" baseline="-1371" dirty="0">
                <a:solidFill>
                  <a:srgbClr val="FF0000"/>
                </a:solidFill>
                <a:latin typeface="Verdana"/>
                <a:cs typeface="Verdana"/>
              </a:rPr>
              <a:t>v</a:t>
            </a:r>
            <a:r>
              <a:rPr sz="3000" b="1" spc="0" baseline="-1371" dirty="0">
                <a:solidFill>
                  <a:srgbClr val="FF0000"/>
                </a:solidFill>
                <a:latin typeface="Verdana"/>
                <a:cs typeface="Verdana"/>
              </a:rPr>
              <a:t>en</a:t>
            </a:r>
            <a:r>
              <a:rPr sz="3000" b="1" spc="4" baseline="-1371" dirty="0">
                <a:solidFill>
                  <a:srgbClr val="FF0000"/>
                </a:solidFill>
                <a:latin typeface="Verdana"/>
                <a:cs typeface="Verdana"/>
              </a:rPr>
              <a:t>z</a:t>
            </a:r>
            <a:r>
              <a:rPr sz="3000" b="1" spc="0" baseline="-1371" dirty="0">
                <a:solidFill>
                  <a:srgbClr val="FF0000"/>
                </a:solidFill>
                <a:latin typeface="Verdana"/>
                <a:cs typeface="Verdana"/>
              </a:rPr>
              <a:t>i</a:t>
            </a:r>
            <a:r>
              <a:rPr sz="3000" b="1" spc="4" baseline="-1371" dirty="0">
                <a:solidFill>
                  <a:srgbClr val="FF0000"/>
                </a:solidFill>
                <a:latin typeface="Verdana"/>
                <a:cs typeface="Verdana"/>
              </a:rPr>
              <a:t>o</a:t>
            </a:r>
            <a:r>
              <a:rPr sz="3000" b="1" spc="0" baseline="-1371" dirty="0">
                <a:solidFill>
                  <a:srgbClr val="FF0000"/>
                </a:solidFill>
                <a:latin typeface="Verdana"/>
                <a:cs typeface="Verdana"/>
              </a:rPr>
              <a:t>ne</a:t>
            </a:r>
            <a:r>
              <a:rPr sz="3000" b="1" spc="175" baseline="-1449" dirty="0">
                <a:solidFill>
                  <a:srgbClr val="FF0000"/>
                </a:solidFill>
                <a:latin typeface="Times New Roman"/>
                <a:cs typeface="Times New Roman"/>
              </a:rPr>
              <a:t> </a:t>
            </a:r>
            <a:r>
              <a:rPr sz="3000" b="1" spc="0" baseline="-1371" dirty="0">
                <a:solidFill>
                  <a:srgbClr val="FF0000"/>
                </a:solidFill>
                <a:latin typeface="Verdana"/>
                <a:cs typeface="Verdana"/>
              </a:rPr>
              <a:t>e</a:t>
            </a:r>
            <a:r>
              <a:rPr sz="3000" b="1" spc="149" baseline="-1449" dirty="0">
                <a:solidFill>
                  <a:srgbClr val="FF0000"/>
                </a:solidFill>
                <a:latin typeface="Times New Roman"/>
                <a:cs typeface="Times New Roman"/>
              </a:rPr>
              <a:t> </a:t>
            </a:r>
            <a:r>
              <a:rPr sz="3000" b="1" spc="4" baseline="-1371" dirty="0">
                <a:solidFill>
                  <a:srgbClr val="FF0000"/>
                </a:solidFill>
                <a:latin typeface="Verdana"/>
                <a:cs typeface="Verdana"/>
              </a:rPr>
              <a:t>p</a:t>
            </a:r>
            <a:r>
              <a:rPr sz="3000" b="1" spc="0" baseline="-1371" dirty="0">
                <a:solidFill>
                  <a:srgbClr val="FF0000"/>
                </a:solidFill>
                <a:latin typeface="Verdana"/>
                <a:cs typeface="Verdana"/>
              </a:rPr>
              <a:t>r</a:t>
            </a:r>
            <a:r>
              <a:rPr sz="3000" b="1" spc="4" baseline="-1371" dirty="0">
                <a:solidFill>
                  <a:srgbClr val="FF0000"/>
                </a:solidFill>
                <a:latin typeface="Verdana"/>
                <a:cs typeface="Verdana"/>
              </a:rPr>
              <a:t>o</a:t>
            </a:r>
            <a:r>
              <a:rPr sz="3000" b="1" spc="0" baseline="-1371" dirty="0">
                <a:solidFill>
                  <a:srgbClr val="FF0000"/>
                </a:solidFill>
                <a:latin typeface="Verdana"/>
                <a:cs typeface="Verdana"/>
              </a:rPr>
              <a:t>te</a:t>
            </a:r>
            <a:r>
              <a:rPr sz="3000" b="1" spc="4" baseline="-1371" dirty="0">
                <a:solidFill>
                  <a:srgbClr val="FF0000"/>
                </a:solidFill>
                <a:latin typeface="Verdana"/>
                <a:cs typeface="Verdana"/>
              </a:rPr>
              <a:t>z</a:t>
            </a:r>
            <a:r>
              <a:rPr sz="3000" b="1" spc="0" baseline="-1371" dirty="0">
                <a:solidFill>
                  <a:srgbClr val="FF0000"/>
                </a:solidFill>
                <a:latin typeface="Verdana"/>
                <a:cs typeface="Verdana"/>
              </a:rPr>
              <a:t>i</a:t>
            </a:r>
            <a:r>
              <a:rPr sz="3000" b="1" spc="4" baseline="-1371" dirty="0">
                <a:solidFill>
                  <a:srgbClr val="FF0000"/>
                </a:solidFill>
                <a:latin typeface="Verdana"/>
                <a:cs typeface="Verdana"/>
              </a:rPr>
              <a:t>o</a:t>
            </a:r>
            <a:r>
              <a:rPr sz="3000" b="1" spc="0" baseline="-1371" dirty="0">
                <a:solidFill>
                  <a:srgbClr val="FF0000"/>
                </a:solidFill>
                <a:latin typeface="Verdana"/>
                <a:cs typeface="Verdana"/>
              </a:rPr>
              <a:t>ne</a:t>
            </a:r>
            <a:r>
              <a:rPr sz="3000" b="1" spc="159" baseline="-1449" dirty="0">
                <a:solidFill>
                  <a:srgbClr val="FF0000"/>
                </a:solidFill>
                <a:latin typeface="Times New Roman"/>
                <a:cs typeface="Times New Roman"/>
              </a:rPr>
              <a:t> </a:t>
            </a:r>
            <a:r>
              <a:rPr sz="3000" b="1" spc="4" baseline="-1371" dirty="0">
                <a:solidFill>
                  <a:srgbClr val="FF0000"/>
                </a:solidFill>
                <a:latin typeface="Verdana"/>
                <a:cs typeface="Verdana"/>
              </a:rPr>
              <a:t>(AS</a:t>
            </a:r>
            <a:r>
              <a:rPr sz="3000" b="1" spc="-4" baseline="-1371" dirty="0">
                <a:solidFill>
                  <a:srgbClr val="FF0000"/>
                </a:solidFill>
                <a:latin typeface="Verdana"/>
                <a:cs typeface="Verdana"/>
              </a:rPr>
              <a:t>PP</a:t>
            </a:r>
            <a:r>
              <a:rPr sz="3000" b="1" spc="0" baseline="-1371" dirty="0">
                <a:solidFill>
                  <a:srgbClr val="FF0000"/>
                </a:solidFill>
                <a:latin typeface="Verdana"/>
                <a:cs typeface="Verdana"/>
              </a:rPr>
              <a:t>)</a:t>
            </a:r>
            <a:endParaRPr sz="2000">
              <a:latin typeface="Verdana"/>
              <a:cs typeface="Verdana"/>
            </a:endParaRPr>
          </a:p>
        </p:txBody>
      </p:sp>
      <p:sp>
        <p:nvSpPr>
          <p:cNvPr id="14" name="object 14"/>
          <p:cNvSpPr txBox="1"/>
          <p:nvPr/>
        </p:nvSpPr>
        <p:spPr>
          <a:xfrm>
            <a:off x="5254128" y="1911102"/>
            <a:ext cx="4271632" cy="609092"/>
          </a:xfrm>
          <a:prstGeom prst="rect">
            <a:avLst/>
          </a:prstGeom>
        </p:spPr>
        <p:txBody>
          <a:bodyPr wrap="square" lIns="0" tIns="0" rIns="0" bIns="0" rtlCol="0">
            <a:noAutofit/>
          </a:bodyPr>
          <a:lstStyle/>
          <a:p>
            <a:pPr marL="12700" marR="10452">
              <a:lnSpc>
                <a:spcPts val="1135"/>
              </a:lnSpc>
              <a:spcBef>
                <a:spcPts val="56"/>
              </a:spcBef>
            </a:pPr>
            <a:r>
              <a:rPr sz="1000" spc="-9" dirty="0">
                <a:latin typeface="Verdana"/>
                <a:cs typeface="Verdana"/>
              </a:rPr>
              <a:t>I</a:t>
            </a:r>
            <a:r>
              <a:rPr sz="1000" spc="4" dirty="0">
                <a:latin typeface="Verdana"/>
                <a:cs typeface="Verdana"/>
              </a:rPr>
              <a:t>nd</a:t>
            </a:r>
            <a:r>
              <a:rPr sz="1000" spc="14" dirty="0">
                <a:latin typeface="Verdana"/>
                <a:cs typeface="Verdana"/>
              </a:rPr>
              <a:t>i</a:t>
            </a:r>
            <a:r>
              <a:rPr sz="1000" spc="0" dirty="0">
                <a:latin typeface="Verdana"/>
                <a:cs typeface="Verdana"/>
              </a:rPr>
              <a:t>v</a:t>
            </a:r>
            <a:r>
              <a:rPr sz="1000" spc="14" dirty="0">
                <a:latin typeface="Verdana"/>
                <a:cs typeface="Verdana"/>
              </a:rPr>
              <a:t>i</a:t>
            </a:r>
            <a:r>
              <a:rPr sz="1000" spc="4" dirty="0">
                <a:latin typeface="Verdana"/>
                <a:cs typeface="Verdana"/>
              </a:rPr>
              <a:t>du</a:t>
            </a:r>
            <a:r>
              <a:rPr sz="1000" spc="0" dirty="0">
                <a:latin typeface="Verdana"/>
                <a:cs typeface="Verdana"/>
              </a:rPr>
              <a:t>a</a:t>
            </a:r>
            <a:r>
              <a:rPr sz="1000" spc="53" dirty="0">
                <a:latin typeface="Times New Roman"/>
                <a:cs typeface="Times New Roman"/>
              </a:rPr>
              <a:t> </a:t>
            </a:r>
            <a:r>
              <a:rPr sz="1000" spc="0" dirty="0">
                <a:latin typeface="Verdana"/>
                <a:cs typeface="Verdana"/>
              </a:rPr>
              <a:t>i</a:t>
            </a:r>
            <a:r>
              <a:rPr sz="1000" spc="97" dirty="0">
                <a:latin typeface="Times New Roman"/>
                <a:cs typeface="Times New Roman"/>
              </a:rPr>
              <a:t> </a:t>
            </a:r>
            <a:r>
              <a:rPr sz="1000" spc="0" dirty="0">
                <a:latin typeface="Verdana"/>
                <a:cs typeface="Verdana"/>
              </a:rPr>
              <a:t>fa</a:t>
            </a:r>
            <a:r>
              <a:rPr sz="1000" spc="4" dirty="0">
                <a:latin typeface="Verdana"/>
                <a:cs typeface="Verdana"/>
              </a:rPr>
              <a:t>tt</a:t>
            </a:r>
            <a:r>
              <a:rPr sz="1000" spc="-4" dirty="0">
                <a:latin typeface="Verdana"/>
                <a:cs typeface="Verdana"/>
              </a:rPr>
              <a:t>or</a:t>
            </a:r>
            <a:r>
              <a:rPr sz="1000" spc="0" dirty="0">
                <a:latin typeface="Verdana"/>
                <a:cs typeface="Verdana"/>
              </a:rPr>
              <a:t>i</a:t>
            </a:r>
            <a:r>
              <a:rPr sz="1000" spc="94"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sc</a:t>
            </a:r>
            <a:r>
              <a:rPr sz="1000" spc="4" dirty="0">
                <a:latin typeface="Verdana"/>
                <a:cs typeface="Verdana"/>
              </a:rPr>
              <a:t>h</a:t>
            </a:r>
            <a:r>
              <a:rPr sz="1000" spc="14" dirty="0">
                <a:latin typeface="Verdana"/>
                <a:cs typeface="Verdana"/>
              </a:rPr>
              <a:t>i</a:t>
            </a:r>
            <a:r>
              <a:rPr sz="1000" spc="-4" dirty="0">
                <a:latin typeface="Verdana"/>
                <a:cs typeface="Verdana"/>
              </a:rPr>
              <a:t>o</a:t>
            </a:r>
            <a:r>
              <a:rPr sz="1000" spc="0" dirty="0">
                <a:latin typeface="Verdana"/>
                <a:cs typeface="Verdana"/>
              </a:rPr>
              <a:t>,</a:t>
            </a:r>
            <a:r>
              <a:rPr sz="1000" spc="83" dirty="0">
                <a:latin typeface="Times New Roman"/>
                <a:cs typeface="Times New Roman"/>
              </a:rPr>
              <a:t> </a:t>
            </a:r>
            <a:r>
              <a:rPr sz="1000" spc="0" dirty="0">
                <a:latin typeface="Verdana"/>
                <a:cs typeface="Verdana"/>
              </a:rPr>
              <a:t>va</a:t>
            </a:r>
            <a:r>
              <a:rPr sz="1000" spc="14" dirty="0">
                <a:latin typeface="Verdana"/>
                <a:cs typeface="Verdana"/>
              </a:rPr>
              <a:t>l</a:t>
            </a:r>
            <a:r>
              <a:rPr sz="1000" spc="4" dirty="0">
                <a:latin typeface="Verdana"/>
                <a:cs typeface="Verdana"/>
              </a:rPr>
              <a:t>ut</a:t>
            </a:r>
            <a:r>
              <a:rPr sz="1000" spc="0" dirty="0">
                <a:latin typeface="Verdana"/>
                <a:cs typeface="Verdana"/>
              </a:rPr>
              <a:t>a</a:t>
            </a:r>
            <a:r>
              <a:rPr sz="1000" spc="58" dirty="0">
                <a:latin typeface="Times New Roman"/>
                <a:cs typeface="Times New Roman"/>
              </a:rPr>
              <a:t> </a:t>
            </a:r>
            <a:r>
              <a:rPr sz="1000" spc="0" dirty="0">
                <a:latin typeface="Verdana"/>
                <a:cs typeface="Verdana"/>
              </a:rPr>
              <a:t>i</a:t>
            </a:r>
            <a:r>
              <a:rPr sz="1000" spc="97"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sc</a:t>
            </a:r>
            <a:r>
              <a:rPr sz="1000" spc="4" dirty="0">
                <a:latin typeface="Verdana"/>
                <a:cs typeface="Verdana"/>
              </a:rPr>
              <a:t>h</a:t>
            </a:r>
            <a:r>
              <a:rPr sz="1000" spc="0" dirty="0">
                <a:latin typeface="Verdana"/>
                <a:cs typeface="Verdana"/>
              </a:rPr>
              <a:t>i</a:t>
            </a:r>
            <a:r>
              <a:rPr sz="1000" spc="88" dirty="0">
                <a:latin typeface="Times New Roman"/>
                <a:cs typeface="Times New Roman"/>
              </a:rPr>
              <a:t> </a:t>
            </a:r>
            <a:r>
              <a:rPr sz="1000" spc="0" dirty="0">
                <a:latin typeface="Verdana"/>
                <a:cs typeface="Verdana"/>
              </a:rPr>
              <a:t>e</a:t>
            </a:r>
            <a:r>
              <a:rPr sz="1000" spc="108" dirty="0">
                <a:latin typeface="Times New Roman"/>
                <a:cs typeface="Times New Roman"/>
              </a:rPr>
              <a:t> </a:t>
            </a:r>
            <a:r>
              <a:rPr sz="1000" spc="14" dirty="0">
                <a:latin typeface="Verdana"/>
                <a:cs typeface="Verdana"/>
              </a:rPr>
              <a:t>i</a:t>
            </a:r>
            <a:r>
              <a:rPr sz="1000" spc="4" dirty="0">
                <a:latin typeface="Verdana"/>
                <a:cs typeface="Verdana"/>
              </a:rPr>
              <a:t>nd</a:t>
            </a:r>
            <a:r>
              <a:rPr sz="1000" spc="14" dirty="0">
                <a:latin typeface="Verdana"/>
                <a:cs typeface="Verdana"/>
              </a:rPr>
              <a:t>i</a:t>
            </a:r>
            <a:r>
              <a:rPr sz="1000" spc="0" dirty="0">
                <a:latin typeface="Verdana"/>
                <a:cs typeface="Verdana"/>
              </a:rPr>
              <a:t>v</a:t>
            </a:r>
            <a:r>
              <a:rPr sz="1000" spc="4" dirty="0">
                <a:latin typeface="Verdana"/>
                <a:cs typeface="Verdana"/>
              </a:rPr>
              <a:t>idu</a:t>
            </a:r>
            <a:r>
              <a:rPr sz="1000" spc="0" dirty="0">
                <a:latin typeface="Verdana"/>
                <a:cs typeface="Verdana"/>
              </a:rPr>
              <a:t>a</a:t>
            </a:r>
            <a:r>
              <a:rPr sz="1000" spc="29"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m</a:t>
            </a:r>
            <a:r>
              <a:rPr sz="1000" spc="14" dirty="0">
                <a:latin typeface="Verdana"/>
                <a:cs typeface="Verdana"/>
              </a:rPr>
              <a:t>i</a:t>
            </a:r>
            <a:r>
              <a:rPr sz="1000" spc="-4" dirty="0">
                <a:latin typeface="Verdana"/>
                <a:cs typeface="Verdana"/>
              </a:rPr>
              <a:t>s</a:t>
            </a:r>
            <a:r>
              <a:rPr sz="1000" spc="4" dirty="0">
                <a:latin typeface="Verdana"/>
                <a:cs typeface="Verdana"/>
              </a:rPr>
              <a:t>u</a:t>
            </a:r>
            <a:r>
              <a:rPr sz="1000" spc="-4" dirty="0">
                <a:latin typeface="Verdana"/>
                <a:cs typeface="Verdana"/>
              </a:rPr>
              <a:t>r</a:t>
            </a:r>
            <a:r>
              <a:rPr sz="1000" spc="0" dirty="0">
                <a:latin typeface="Verdana"/>
                <a:cs typeface="Verdana"/>
              </a:rPr>
              <a:t>e</a:t>
            </a:r>
            <a:endParaRPr sz="1000">
              <a:latin typeface="Verdana"/>
              <a:cs typeface="Verdana"/>
            </a:endParaRPr>
          </a:p>
          <a:p>
            <a:pPr marL="12700">
              <a:lnSpc>
                <a:spcPts val="1200"/>
              </a:lnSpc>
              <a:spcBef>
                <a:spcPts val="33"/>
              </a:spcBef>
            </a:pPr>
            <a:r>
              <a:rPr sz="1000" spc="4" dirty="0">
                <a:latin typeface="Verdana"/>
                <a:cs typeface="Verdana"/>
              </a:rPr>
              <a:t>p</a:t>
            </a:r>
            <a:r>
              <a:rPr sz="1000" spc="-4" dirty="0">
                <a:latin typeface="Verdana"/>
                <a:cs typeface="Verdana"/>
              </a:rPr>
              <a:t>e</a:t>
            </a:r>
            <a:r>
              <a:rPr sz="1000" spc="0" dirty="0">
                <a:latin typeface="Verdana"/>
                <a:cs typeface="Verdana"/>
              </a:rPr>
              <a:t>r</a:t>
            </a:r>
            <a:r>
              <a:rPr sz="1000" spc="98" dirty="0">
                <a:latin typeface="Times New Roman"/>
                <a:cs typeface="Times New Roman"/>
              </a:rPr>
              <a:t> </a:t>
            </a:r>
            <a:r>
              <a:rPr sz="1000" spc="14" dirty="0">
                <a:latin typeface="Verdana"/>
                <a:cs typeface="Verdana"/>
              </a:rPr>
              <a:t>l</a:t>
            </a:r>
            <a:r>
              <a:rPr sz="1000" spc="0" dirty="0">
                <a:latin typeface="Verdana"/>
                <a:cs typeface="Verdana"/>
              </a:rPr>
              <a:t>a</a:t>
            </a:r>
            <a:r>
              <a:rPr sz="1000" spc="81"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re</a:t>
            </a:r>
            <a:r>
              <a:rPr sz="1000" spc="4" dirty="0">
                <a:latin typeface="Verdana"/>
                <a:cs typeface="Verdana"/>
              </a:rPr>
              <a:t>zz</a:t>
            </a:r>
            <a:r>
              <a:rPr sz="1000" spc="0" dirty="0">
                <a:latin typeface="Verdana"/>
                <a:cs typeface="Verdana"/>
              </a:rPr>
              <a:t>a</a:t>
            </a:r>
            <a:r>
              <a:rPr sz="1000" spc="63" dirty="0">
                <a:latin typeface="Times New Roman"/>
                <a:cs typeface="Times New Roman"/>
              </a:rPr>
              <a:t> </a:t>
            </a:r>
            <a:r>
              <a:rPr sz="1000" spc="0" dirty="0">
                <a:latin typeface="Verdana"/>
                <a:cs typeface="Verdana"/>
              </a:rPr>
              <a:t>e</a:t>
            </a:r>
            <a:r>
              <a:rPr sz="1000" spc="108" dirty="0">
                <a:latin typeface="Times New Roman"/>
                <a:cs typeface="Times New Roman"/>
              </a:rPr>
              <a:t> </a:t>
            </a:r>
            <a:r>
              <a:rPr sz="1000" spc="14" dirty="0">
                <a:latin typeface="Verdana"/>
                <a:cs typeface="Verdana"/>
              </a:rPr>
              <a:t>l</a:t>
            </a:r>
            <a:r>
              <a:rPr sz="1000" spc="0" dirty="0">
                <a:latin typeface="Verdana"/>
                <a:cs typeface="Verdana"/>
              </a:rPr>
              <a:t>a</a:t>
            </a:r>
            <a:r>
              <a:rPr sz="1000" spc="81" dirty="0">
                <a:latin typeface="Times New Roman"/>
                <a:cs typeface="Times New Roman"/>
              </a:rPr>
              <a:t> </a:t>
            </a:r>
            <a:r>
              <a:rPr sz="1000" spc="-4" dirty="0">
                <a:latin typeface="Verdana"/>
                <a:cs typeface="Verdana"/>
              </a:rPr>
              <a:t>s</a:t>
            </a:r>
            <a:r>
              <a:rPr sz="1000" spc="0" dirty="0">
                <a:latin typeface="Verdana"/>
                <a:cs typeface="Verdana"/>
              </a:rPr>
              <a:t>a</a:t>
            </a:r>
            <a:r>
              <a:rPr sz="1000" spc="14" dirty="0">
                <a:latin typeface="Verdana"/>
                <a:cs typeface="Verdana"/>
              </a:rPr>
              <a:t>l</a:t>
            </a:r>
            <a:r>
              <a:rPr sz="1000" spc="4" dirty="0">
                <a:latin typeface="Verdana"/>
                <a:cs typeface="Verdana"/>
              </a:rPr>
              <a:t>ub</a:t>
            </a:r>
            <a:r>
              <a:rPr sz="1000" spc="-4" dirty="0">
                <a:latin typeface="Verdana"/>
                <a:cs typeface="Verdana"/>
              </a:rPr>
              <a:t>r</a:t>
            </a:r>
            <a:r>
              <a:rPr sz="1000" spc="14" dirty="0">
                <a:latin typeface="Verdana"/>
                <a:cs typeface="Verdana"/>
              </a:rPr>
              <a:t>i</a:t>
            </a:r>
            <a:r>
              <a:rPr sz="1000" spc="4" dirty="0">
                <a:latin typeface="Verdana"/>
                <a:cs typeface="Verdana"/>
              </a:rPr>
              <a:t>t</a:t>
            </a:r>
            <a:r>
              <a:rPr sz="1000" spc="0" dirty="0">
                <a:latin typeface="Verdana"/>
                <a:cs typeface="Verdana"/>
              </a:rPr>
              <a:t>à</a:t>
            </a:r>
            <a:r>
              <a:rPr sz="1000" spc="46" dirty="0">
                <a:latin typeface="Times New Roman"/>
                <a:cs typeface="Times New Roman"/>
              </a:rPr>
              <a:t> </a:t>
            </a:r>
            <a:r>
              <a:rPr sz="1000" spc="4" dirty="0">
                <a:latin typeface="Verdana"/>
                <a:cs typeface="Verdana"/>
              </a:rPr>
              <a:t>d</a:t>
            </a:r>
            <a:r>
              <a:rPr sz="1000" spc="-4" dirty="0">
                <a:latin typeface="Verdana"/>
                <a:cs typeface="Verdana"/>
              </a:rPr>
              <a:t>e</a:t>
            </a:r>
            <a:r>
              <a:rPr sz="1000" spc="4" dirty="0">
                <a:latin typeface="Verdana"/>
                <a:cs typeface="Verdana"/>
              </a:rPr>
              <a:t>g</a:t>
            </a:r>
            <a:r>
              <a:rPr sz="1000" spc="14" dirty="0">
                <a:latin typeface="Verdana"/>
                <a:cs typeface="Verdana"/>
              </a:rPr>
              <a:t>l</a:t>
            </a:r>
            <a:r>
              <a:rPr sz="1000" spc="0" dirty="0">
                <a:latin typeface="Verdana"/>
                <a:cs typeface="Verdana"/>
              </a:rPr>
              <a:t>i</a:t>
            </a:r>
            <a:r>
              <a:rPr sz="1000" spc="91" dirty="0">
                <a:latin typeface="Times New Roman"/>
                <a:cs typeface="Times New Roman"/>
              </a:rPr>
              <a:t> </a:t>
            </a:r>
            <a:r>
              <a:rPr sz="1000" spc="0" dirty="0">
                <a:latin typeface="Verdana"/>
                <a:cs typeface="Verdana"/>
              </a:rPr>
              <a:t>a</a:t>
            </a:r>
            <a:r>
              <a:rPr sz="1000" spc="4" dirty="0">
                <a:latin typeface="Verdana"/>
                <a:cs typeface="Verdana"/>
              </a:rPr>
              <a:t>mb</a:t>
            </a:r>
            <a:r>
              <a:rPr sz="1000" spc="14" dirty="0">
                <a:latin typeface="Verdana"/>
                <a:cs typeface="Verdana"/>
              </a:rPr>
              <a:t>i</a:t>
            </a:r>
            <a:r>
              <a:rPr sz="1000" spc="-4" dirty="0">
                <a:latin typeface="Verdana"/>
                <a:cs typeface="Verdana"/>
              </a:rPr>
              <a:t>e</a:t>
            </a:r>
            <a:r>
              <a:rPr sz="1000" spc="4" dirty="0">
                <a:latin typeface="Verdana"/>
                <a:cs typeface="Verdana"/>
              </a:rPr>
              <a:t>nt</a:t>
            </a:r>
            <a:r>
              <a:rPr sz="1000" spc="0" dirty="0">
                <a:latin typeface="Verdana"/>
                <a:cs typeface="Verdana"/>
              </a:rPr>
              <a:t>i</a:t>
            </a:r>
            <a:r>
              <a:rPr sz="1000" spc="56"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oro</a:t>
            </a:r>
            <a:r>
              <a:rPr sz="1000" spc="0" dirty="0">
                <a:latin typeface="Verdana"/>
                <a:cs typeface="Verdana"/>
              </a:rPr>
              <a:t>,</a:t>
            </a:r>
            <a:r>
              <a:rPr sz="1000" spc="85" dirty="0">
                <a:latin typeface="Times New Roman"/>
                <a:cs typeface="Times New Roman"/>
              </a:rPr>
              <a:t> </a:t>
            </a:r>
            <a:r>
              <a:rPr sz="1000" spc="4" dirty="0">
                <a:latin typeface="Verdana"/>
                <a:cs typeface="Verdana"/>
              </a:rPr>
              <a:t>n</a:t>
            </a:r>
            <a:r>
              <a:rPr sz="1000" spc="-4" dirty="0">
                <a:latin typeface="Verdana"/>
                <a:cs typeface="Verdana"/>
              </a:rPr>
              <a:t>e</a:t>
            </a:r>
            <a:r>
              <a:rPr sz="1000" spc="0" dirty="0">
                <a:latin typeface="Verdana"/>
                <a:cs typeface="Verdana"/>
              </a:rPr>
              <a:t>l</a:t>
            </a:r>
            <a:r>
              <a:rPr sz="1000" spc="99"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s</a:t>
            </a:r>
            <a:r>
              <a:rPr sz="1000" spc="4" dirty="0">
                <a:latin typeface="Verdana"/>
                <a:cs typeface="Verdana"/>
              </a:rPr>
              <a:t>p</a:t>
            </a:r>
            <a:r>
              <a:rPr sz="1000" spc="-4" dirty="0">
                <a:latin typeface="Verdana"/>
                <a:cs typeface="Verdana"/>
              </a:rPr>
              <a:t>e</a:t>
            </a:r>
            <a:r>
              <a:rPr sz="1000" spc="4" dirty="0">
                <a:latin typeface="Verdana"/>
                <a:cs typeface="Verdana"/>
              </a:rPr>
              <a:t>tt</a:t>
            </a:r>
            <a:r>
              <a:rPr sz="1000" spc="0" dirty="0">
                <a:latin typeface="Verdana"/>
                <a:cs typeface="Verdana"/>
              </a:rPr>
              <a:t>o</a:t>
            </a:r>
            <a:r>
              <a:rPr sz="1000" spc="0"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n</a:t>
            </a:r>
            <a:r>
              <a:rPr sz="1000" spc="-4" dirty="0">
                <a:latin typeface="Verdana"/>
                <a:cs typeface="Verdana"/>
              </a:rPr>
              <a:t>or</a:t>
            </a:r>
            <a:r>
              <a:rPr sz="1000" spc="4" dirty="0">
                <a:latin typeface="Verdana"/>
                <a:cs typeface="Verdana"/>
              </a:rPr>
              <a:t>m</a:t>
            </a:r>
            <a:r>
              <a:rPr sz="1000" spc="0" dirty="0">
                <a:latin typeface="Verdana"/>
                <a:cs typeface="Verdana"/>
              </a:rPr>
              <a:t>a</a:t>
            </a:r>
            <a:r>
              <a:rPr sz="1000" spc="4" dirty="0">
                <a:latin typeface="Verdana"/>
                <a:cs typeface="Verdana"/>
              </a:rPr>
              <a:t>t</a:t>
            </a:r>
            <a:r>
              <a:rPr sz="1000" spc="14" dirty="0">
                <a:latin typeface="Verdana"/>
                <a:cs typeface="Verdana"/>
              </a:rPr>
              <a:t>i</a:t>
            </a:r>
            <a:r>
              <a:rPr sz="1000" spc="0" dirty="0">
                <a:latin typeface="Verdana"/>
                <a:cs typeface="Verdana"/>
              </a:rPr>
              <a:t>va</a:t>
            </a:r>
            <a:r>
              <a:rPr sz="1000" spc="58" dirty="0">
                <a:latin typeface="Times New Roman"/>
                <a:cs typeface="Times New Roman"/>
              </a:rPr>
              <a:t> </a:t>
            </a:r>
            <a:r>
              <a:rPr sz="1000" spc="0" dirty="0">
                <a:latin typeface="Verdana"/>
                <a:cs typeface="Verdana"/>
              </a:rPr>
              <a:t>v</a:t>
            </a:r>
            <a:r>
              <a:rPr sz="1000" spc="14" dirty="0">
                <a:latin typeface="Verdana"/>
                <a:cs typeface="Verdana"/>
              </a:rPr>
              <a:t>i</a:t>
            </a:r>
            <a:r>
              <a:rPr sz="1000" spc="4" dirty="0">
                <a:latin typeface="Verdana"/>
                <a:cs typeface="Verdana"/>
              </a:rPr>
              <a:t>g</a:t>
            </a:r>
            <a:r>
              <a:rPr sz="1000" spc="-4" dirty="0">
                <a:latin typeface="Verdana"/>
                <a:cs typeface="Verdana"/>
              </a:rPr>
              <a:t>e</a:t>
            </a:r>
            <a:r>
              <a:rPr sz="1000" spc="4" dirty="0">
                <a:latin typeface="Verdana"/>
                <a:cs typeface="Verdana"/>
              </a:rPr>
              <a:t>nt</a:t>
            </a:r>
            <a:r>
              <a:rPr sz="1000" spc="0" dirty="0">
                <a:latin typeface="Verdana"/>
                <a:cs typeface="Verdana"/>
              </a:rPr>
              <a:t>e</a:t>
            </a:r>
            <a:r>
              <a:rPr sz="1000" spc="77" dirty="0">
                <a:latin typeface="Times New Roman"/>
                <a:cs typeface="Times New Roman"/>
              </a:rPr>
              <a:t> </a:t>
            </a:r>
            <a:r>
              <a:rPr sz="1000" spc="-4" dirty="0">
                <a:latin typeface="Verdana"/>
                <a:cs typeface="Verdana"/>
              </a:rPr>
              <a:t>s</a:t>
            </a:r>
            <a:r>
              <a:rPr sz="1000" spc="4" dirty="0">
                <a:latin typeface="Verdana"/>
                <a:cs typeface="Verdana"/>
              </a:rPr>
              <a:t>u</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b</a:t>
            </a:r>
            <a:r>
              <a:rPr sz="1000" spc="0" dirty="0">
                <a:latin typeface="Verdana"/>
                <a:cs typeface="Verdana"/>
              </a:rPr>
              <a:t>a</a:t>
            </a:r>
            <a:r>
              <a:rPr sz="1000" spc="-4" dirty="0">
                <a:latin typeface="Verdana"/>
                <a:cs typeface="Verdana"/>
              </a:rPr>
              <a:t>s</a:t>
            </a:r>
            <a:r>
              <a:rPr sz="1000" spc="0" dirty="0">
                <a:latin typeface="Verdana"/>
                <a:cs typeface="Verdana"/>
              </a:rPr>
              <a:t>e</a:t>
            </a:r>
            <a:r>
              <a:rPr sz="1000" spc="91"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s</a:t>
            </a:r>
            <a:r>
              <a:rPr sz="1000" spc="4" dirty="0">
                <a:latin typeface="Verdana"/>
                <a:cs typeface="Verdana"/>
              </a:rPr>
              <a:t>p</a:t>
            </a:r>
            <a:r>
              <a:rPr sz="1000" spc="-4" dirty="0">
                <a:latin typeface="Verdana"/>
                <a:cs typeface="Verdana"/>
              </a:rPr>
              <a:t>ec</a:t>
            </a:r>
            <a:r>
              <a:rPr sz="1000" spc="14" dirty="0">
                <a:latin typeface="Verdana"/>
                <a:cs typeface="Verdana"/>
              </a:rPr>
              <a:t>i</a:t>
            </a:r>
            <a:r>
              <a:rPr sz="1000" spc="0" dirty="0">
                <a:latin typeface="Verdana"/>
                <a:cs typeface="Verdana"/>
              </a:rPr>
              <a:t>f</a:t>
            </a:r>
            <a:r>
              <a:rPr sz="1000" spc="14" dirty="0">
                <a:latin typeface="Verdana"/>
                <a:cs typeface="Verdana"/>
              </a:rPr>
              <a:t>i</a:t>
            </a:r>
            <a:r>
              <a:rPr sz="1000" spc="-4" dirty="0">
                <a:latin typeface="Verdana"/>
                <a:cs typeface="Verdana"/>
              </a:rPr>
              <a:t>c</a:t>
            </a:r>
            <a:r>
              <a:rPr sz="1000" spc="0" dirty="0">
                <a:latin typeface="Verdana"/>
                <a:cs typeface="Verdana"/>
              </a:rPr>
              <a:t>a</a:t>
            </a:r>
            <a:r>
              <a:rPr sz="1000" spc="67" dirty="0">
                <a:latin typeface="Times New Roman"/>
                <a:cs typeface="Times New Roman"/>
              </a:rPr>
              <a:t> </a:t>
            </a:r>
            <a:r>
              <a:rPr sz="1000" spc="-4" dirty="0">
                <a:latin typeface="Verdana"/>
                <a:cs typeface="Verdana"/>
              </a:rPr>
              <a:t>co</a:t>
            </a:r>
            <a:r>
              <a:rPr sz="1000" spc="4" dirty="0">
                <a:latin typeface="Verdana"/>
                <a:cs typeface="Verdana"/>
              </a:rPr>
              <a:t>n</a:t>
            </a:r>
            <a:r>
              <a:rPr sz="1000" spc="-4" dirty="0">
                <a:latin typeface="Verdana"/>
                <a:cs typeface="Verdana"/>
              </a:rPr>
              <a:t>os</a:t>
            </a:r>
            <a:r>
              <a:rPr sz="1000" spc="9" dirty="0">
                <a:latin typeface="Verdana"/>
                <a:cs typeface="Verdana"/>
              </a:rPr>
              <a:t>c</a:t>
            </a:r>
            <a:r>
              <a:rPr sz="1000" spc="-4" dirty="0">
                <a:latin typeface="Verdana"/>
                <a:cs typeface="Verdana"/>
              </a:rPr>
              <a:t>e</a:t>
            </a:r>
            <a:r>
              <a:rPr sz="1000" spc="4" dirty="0">
                <a:latin typeface="Verdana"/>
                <a:cs typeface="Verdana"/>
              </a:rPr>
              <a:t>nz</a:t>
            </a:r>
            <a:r>
              <a:rPr sz="1000" spc="0" dirty="0">
                <a:latin typeface="Verdana"/>
                <a:cs typeface="Verdana"/>
              </a:rPr>
              <a:t>a</a:t>
            </a:r>
            <a:r>
              <a:rPr sz="1000" spc="0"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4" dirty="0">
                <a:latin typeface="Verdana"/>
                <a:cs typeface="Verdana"/>
              </a:rPr>
              <a:t>’or</a:t>
            </a:r>
            <a:r>
              <a:rPr sz="1000" spc="4" dirty="0">
                <a:latin typeface="Verdana"/>
                <a:cs typeface="Verdana"/>
              </a:rPr>
              <a:t>g</a:t>
            </a:r>
            <a:r>
              <a:rPr sz="1000" spc="0" dirty="0">
                <a:latin typeface="Verdana"/>
                <a:cs typeface="Verdana"/>
              </a:rPr>
              <a:t>a</a:t>
            </a:r>
            <a:r>
              <a:rPr sz="1000" spc="4" dirty="0">
                <a:latin typeface="Verdana"/>
                <a:cs typeface="Verdana"/>
              </a:rPr>
              <a:t>n</a:t>
            </a:r>
            <a:r>
              <a:rPr sz="1000" spc="14" dirty="0">
                <a:latin typeface="Verdana"/>
                <a:cs typeface="Verdana"/>
              </a:rPr>
              <a:t>i</a:t>
            </a:r>
            <a:r>
              <a:rPr sz="1000" spc="4" dirty="0">
                <a:latin typeface="Verdana"/>
                <a:cs typeface="Verdana"/>
              </a:rPr>
              <a:t>zz</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0" dirty="0">
                <a:latin typeface="Times New Roman"/>
                <a:cs typeface="Times New Roman"/>
              </a:rPr>
              <a:t> </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e</a:t>
            </a:r>
            <a:r>
              <a:rPr sz="1000" spc="4" dirty="0">
                <a:latin typeface="Verdana"/>
                <a:cs typeface="Verdana"/>
              </a:rPr>
              <a:t>nd</a:t>
            </a:r>
            <a:r>
              <a:rPr sz="1000" spc="0" dirty="0">
                <a:latin typeface="Verdana"/>
                <a:cs typeface="Verdana"/>
              </a:rPr>
              <a:t>a</a:t>
            </a:r>
            <a:r>
              <a:rPr sz="1000" spc="14" dirty="0">
                <a:latin typeface="Verdana"/>
                <a:cs typeface="Verdana"/>
              </a:rPr>
              <a:t>l</a:t>
            </a:r>
            <a:r>
              <a:rPr sz="1000" spc="-4" dirty="0">
                <a:latin typeface="Verdana"/>
                <a:cs typeface="Verdana"/>
              </a:rPr>
              <a:t>e</a:t>
            </a:r>
            <a:r>
              <a:rPr sz="1000" spc="0" dirty="0">
                <a:latin typeface="Verdana"/>
                <a:cs typeface="Verdana"/>
              </a:rPr>
              <a:t>;</a:t>
            </a:r>
            <a:endParaRPr sz="1000">
              <a:latin typeface="Verdana"/>
              <a:cs typeface="Verdana"/>
            </a:endParaRPr>
          </a:p>
        </p:txBody>
      </p:sp>
      <p:sp>
        <p:nvSpPr>
          <p:cNvPr id="13" name="object 13"/>
          <p:cNvSpPr txBox="1"/>
          <p:nvPr/>
        </p:nvSpPr>
        <p:spPr>
          <a:xfrm>
            <a:off x="1680349" y="1961396"/>
            <a:ext cx="3386810" cy="1518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ve</a:t>
            </a:r>
            <a:r>
              <a:rPr sz="1000" spc="104" dirty="0">
                <a:latin typeface="Times New Roman"/>
                <a:cs typeface="Times New Roman"/>
              </a:rPr>
              <a:t> </a:t>
            </a:r>
            <a:r>
              <a:rPr sz="1000" spc="4" dirty="0">
                <a:latin typeface="Verdana"/>
                <a:cs typeface="Verdana"/>
              </a:rPr>
              <a:t>p</a:t>
            </a:r>
            <a:r>
              <a:rPr sz="1000" spc="-4" dirty="0">
                <a:latin typeface="Verdana"/>
                <a:cs typeface="Verdana"/>
              </a:rPr>
              <a:t>osse</a:t>
            </a:r>
            <a:r>
              <a:rPr sz="1000" spc="4" dirty="0">
                <a:latin typeface="Verdana"/>
                <a:cs typeface="Verdana"/>
              </a:rPr>
              <a:t>d</a:t>
            </a:r>
            <a:r>
              <a:rPr sz="1000" spc="-4" dirty="0">
                <a:latin typeface="Verdana"/>
                <a:cs typeface="Verdana"/>
              </a:rPr>
              <a:t>e</a:t>
            </a:r>
            <a:r>
              <a:rPr sz="1000" spc="4" dirty="0">
                <a:latin typeface="Verdana"/>
                <a:cs typeface="Verdana"/>
              </a:rPr>
              <a:t>r</a:t>
            </a:r>
            <a:r>
              <a:rPr sz="1000" spc="0" dirty="0">
                <a:latin typeface="Verdana"/>
                <a:cs typeface="Verdana"/>
              </a:rPr>
              <a:t>e</a:t>
            </a:r>
            <a:r>
              <a:rPr sz="1000" spc="187" dirty="0">
                <a:latin typeface="Times New Roman"/>
                <a:cs typeface="Times New Roman"/>
              </a:rPr>
              <a:t> </a:t>
            </a:r>
            <a:r>
              <a:rPr sz="1000" b="1" u="heavy" spc="-4" dirty="0">
                <a:solidFill>
                  <a:srgbClr val="009999"/>
                </a:solidFill>
                <a:latin typeface="Verdana"/>
                <a:cs typeface="Verdana"/>
              </a:rPr>
              <a:t>a</a:t>
            </a:r>
            <a:r>
              <a:rPr sz="1000" b="1" u="heavy" spc="0" dirty="0">
                <a:solidFill>
                  <a:srgbClr val="009999"/>
                </a:solidFill>
                <a:latin typeface="Verdana"/>
                <a:cs typeface="Verdana"/>
              </a:rPr>
              <a:t>degu</a:t>
            </a:r>
            <a:r>
              <a:rPr sz="1000" b="1" u="heavy" spc="-4" dirty="0">
                <a:solidFill>
                  <a:srgbClr val="009999"/>
                </a:solidFill>
                <a:latin typeface="Verdana"/>
                <a:cs typeface="Verdana"/>
              </a:rPr>
              <a:t>a</a:t>
            </a:r>
            <a:r>
              <a:rPr sz="1000" b="1" u="heavy" spc="0" dirty="0">
                <a:solidFill>
                  <a:srgbClr val="009999"/>
                </a:solidFill>
                <a:latin typeface="Verdana"/>
                <a:cs typeface="Verdana"/>
              </a:rPr>
              <a:t>ta</a:t>
            </a:r>
            <a:r>
              <a:rPr sz="1000" b="1" u="heavy" spc="-60" dirty="0">
                <a:solidFill>
                  <a:srgbClr val="009999"/>
                </a:solidFill>
                <a:latin typeface="Verdana"/>
                <a:cs typeface="Verdana"/>
              </a:rPr>
              <a:t> </a:t>
            </a:r>
            <a:r>
              <a:rPr sz="1000" b="1" u="heavy" spc="0" dirty="0">
                <a:solidFill>
                  <a:srgbClr val="009999"/>
                </a:solidFill>
                <a:latin typeface="Verdana"/>
                <a:cs typeface="Verdana"/>
              </a:rPr>
              <a:t>fo</a:t>
            </a:r>
            <a:r>
              <a:rPr sz="1000" b="1" u="heavy" spc="-4" dirty="0">
                <a:solidFill>
                  <a:srgbClr val="009999"/>
                </a:solidFill>
                <a:latin typeface="Verdana"/>
                <a:cs typeface="Verdana"/>
              </a:rPr>
              <a:t>r</a:t>
            </a:r>
            <a:r>
              <a:rPr sz="1000" b="1" u="heavy" spc="0" dirty="0">
                <a:solidFill>
                  <a:srgbClr val="009999"/>
                </a:solidFill>
                <a:latin typeface="Verdana"/>
                <a:cs typeface="Verdana"/>
              </a:rPr>
              <a:t>m</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spc="0" dirty="0">
                <a:latin typeface="Verdana"/>
                <a:cs typeface="Verdana"/>
              </a:rPr>
              <a:t>,</a:t>
            </a:r>
            <a:r>
              <a:rPr sz="1000" spc="63" dirty="0">
                <a:latin typeface="Times New Roman"/>
                <a:cs typeface="Times New Roman"/>
              </a:rPr>
              <a:t> </a:t>
            </a:r>
            <a:r>
              <a:rPr sz="1000" spc="-4" dirty="0">
                <a:latin typeface="Verdana"/>
                <a:cs typeface="Verdana"/>
              </a:rPr>
              <a:t>cer</a:t>
            </a:r>
            <a:r>
              <a:rPr sz="1000" spc="4" dirty="0">
                <a:latin typeface="Verdana"/>
                <a:cs typeface="Verdana"/>
              </a:rPr>
              <a:t>t</a:t>
            </a:r>
            <a:r>
              <a:rPr sz="1000" spc="14" dirty="0">
                <a:latin typeface="Verdana"/>
                <a:cs typeface="Verdana"/>
              </a:rPr>
              <a:t>i</a:t>
            </a:r>
            <a:r>
              <a:rPr sz="1000" spc="0" dirty="0">
                <a:latin typeface="Verdana"/>
                <a:cs typeface="Verdana"/>
              </a:rPr>
              <a:t>f</a:t>
            </a:r>
            <a:r>
              <a:rPr sz="1000" spc="14" dirty="0">
                <a:latin typeface="Verdana"/>
                <a:cs typeface="Verdana"/>
              </a:rPr>
              <a:t>i</a:t>
            </a:r>
            <a:r>
              <a:rPr sz="1000" spc="-4" dirty="0">
                <a:latin typeface="Verdana"/>
                <a:cs typeface="Verdana"/>
              </a:rPr>
              <a:t>c</a:t>
            </a:r>
            <a:r>
              <a:rPr sz="1000" spc="0" dirty="0">
                <a:latin typeface="Verdana"/>
                <a:cs typeface="Verdana"/>
              </a:rPr>
              <a:t>a</a:t>
            </a:r>
            <a:r>
              <a:rPr sz="1000" spc="4" dirty="0">
                <a:latin typeface="Verdana"/>
                <a:cs typeface="Verdana"/>
              </a:rPr>
              <a:t>t</a:t>
            </a:r>
            <a:r>
              <a:rPr sz="1000" spc="0" dirty="0">
                <a:latin typeface="Verdana"/>
                <a:cs typeface="Verdana"/>
              </a:rPr>
              <a:t>a,</a:t>
            </a:r>
            <a:endParaRPr sz="1000">
              <a:latin typeface="Verdana"/>
              <a:cs typeface="Verdana"/>
            </a:endParaRPr>
          </a:p>
        </p:txBody>
      </p:sp>
      <p:sp>
        <p:nvSpPr>
          <p:cNvPr id="12" name="object 12"/>
          <p:cNvSpPr txBox="1"/>
          <p:nvPr/>
        </p:nvSpPr>
        <p:spPr>
          <a:xfrm>
            <a:off x="1680349" y="2113796"/>
            <a:ext cx="3331170"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p</a:t>
            </a:r>
            <a:r>
              <a:rPr sz="1000" spc="-4" dirty="0">
                <a:latin typeface="Verdana"/>
                <a:cs typeface="Verdana"/>
              </a:rPr>
              <a:t>e</a:t>
            </a:r>
            <a:r>
              <a:rPr sz="1000" spc="0" dirty="0">
                <a:latin typeface="Verdana"/>
                <a:cs typeface="Verdana"/>
              </a:rPr>
              <a:t>r</a:t>
            </a:r>
            <a:r>
              <a:rPr sz="1000" spc="98" dirty="0">
                <a:latin typeface="Times New Roman"/>
                <a:cs typeface="Times New Roman"/>
              </a:rPr>
              <a:t> </a:t>
            </a:r>
            <a:r>
              <a:rPr sz="1000" spc="-4" dirty="0">
                <a:latin typeface="Verdana"/>
                <a:cs typeface="Verdana"/>
              </a:rPr>
              <a:t>es</a:t>
            </a:r>
            <a:r>
              <a:rPr sz="1000" spc="4" dirty="0">
                <a:latin typeface="Verdana"/>
                <a:cs typeface="Verdana"/>
              </a:rPr>
              <a:t>p</a:t>
            </a:r>
            <a:r>
              <a:rPr sz="1000" spc="14" dirty="0">
                <a:latin typeface="Verdana"/>
                <a:cs typeface="Verdana"/>
              </a:rPr>
              <a:t>l</a:t>
            </a:r>
            <a:r>
              <a:rPr sz="1000" spc="-4" dirty="0">
                <a:latin typeface="Verdana"/>
                <a:cs typeface="Verdana"/>
              </a:rPr>
              <a:t>e</a:t>
            </a:r>
            <a:r>
              <a:rPr sz="1000" spc="4" dirty="0">
                <a:latin typeface="Verdana"/>
                <a:cs typeface="Verdana"/>
              </a:rPr>
              <a:t>t</a:t>
            </a:r>
            <a:r>
              <a:rPr sz="1000" spc="0" dirty="0">
                <a:latin typeface="Verdana"/>
                <a:cs typeface="Verdana"/>
              </a:rPr>
              <a:t>a</a:t>
            </a:r>
            <a:r>
              <a:rPr sz="1000" spc="-4" dirty="0">
                <a:latin typeface="Verdana"/>
                <a:cs typeface="Verdana"/>
              </a:rPr>
              <a:t>r</a:t>
            </a:r>
            <a:r>
              <a:rPr sz="1000" spc="0" dirty="0">
                <a:latin typeface="Verdana"/>
                <a:cs typeface="Verdana"/>
              </a:rPr>
              <a:t>e</a:t>
            </a:r>
            <a:r>
              <a:rPr sz="1000" spc="83"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0" dirty="0">
                <a:latin typeface="Verdana"/>
                <a:cs typeface="Verdana"/>
              </a:rPr>
              <a:t>a</a:t>
            </a:r>
            <a:r>
              <a:rPr sz="1000" spc="4" dirty="0">
                <a:latin typeface="Verdana"/>
                <a:cs typeface="Verdana"/>
              </a:rPr>
              <a:t>tt</a:t>
            </a:r>
            <a:r>
              <a:rPr sz="1000" spc="14" dirty="0">
                <a:latin typeface="Verdana"/>
                <a:cs typeface="Verdana"/>
              </a:rPr>
              <a:t>i</a:t>
            </a:r>
            <a:r>
              <a:rPr sz="1000" spc="0" dirty="0">
                <a:latin typeface="Verdana"/>
                <a:cs typeface="Verdana"/>
              </a:rPr>
              <a:t>v</a:t>
            </a:r>
            <a:r>
              <a:rPr sz="1000" spc="14" dirty="0">
                <a:latin typeface="Verdana"/>
                <a:cs typeface="Verdana"/>
              </a:rPr>
              <a:t>i</a:t>
            </a:r>
            <a:r>
              <a:rPr sz="1000" spc="4" dirty="0">
                <a:latin typeface="Verdana"/>
                <a:cs typeface="Verdana"/>
              </a:rPr>
              <a:t>t</a:t>
            </a:r>
            <a:r>
              <a:rPr sz="1000" spc="0" dirty="0">
                <a:latin typeface="Verdana"/>
                <a:cs typeface="Verdana"/>
              </a:rPr>
              <a:t>à</a:t>
            </a:r>
            <a:r>
              <a:rPr sz="1000" spc="54" dirty="0">
                <a:latin typeface="Times New Roman"/>
                <a:cs typeface="Times New Roman"/>
              </a:rPr>
              <a:t> </a:t>
            </a:r>
            <a:r>
              <a:rPr sz="1000" spc="4" dirty="0">
                <a:latin typeface="Verdana"/>
                <a:cs typeface="Verdana"/>
              </a:rPr>
              <a:t>d</a:t>
            </a:r>
            <a:r>
              <a:rPr sz="1000" spc="0" dirty="0">
                <a:latin typeface="Verdana"/>
                <a:cs typeface="Verdana"/>
              </a:rPr>
              <a:t>i</a:t>
            </a:r>
            <a:r>
              <a:rPr sz="1000" spc="105" dirty="0">
                <a:latin typeface="Times New Roman"/>
                <a:cs typeface="Times New Roman"/>
              </a:rPr>
              <a:t> </a:t>
            </a:r>
            <a:r>
              <a:rPr sz="1000" spc="-4" dirty="0">
                <a:latin typeface="Verdana"/>
                <a:cs typeface="Verdana"/>
              </a:rPr>
              <a:t>s</a:t>
            </a:r>
            <a:r>
              <a:rPr sz="1000" spc="4" dirty="0">
                <a:latin typeface="Verdana"/>
                <a:cs typeface="Verdana"/>
              </a:rPr>
              <a:t>u</a:t>
            </a:r>
            <a:r>
              <a:rPr sz="1000" spc="0" dirty="0">
                <a:latin typeface="Verdana"/>
                <a:cs typeface="Verdana"/>
              </a:rPr>
              <a:t>a</a:t>
            </a:r>
            <a:r>
              <a:rPr sz="1000" spc="92" dirty="0">
                <a:latin typeface="Times New Roman"/>
                <a:cs typeface="Times New Roman"/>
              </a:rPr>
              <a:t> </a:t>
            </a:r>
            <a:r>
              <a:rPr sz="1000" spc="-4" dirty="0">
                <a:latin typeface="Verdana"/>
                <a:cs typeface="Verdana"/>
              </a:rPr>
              <a:t>co</a:t>
            </a:r>
            <a:r>
              <a:rPr sz="1000" spc="4" dirty="0">
                <a:latin typeface="Verdana"/>
                <a:cs typeface="Verdana"/>
              </a:rPr>
              <a:t>mp</a:t>
            </a:r>
            <a:r>
              <a:rPr sz="1000" spc="-4" dirty="0">
                <a:latin typeface="Verdana"/>
                <a:cs typeface="Verdana"/>
              </a:rPr>
              <a:t>e</a:t>
            </a:r>
            <a:r>
              <a:rPr sz="1000" spc="4" dirty="0">
                <a:latin typeface="Verdana"/>
                <a:cs typeface="Verdana"/>
              </a:rPr>
              <a:t>t</a:t>
            </a:r>
            <a:r>
              <a:rPr sz="1000" spc="-4" dirty="0">
                <a:latin typeface="Verdana"/>
                <a:cs typeface="Verdana"/>
              </a:rPr>
              <a:t>e</a:t>
            </a:r>
            <a:r>
              <a:rPr sz="1000" spc="4" dirty="0">
                <a:latin typeface="Verdana"/>
                <a:cs typeface="Verdana"/>
              </a:rPr>
              <a:t>nz</a:t>
            </a:r>
            <a:r>
              <a:rPr sz="1000" spc="0" dirty="0">
                <a:latin typeface="Verdana"/>
                <a:cs typeface="Verdana"/>
              </a:rPr>
              <a:t>a</a:t>
            </a:r>
            <a:r>
              <a:rPr sz="1000" spc="89" dirty="0">
                <a:latin typeface="Times New Roman"/>
                <a:cs typeface="Times New Roman"/>
              </a:rPr>
              <a:t> </a:t>
            </a:r>
            <a:r>
              <a:rPr sz="1000" spc="4" dirty="0">
                <a:latin typeface="Verdana"/>
                <a:cs typeface="Verdana"/>
              </a:rPr>
              <a:t>(</a:t>
            </a:r>
            <a:r>
              <a:rPr sz="1000" spc="0" dirty="0">
                <a:latin typeface="Verdana"/>
                <a:cs typeface="Verdana"/>
              </a:rPr>
              <a:t>a</a:t>
            </a:r>
            <a:r>
              <a:rPr sz="1000" spc="-4" dirty="0">
                <a:latin typeface="Verdana"/>
                <a:cs typeface="Verdana"/>
              </a:rPr>
              <a:t>r</a:t>
            </a:r>
            <a:r>
              <a:rPr sz="1000" spc="4" dirty="0">
                <a:latin typeface="Verdana"/>
                <a:cs typeface="Verdana"/>
              </a:rPr>
              <a:t>t</a:t>
            </a:r>
            <a:r>
              <a:rPr sz="1000" spc="0" dirty="0">
                <a:latin typeface="Verdana"/>
                <a:cs typeface="Verdana"/>
              </a:rPr>
              <a:t>.</a:t>
            </a:r>
            <a:r>
              <a:rPr sz="1000" spc="4" dirty="0">
                <a:latin typeface="Verdana"/>
                <a:cs typeface="Verdana"/>
              </a:rPr>
              <a:t>32</a:t>
            </a:r>
            <a:r>
              <a:rPr sz="1000" spc="0" dirty="0">
                <a:latin typeface="Verdana"/>
                <a:cs typeface="Verdana"/>
              </a:rPr>
              <a:t>)</a:t>
            </a:r>
            <a:endParaRPr sz="1000">
              <a:latin typeface="Verdana"/>
              <a:cs typeface="Verdana"/>
            </a:endParaRPr>
          </a:p>
        </p:txBody>
      </p:sp>
      <p:sp>
        <p:nvSpPr>
          <p:cNvPr id="11" name="object 11"/>
          <p:cNvSpPr txBox="1"/>
          <p:nvPr/>
        </p:nvSpPr>
        <p:spPr>
          <a:xfrm>
            <a:off x="7369441" y="3401576"/>
            <a:ext cx="2211300" cy="761492"/>
          </a:xfrm>
          <a:prstGeom prst="rect">
            <a:avLst/>
          </a:prstGeom>
        </p:spPr>
        <p:txBody>
          <a:bodyPr wrap="square" lIns="0" tIns="0" rIns="0" bIns="0" rtlCol="0">
            <a:noAutofit/>
          </a:bodyPr>
          <a:lstStyle/>
          <a:p>
            <a:pPr marL="12700" marR="10452">
              <a:lnSpc>
                <a:spcPts val="1135"/>
              </a:lnSpc>
              <a:spcBef>
                <a:spcPts val="56"/>
              </a:spcBef>
            </a:pPr>
            <a:r>
              <a:rPr sz="1000" spc="-4" dirty="0">
                <a:latin typeface="Verdana"/>
                <a:cs typeface="Verdana"/>
              </a:rPr>
              <a:t>E</a:t>
            </a:r>
            <a:r>
              <a:rPr sz="1000" spc="14" dirty="0">
                <a:latin typeface="Verdana"/>
                <a:cs typeface="Verdana"/>
              </a:rPr>
              <a:t>l</a:t>
            </a:r>
            <a:r>
              <a:rPr sz="1000" spc="0" dirty="0">
                <a:latin typeface="Verdana"/>
                <a:cs typeface="Verdana"/>
              </a:rPr>
              <a:t>a</a:t>
            </a:r>
            <a:r>
              <a:rPr sz="1000" spc="4" dirty="0">
                <a:latin typeface="Verdana"/>
                <a:cs typeface="Verdana"/>
              </a:rPr>
              <a:t>b</a:t>
            </a:r>
            <a:r>
              <a:rPr sz="1000" spc="-4" dirty="0">
                <a:latin typeface="Verdana"/>
                <a:cs typeface="Verdana"/>
              </a:rPr>
              <a:t>or</a:t>
            </a:r>
            <a:r>
              <a:rPr sz="1000" spc="0" dirty="0">
                <a:latin typeface="Verdana"/>
                <a:cs typeface="Verdana"/>
              </a:rPr>
              <a:t>a</a:t>
            </a:r>
            <a:r>
              <a:rPr sz="1000" spc="87" dirty="0">
                <a:latin typeface="Times New Roman"/>
                <a:cs typeface="Times New Roman"/>
              </a:rPr>
              <a:t> </a:t>
            </a:r>
            <a:r>
              <a:rPr sz="1000" spc="4" dirty="0">
                <a:latin typeface="Verdana"/>
                <a:cs typeface="Verdana"/>
              </a:rPr>
              <a:t>p</a:t>
            </a:r>
            <a:r>
              <a:rPr sz="1000" spc="-4" dirty="0">
                <a:latin typeface="Verdana"/>
                <a:cs typeface="Verdana"/>
              </a:rPr>
              <a:t>e</a:t>
            </a:r>
            <a:r>
              <a:rPr sz="1000" spc="0" dirty="0">
                <a:latin typeface="Verdana"/>
                <a:cs typeface="Verdana"/>
              </a:rPr>
              <a:t>r</a:t>
            </a:r>
            <a:r>
              <a:rPr sz="1000" spc="88" dirty="0">
                <a:latin typeface="Times New Roman"/>
                <a:cs typeface="Times New Roman"/>
              </a:rPr>
              <a:t> </a:t>
            </a:r>
            <a:r>
              <a:rPr sz="1000" spc="4" dirty="0">
                <a:latin typeface="Verdana"/>
                <a:cs typeface="Verdana"/>
              </a:rPr>
              <a:t>qu</a:t>
            </a:r>
            <a:r>
              <a:rPr sz="1000" spc="0" dirty="0">
                <a:latin typeface="Verdana"/>
                <a:cs typeface="Verdana"/>
              </a:rPr>
              <a:t>a</a:t>
            </a:r>
            <a:r>
              <a:rPr sz="1000" spc="4" dirty="0">
                <a:latin typeface="Verdana"/>
                <a:cs typeface="Verdana"/>
              </a:rPr>
              <a:t>nt</a:t>
            </a:r>
            <a:r>
              <a:rPr sz="1000" spc="0" dirty="0">
                <a:latin typeface="Verdana"/>
                <a:cs typeface="Verdana"/>
              </a:rPr>
              <a:t>o</a:t>
            </a:r>
            <a:r>
              <a:rPr sz="1000" spc="79" dirty="0">
                <a:latin typeface="Times New Roman"/>
                <a:cs typeface="Times New Roman"/>
              </a:rPr>
              <a:t> </a:t>
            </a:r>
            <a:r>
              <a:rPr sz="1000" spc="4" dirty="0">
                <a:latin typeface="Verdana"/>
                <a:cs typeface="Verdana"/>
              </a:rPr>
              <a:t>d</a:t>
            </a:r>
            <a:r>
              <a:rPr sz="1000" spc="0" dirty="0">
                <a:latin typeface="Verdana"/>
                <a:cs typeface="Verdana"/>
              </a:rPr>
              <a:t>i</a:t>
            </a:r>
            <a:endParaRPr sz="1000">
              <a:latin typeface="Verdana"/>
              <a:cs typeface="Verdana"/>
            </a:endParaRPr>
          </a:p>
          <a:p>
            <a:pPr marL="12700">
              <a:lnSpc>
                <a:spcPts val="1200"/>
              </a:lnSpc>
              <a:spcBef>
                <a:spcPts val="33"/>
              </a:spcBef>
            </a:pPr>
            <a:r>
              <a:rPr sz="1000" spc="-4" dirty="0">
                <a:latin typeface="Verdana"/>
                <a:cs typeface="Verdana"/>
              </a:rPr>
              <a:t>co</a:t>
            </a:r>
            <a:r>
              <a:rPr sz="1000" spc="4" dirty="0">
                <a:latin typeface="Verdana"/>
                <a:cs typeface="Verdana"/>
              </a:rPr>
              <a:t>mp</a:t>
            </a:r>
            <a:r>
              <a:rPr sz="1000" spc="-4" dirty="0">
                <a:latin typeface="Verdana"/>
                <a:cs typeface="Verdana"/>
              </a:rPr>
              <a:t>e</a:t>
            </a:r>
            <a:r>
              <a:rPr sz="1000" spc="4" dirty="0">
                <a:latin typeface="Verdana"/>
                <a:cs typeface="Verdana"/>
              </a:rPr>
              <a:t>t</a:t>
            </a:r>
            <a:r>
              <a:rPr sz="1000" spc="-4" dirty="0">
                <a:latin typeface="Verdana"/>
                <a:cs typeface="Verdana"/>
              </a:rPr>
              <a:t>e</a:t>
            </a:r>
            <a:r>
              <a:rPr sz="1000" spc="4" dirty="0">
                <a:latin typeface="Verdana"/>
                <a:cs typeface="Verdana"/>
              </a:rPr>
              <a:t>nz</a:t>
            </a:r>
            <a:r>
              <a:rPr sz="1000" spc="0" dirty="0">
                <a:latin typeface="Verdana"/>
                <a:cs typeface="Verdana"/>
              </a:rPr>
              <a:t>a,</a:t>
            </a:r>
            <a:r>
              <a:rPr sz="1000" spc="90"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m</a:t>
            </a:r>
            <a:r>
              <a:rPr sz="1000" spc="14" dirty="0">
                <a:latin typeface="Verdana"/>
                <a:cs typeface="Verdana"/>
              </a:rPr>
              <a:t>i</a:t>
            </a:r>
            <a:r>
              <a:rPr sz="1000" spc="-4" dirty="0">
                <a:latin typeface="Verdana"/>
                <a:cs typeface="Verdana"/>
              </a:rPr>
              <a:t>s</a:t>
            </a:r>
            <a:r>
              <a:rPr sz="1000" spc="4" dirty="0">
                <a:latin typeface="Verdana"/>
                <a:cs typeface="Verdana"/>
              </a:rPr>
              <a:t>u</a:t>
            </a:r>
            <a:r>
              <a:rPr sz="1000" spc="-4" dirty="0">
                <a:latin typeface="Verdana"/>
                <a:cs typeface="Verdana"/>
              </a:rPr>
              <a:t>r</a:t>
            </a:r>
            <a:r>
              <a:rPr sz="1000" spc="0" dirty="0">
                <a:latin typeface="Verdana"/>
                <a:cs typeface="Verdana"/>
              </a:rPr>
              <a:t>e</a:t>
            </a:r>
            <a:r>
              <a:rPr sz="1000" spc="70" dirty="0">
                <a:latin typeface="Times New Roman"/>
                <a:cs typeface="Times New Roman"/>
              </a:rPr>
              <a:t> </a:t>
            </a:r>
            <a:r>
              <a:rPr sz="1000" spc="4" dirty="0">
                <a:latin typeface="Verdana"/>
                <a:cs typeface="Verdana"/>
              </a:rPr>
              <a:t>p</a:t>
            </a:r>
            <a:r>
              <a:rPr sz="1000" spc="-4" dirty="0">
                <a:latin typeface="Verdana"/>
                <a:cs typeface="Verdana"/>
              </a:rPr>
              <a:t>re</a:t>
            </a:r>
            <a:r>
              <a:rPr sz="1000" spc="0" dirty="0">
                <a:latin typeface="Verdana"/>
                <a:cs typeface="Verdana"/>
              </a:rPr>
              <a:t>v</a:t>
            </a:r>
            <a:r>
              <a:rPr sz="1000" spc="-4" dirty="0">
                <a:latin typeface="Verdana"/>
                <a:cs typeface="Verdana"/>
              </a:rPr>
              <a:t>e</a:t>
            </a:r>
            <a:r>
              <a:rPr sz="1000" spc="4" dirty="0">
                <a:latin typeface="Verdana"/>
                <a:cs typeface="Verdana"/>
              </a:rPr>
              <a:t>nt</a:t>
            </a:r>
            <a:r>
              <a:rPr sz="1000" spc="14" dirty="0">
                <a:latin typeface="Verdana"/>
                <a:cs typeface="Verdana"/>
              </a:rPr>
              <a:t>i</a:t>
            </a:r>
            <a:r>
              <a:rPr sz="1000" spc="0" dirty="0">
                <a:latin typeface="Verdana"/>
                <a:cs typeface="Verdana"/>
              </a:rPr>
              <a:t>ve</a:t>
            </a:r>
            <a:r>
              <a:rPr sz="1000" spc="0"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4" dirty="0">
                <a:latin typeface="Verdana"/>
                <a:cs typeface="Verdana"/>
              </a:rPr>
              <a:t>p</a:t>
            </a:r>
            <a:r>
              <a:rPr sz="1000" spc="-4" dirty="0">
                <a:latin typeface="Verdana"/>
                <a:cs typeface="Verdana"/>
              </a:rPr>
              <a:t>ro</a:t>
            </a:r>
            <a:r>
              <a:rPr sz="1000" spc="4" dirty="0">
                <a:latin typeface="Verdana"/>
                <a:cs typeface="Verdana"/>
              </a:rPr>
              <a:t>t</a:t>
            </a:r>
            <a:r>
              <a:rPr sz="1000" spc="-4" dirty="0">
                <a:latin typeface="Verdana"/>
                <a:cs typeface="Verdana"/>
              </a:rPr>
              <a:t>e</a:t>
            </a:r>
            <a:r>
              <a:rPr sz="1000" spc="4" dirty="0">
                <a:latin typeface="Verdana"/>
                <a:cs typeface="Verdana"/>
              </a:rPr>
              <a:t>tt</a:t>
            </a:r>
            <a:r>
              <a:rPr sz="1000" spc="14" dirty="0">
                <a:latin typeface="Verdana"/>
                <a:cs typeface="Verdana"/>
              </a:rPr>
              <a:t>i</a:t>
            </a:r>
            <a:r>
              <a:rPr sz="1000" spc="0" dirty="0">
                <a:latin typeface="Verdana"/>
                <a:cs typeface="Verdana"/>
              </a:rPr>
              <a:t>ve</a:t>
            </a:r>
            <a:r>
              <a:rPr sz="1000" spc="91"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c</a:t>
            </a:r>
            <a:r>
              <a:rPr sz="1000" spc="4" dirty="0">
                <a:latin typeface="Verdana"/>
                <a:cs typeface="Verdana"/>
              </a:rPr>
              <a:t>u</a:t>
            </a:r>
            <a:r>
              <a:rPr sz="1000" spc="0" dirty="0">
                <a:latin typeface="Verdana"/>
                <a:cs typeface="Verdana"/>
              </a:rPr>
              <a:t>i</a:t>
            </a:r>
            <a:r>
              <a:rPr sz="1000" spc="100" dirty="0">
                <a:latin typeface="Times New Roman"/>
                <a:cs typeface="Times New Roman"/>
              </a:rPr>
              <a:t> </a:t>
            </a:r>
            <a:r>
              <a:rPr sz="1000" spc="0" dirty="0">
                <a:latin typeface="Verdana"/>
                <a:cs typeface="Verdana"/>
              </a:rPr>
              <a:t>a</a:t>
            </a:r>
            <a:r>
              <a:rPr sz="1000" spc="14" dirty="0">
                <a:latin typeface="Verdana"/>
                <a:cs typeface="Verdana"/>
              </a:rPr>
              <a:t>ll</a:t>
            </a:r>
            <a:r>
              <a:rPr sz="1000" spc="-4" dirty="0">
                <a:latin typeface="Verdana"/>
                <a:cs typeface="Verdana"/>
              </a:rPr>
              <a:t>’</a:t>
            </a:r>
            <a:r>
              <a:rPr sz="1000" spc="0" dirty="0">
                <a:latin typeface="Verdana"/>
                <a:cs typeface="Verdana"/>
              </a:rPr>
              <a:t>a</a:t>
            </a:r>
            <a:r>
              <a:rPr sz="1000" spc="-4" dirty="0">
                <a:latin typeface="Verdana"/>
                <a:cs typeface="Verdana"/>
              </a:rPr>
              <a:t>r</a:t>
            </a:r>
            <a:r>
              <a:rPr sz="1000" spc="4" dirty="0">
                <a:latin typeface="Verdana"/>
                <a:cs typeface="Verdana"/>
              </a:rPr>
              <a:t>t</a:t>
            </a:r>
            <a:r>
              <a:rPr sz="1000" spc="14" dirty="0">
                <a:latin typeface="Verdana"/>
                <a:cs typeface="Verdana"/>
              </a:rPr>
              <a:t>i</a:t>
            </a:r>
            <a:r>
              <a:rPr sz="1000" spc="-4" dirty="0">
                <a:latin typeface="Verdana"/>
                <a:cs typeface="Verdana"/>
              </a:rPr>
              <a:t>co</a:t>
            </a:r>
            <a:r>
              <a:rPr sz="1000" spc="14" dirty="0">
                <a:latin typeface="Verdana"/>
                <a:cs typeface="Verdana"/>
              </a:rPr>
              <a:t>l</a:t>
            </a:r>
            <a:r>
              <a:rPr sz="1000" spc="0" dirty="0">
                <a:latin typeface="Verdana"/>
                <a:cs typeface="Verdana"/>
              </a:rPr>
              <a:t>o</a:t>
            </a:r>
            <a:r>
              <a:rPr sz="1000" spc="28" dirty="0">
                <a:latin typeface="Times New Roman"/>
                <a:cs typeface="Times New Roman"/>
              </a:rPr>
              <a:t> </a:t>
            </a:r>
            <a:r>
              <a:rPr sz="1000" spc="4" dirty="0">
                <a:latin typeface="Verdana"/>
                <a:cs typeface="Verdana"/>
              </a:rPr>
              <a:t>28</a:t>
            </a:r>
            <a:r>
              <a:rPr sz="1000" spc="0" dirty="0">
                <a:latin typeface="Verdana"/>
                <a:cs typeface="Verdana"/>
              </a:rPr>
              <a:t>,</a:t>
            </a:r>
            <a:r>
              <a:rPr sz="1000" spc="0" dirty="0">
                <a:latin typeface="Times New Roman"/>
                <a:cs typeface="Times New Roman"/>
              </a:rPr>
              <a:t> </a:t>
            </a:r>
            <a:r>
              <a:rPr sz="1000" spc="-4" dirty="0">
                <a:latin typeface="Verdana"/>
                <a:cs typeface="Verdana"/>
              </a:rPr>
              <a:t>co</a:t>
            </a:r>
            <a:r>
              <a:rPr sz="1000" spc="4" dirty="0">
                <a:latin typeface="Verdana"/>
                <a:cs typeface="Verdana"/>
              </a:rPr>
              <a:t>mm</a:t>
            </a:r>
            <a:r>
              <a:rPr sz="1000" spc="0" dirty="0">
                <a:latin typeface="Verdana"/>
                <a:cs typeface="Verdana"/>
              </a:rPr>
              <a:t>a</a:t>
            </a:r>
            <a:r>
              <a:rPr sz="1000" spc="88" dirty="0">
                <a:latin typeface="Times New Roman"/>
                <a:cs typeface="Times New Roman"/>
              </a:rPr>
              <a:t> </a:t>
            </a:r>
            <a:r>
              <a:rPr sz="1000" spc="4" dirty="0">
                <a:latin typeface="Verdana"/>
                <a:cs typeface="Verdana"/>
              </a:rPr>
              <a:t>2</a:t>
            </a:r>
            <a:r>
              <a:rPr sz="1000" spc="0" dirty="0">
                <a:latin typeface="Verdana"/>
                <a:cs typeface="Verdana"/>
              </a:rPr>
              <a:t>,</a:t>
            </a:r>
            <a:r>
              <a:rPr sz="1000" spc="99"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0" dirty="0">
                <a:latin typeface="Verdana"/>
                <a:cs typeface="Verdana"/>
              </a:rPr>
              <a:t>i</a:t>
            </a:r>
            <a:r>
              <a:rPr sz="1000" spc="97"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s</a:t>
            </a:r>
            <a:r>
              <a:rPr sz="1000" spc="4" dirty="0">
                <a:latin typeface="Verdana"/>
                <a:cs typeface="Verdana"/>
              </a:rPr>
              <a:t>t</a:t>
            </a:r>
            <a:r>
              <a:rPr sz="1000" spc="-4" dirty="0">
                <a:latin typeface="Verdana"/>
                <a:cs typeface="Verdana"/>
              </a:rPr>
              <a:t>e</a:t>
            </a:r>
            <a:r>
              <a:rPr sz="1000" spc="4" dirty="0">
                <a:latin typeface="Verdana"/>
                <a:cs typeface="Verdana"/>
              </a:rPr>
              <a:t>m</a:t>
            </a:r>
            <a:r>
              <a:rPr sz="1000" spc="0" dirty="0">
                <a:latin typeface="Verdana"/>
                <a:cs typeface="Verdana"/>
              </a:rPr>
              <a:t>i</a:t>
            </a:r>
            <a:r>
              <a:rPr sz="1000" spc="89"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co</a:t>
            </a:r>
            <a:r>
              <a:rPr sz="1000" spc="4" dirty="0">
                <a:latin typeface="Verdana"/>
                <a:cs typeface="Verdana"/>
              </a:rPr>
              <a:t>nt</a:t>
            </a:r>
            <a:r>
              <a:rPr sz="1000" spc="-4" dirty="0">
                <a:latin typeface="Verdana"/>
                <a:cs typeface="Verdana"/>
              </a:rPr>
              <a:t>ro</a:t>
            </a:r>
            <a:r>
              <a:rPr sz="1000" spc="14" dirty="0">
                <a:latin typeface="Verdana"/>
                <a:cs typeface="Verdana"/>
              </a:rPr>
              <a:t>ll</a:t>
            </a:r>
            <a:r>
              <a:rPr sz="1000" spc="0" dirty="0">
                <a:latin typeface="Verdana"/>
                <a:cs typeface="Verdana"/>
              </a:rPr>
              <a:t>o</a:t>
            </a:r>
            <a:r>
              <a:rPr sz="1000" spc="0"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t</a:t>
            </a:r>
            <a:r>
              <a:rPr sz="1000" spc="0" dirty="0">
                <a:latin typeface="Verdana"/>
                <a:cs typeface="Verdana"/>
              </a:rPr>
              <a:t>a</a:t>
            </a:r>
            <a:r>
              <a:rPr sz="1000" spc="14" dirty="0">
                <a:latin typeface="Verdana"/>
                <a:cs typeface="Verdana"/>
              </a:rPr>
              <a:t>l</a:t>
            </a:r>
            <a:r>
              <a:rPr sz="1000" spc="0" dirty="0">
                <a:latin typeface="Verdana"/>
                <a:cs typeface="Verdana"/>
              </a:rPr>
              <a:t>i</a:t>
            </a:r>
            <a:r>
              <a:rPr sz="1000" spc="74" dirty="0">
                <a:latin typeface="Times New Roman"/>
                <a:cs typeface="Times New Roman"/>
              </a:rPr>
              <a:t> </a:t>
            </a:r>
            <a:r>
              <a:rPr sz="1000" spc="4" dirty="0">
                <a:latin typeface="Verdana"/>
                <a:cs typeface="Verdana"/>
              </a:rPr>
              <a:t>m</a:t>
            </a:r>
            <a:r>
              <a:rPr sz="1000" spc="14" dirty="0">
                <a:latin typeface="Verdana"/>
                <a:cs typeface="Verdana"/>
              </a:rPr>
              <a:t>i</a:t>
            </a:r>
            <a:r>
              <a:rPr sz="1000" spc="-4" dirty="0">
                <a:latin typeface="Verdana"/>
                <a:cs typeface="Verdana"/>
              </a:rPr>
              <a:t>s</a:t>
            </a:r>
            <a:r>
              <a:rPr sz="1000" spc="4" dirty="0">
                <a:latin typeface="Verdana"/>
                <a:cs typeface="Verdana"/>
              </a:rPr>
              <a:t>u</a:t>
            </a:r>
            <a:r>
              <a:rPr sz="1000" spc="-4" dirty="0">
                <a:latin typeface="Verdana"/>
                <a:cs typeface="Verdana"/>
              </a:rPr>
              <a:t>r</a:t>
            </a:r>
            <a:r>
              <a:rPr sz="1000" spc="0" dirty="0">
                <a:latin typeface="Verdana"/>
                <a:cs typeface="Verdana"/>
              </a:rPr>
              <a:t>e</a:t>
            </a:r>
            <a:endParaRPr sz="1000">
              <a:latin typeface="Verdana"/>
              <a:cs typeface="Verdana"/>
            </a:endParaRPr>
          </a:p>
        </p:txBody>
      </p:sp>
      <p:sp>
        <p:nvSpPr>
          <p:cNvPr id="10" name="object 10"/>
          <p:cNvSpPr txBox="1"/>
          <p:nvPr/>
        </p:nvSpPr>
        <p:spPr>
          <a:xfrm>
            <a:off x="4607953" y="3692468"/>
            <a:ext cx="1864416" cy="1057148"/>
          </a:xfrm>
          <a:prstGeom prst="rect">
            <a:avLst/>
          </a:prstGeom>
        </p:spPr>
        <p:txBody>
          <a:bodyPr wrap="square" lIns="0" tIns="0" rIns="0" bIns="0" rtlCol="0">
            <a:noAutofit/>
          </a:bodyPr>
          <a:lstStyle/>
          <a:p>
            <a:pPr algn="ctr">
              <a:lnSpc>
                <a:spcPts val="1555"/>
              </a:lnSpc>
              <a:spcBef>
                <a:spcPts val="77"/>
              </a:spcBef>
            </a:pPr>
            <a:r>
              <a:rPr sz="1400" b="1" spc="0" dirty="0">
                <a:solidFill>
                  <a:srgbClr val="FF0000"/>
                </a:solidFill>
                <a:latin typeface="Verdana"/>
                <a:cs typeface="Verdana"/>
              </a:rPr>
              <a:t>IL</a:t>
            </a:r>
            <a:r>
              <a:rPr sz="1400" b="1" spc="109" dirty="0">
                <a:solidFill>
                  <a:srgbClr val="FF0000"/>
                </a:solidFill>
                <a:latin typeface="Times New Roman"/>
                <a:cs typeface="Times New Roman"/>
              </a:rPr>
              <a:t> </a:t>
            </a:r>
            <a:r>
              <a:rPr sz="1400" b="1" spc="4" dirty="0">
                <a:solidFill>
                  <a:srgbClr val="FF0000"/>
                </a:solidFill>
                <a:latin typeface="Verdana"/>
                <a:cs typeface="Verdana"/>
              </a:rPr>
              <a:t>R</a:t>
            </a:r>
            <a:r>
              <a:rPr sz="1400" b="1" spc="0" dirty="0">
                <a:solidFill>
                  <a:srgbClr val="FF0000"/>
                </a:solidFill>
                <a:latin typeface="Verdana"/>
                <a:cs typeface="Verdana"/>
              </a:rPr>
              <a:t>ES</a:t>
            </a:r>
            <a:r>
              <a:rPr sz="1400" b="1" spc="4" dirty="0">
                <a:solidFill>
                  <a:srgbClr val="FF0000"/>
                </a:solidFill>
                <a:latin typeface="Verdana"/>
                <a:cs typeface="Verdana"/>
              </a:rPr>
              <a:t>P</a:t>
            </a:r>
            <a:r>
              <a:rPr sz="1400" b="1" spc="-4" dirty="0">
                <a:solidFill>
                  <a:srgbClr val="FF0000"/>
                </a:solidFill>
                <a:latin typeface="Verdana"/>
                <a:cs typeface="Verdana"/>
              </a:rPr>
              <a:t>O</a:t>
            </a:r>
            <a:r>
              <a:rPr sz="1400" b="1" spc="0" dirty="0">
                <a:solidFill>
                  <a:srgbClr val="FF0000"/>
                </a:solidFill>
                <a:latin typeface="Verdana"/>
                <a:cs typeface="Verdana"/>
              </a:rPr>
              <a:t>NSABI</a:t>
            </a:r>
            <a:r>
              <a:rPr sz="1400" b="1" spc="4" dirty="0">
                <a:solidFill>
                  <a:srgbClr val="FF0000"/>
                </a:solidFill>
                <a:latin typeface="Verdana"/>
                <a:cs typeface="Verdana"/>
              </a:rPr>
              <a:t>L</a:t>
            </a:r>
            <a:r>
              <a:rPr sz="1400" b="1" spc="0" dirty="0">
                <a:solidFill>
                  <a:srgbClr val="FF0000"/>
                </a:solidFill>
                <a:latin typeface="Verdana"/>
                <a:cs typeface="Verdana"/>
              </a:rPr>
              <a:t>E</a:t>
            </a:r>
            <a:endParaRPr sz="1400">
              <a:latin typeface="Verdana"/>
              <a:cs typeface="Verdana"/>
            </a:endParaRPr>
          </a:p>
          <a:p>
            <a:pPr marL="33069" marR="47973" indent="815" algn="ctr">
              <a:lnSpc>
                <a:spcPts val="1680"/>
              </a:lnSpc>
              <a:spcBef>
                <a:spcPts val="46"/>
              </a:spcBef>
            </a:pPr>
            <a:r>
              <a:rPr sz="1400" b="1" spc="0" dirty="0">
                <a:solidFill>
                  <a:srgbClr val="FF0000"/>
                </a:solidFill>
                <a:latin typeface="Verdana"/>
                <a:cs typeface="Verdana"/>
              </a:rPr>
              <a:t>DEL</a:t>
            </a:r>
            <a:r>
              <a:rPr sz="1400" b="1" spc="125" dirty="0">
                <a:solidFill>
                  <a:srgbClr val="FF0000"/>
                </a:solidFill>
                <a:latin typeface="Times New Roman"/>
                <a:cs typeface="Times New Roman"/>
              </a:rPr>
              <a:t> </a:t>
            </a:r>
            <a:r>
              <a:rPr sz="1400" b="1" spc="0" dirty="0">
                <a:solidFill>
                  <a:srgbClr val="FF0000"/>
                </a:solidFill>
                <a:latin typeface="Verdana"/>
                <a:cs typeface="Verdana"/>
              </a:rPr>
              <a:t>SE</a:t>
            </a:r>
            <a:r>
              <a:rPr sz="1400" b="1" spc="4" dirty="0">
                <a:solidFill>
                  <a:srgbClr val="FF0000"/>
                </a:solidFill>
                <a:latin typeface="Verdana"/>
                <a:cs typeface="Verdana"/>
              </a:rPr>
              <a:t>R</a:t>
            </a:r>
            <a:r>
              <a:rPr sz="1400" b="1" spc="-4" dirty="0">
                <a:solidFill>
                  <a:srgbClr val="FF0000"/>
                </a:solidFill>
                <a:latin typeface="Verdana"/>
                <a:cs typeface="Verdana"/>
              </a:rPr>
              <a:t>V</a:t>
            </a:r>
            <a:r>
              <a:rPr sz="1400" b="1" spc="0" dirty="0">
                <a:solidFill>
                  <a:srgbClr val="FF0000"/>
                </a:solidFill>
                <a:latin typeface="Verdana"/>
                <a:cs typeface="Verdana"/>
              </a:rPr>
              <a:t>IZIO</a:t>
            </a:r>
            <a:r>
              <a:rPr sz="1400" b="1" spc="0" dirty="0">
                <a:solidFill>
                  <a:srgbClr val="FF0000"/>
                </a:solidFill>
                <a:latin typeface="Times New Roman"/>
                <a:cs typeface="Times New Roman"/>
              </a:rPr>
              <a:t> </a:t>
            </a:r>
            <a:r>
              <a:rPr sz="1400" b="1" spc="0" dirty="0">
                <a:solidFill>
                  <a:srgbClr val="FF0000"/>
                </a:solidFill>
                <a:latin typeface="Verdana"/>
                <a:cs typeface="Verdana"/>
              </a:rPr>
              <a:t>DI</a:t>
            </a:r>
            <a:r>
              <a:rPr sz="1400" b="1" spc="119" dirty="0">
                <a:solidFill>
                  <a:srgbClr val="FF0000"/>
                </a:solidFill>
                <a:latin typeface="Times New Roman"/>
                <a:cs typeface="Times New Roman"/>
              </a:rPr>
              <a:t> </a:t>
            </a:r>
            <a:r>
              <a:rPr sz="1400" b="1" spc="4" dirty="0">
                <a:solidFill>
                  <a:srgbClr val="FF0000"/>
                </a:solidFill>
                <a:latin typeface="Verdana"/>
                <a:cs typeface="Verdana"/>
              </a:rPr>
              <a:t>PR</a:t>
            </a:r>
            <a:r>
              <a:rPr sz="1400" b="1" spc="0" dirty="0">
                <a:solidFill>
                  <a:srgbClr val="FF0000"/>
                </a:solidFill>
                <a:latin typeface="Verdana"/>
                <a:cs typeface="Verdana"/>
              </a:rPr>
              <a:t>E</a:t>
            </a:r>
            <a:r>
              <a:rPr sz="1400" b="1" spc="-4" dirty="0">
                <a:solidFill>
                  <a:srgbClr val="FF0000"/>
                </a:solidFill>
                <a:latin typeface="Verdana"/>
                <a:cs typeface="Verdana"/>
              </a:rPr>
              <a:t>V</a:t>
            </a:r>
            <a:r>
              <a:rPr sz="1400" b="1" spc="0" dirty="0">
                <a:solidFill>
                  <a:srgbClr val="FF0000"/>
                </a:solidFill>
                <a:latin typeface="Verdana"/>
                <a:cs typeface="Verdana"/>
              </a:rPr>
              <a:t>ENZI</a:t>
            </a:r>
            <a:r>
              <a:rPr sz="1400" b="1" spc="-4" dirty="0">
                <a:solidFill>
                  <a:srgbClr val="FF0000"/>
                </a:solidFill>
                <a:latin typeface="Verdana"/>
                <a:cs typeface="Verdana"/>
              </a:rPr>
              <a:t>O</a:t>
            </a:r>
            <a:r>
              <a:rPr sz="1400" b="1" spc="0" dirty="0">
                <a:solidFill>
                  <a:srgbClr val="FF0000"/>
                </a:solidFill>
                <a:latin typeface="Verdana"/>
                <a:cs typeface="Verdana"/>
              </a:rPr>
              <a:t>NE</a:t>
            </a:r>
            <a:r>
              <a:rPr sz="1400" b="1" spc="0" dirty="0">
                <a:solidFill>
                  <a:srgbClr val="FF0000"/>
                </a:solidFill>
                <a:latin typeface="Times New Roman"/>
                <a:cs typeface="Times New Roman"/>
              </a:rPr>
              <a:t> </a:t>
            </a:r>
            <a:r>
              <a:rPr sz="1400" b="1" spc="0" dirty="0">
                <a:solidFill>
                  <a:srgbClr val="FF0000"/>
                </a:solidFill>
                <a:latin typeface="Verdana"/>
                <a:cs typeface="Verdana"/>
              </a:rPr>
              <a:t>E</a:t>
            </a:r>
            <a:r>
              <a:rPr sz="1400" b="1" spc="129" dirty="0">
                <a:solidFill>
                  <a:srgbClr val="FF0000"/>
                </a:solidFill>
                <a:latin typeface="Times New Roman"/>
                <a:cs typeface="Times New Roman"/>
              </a:rPr>
              <a:t> </a:t>
            </a:r>
            <a:r>
              <a:rPr sz="1400" b="1" spc="4" dirty="0">
                <a:solidFill>
                  <a:srgbClr val="FF0000"/>
                </a:solidFill>
                <a:latin typeface="Verdana"/>
                <a:cs typeface="Verdana"/>
              </a:rPr>
              <a:t>PR</a:t>
            </a:r>
            <a:r>
              <a:rPr sz="1400" b="1" spc="-4" dirty="0">
                <a:solidFill>
                  <a:srgbClr val="FF0000"/>
                </a:solidFill>
                <a:latin typeface="Verdana"/>
                <a:cs typeface="Verdana"/>
              </a:rPr>
              <a:t>O</a:t>
            </a:r>
            <a:r>
              <a:rPr sz="1400" b="1" spc="4" dirty="0">
                <a:solidFill>
                  <a:srgbClr val="FF0000"/>
                </a:solidFill>
                <a:latin typeface="Verdana"/>
                <a:cs typeface="Verdana"/>
              </a:rPr>
              <a:t>T</a:t>
            </a:r>
            <a:r>
              <a:rPr sz="1400" b="1" spc="0" dirty="0">
                <a:solidFill>
                  <a:srgbClr val="FF0000"/>
                </a:solidFill>
                <a:latin typeface="Verdana"/>
                <a:cs typeface="Verdana"/>
              </a:rPr>
              <a:t>EZI</a:t>
            </a:r>
            <a:r>
              <a:rPr sz="1400" b="1" spc="-4" dirty="0">
                <a:solidFill>
                  <a:srgbClr val="FF0000"/>
                </a:solidFill>
                <a:latin typeface="Verdana"/>
                <a:cs typeface="Verdana"/>
              </a:rPr>
              <a:t>O</a:t>
            </a:r>
            <a:r>
              <a:rPr sz="1400" b="1" spc="0" dirty="0">
                <a:solidFill>
                  <a:srgbClr val="FF0000"/>
                </a:solidFill>
                <a:latin typeface="Verdana"/>
                <a:cs typeface="Verdana"/>
              </a:rPr>
              <a:t>NE</a:t>
            </a:r>
            <a:r>
              <a:rPr sz="1400" b="1" spc="0" dirty="0">
                <a:solidFill>
                  <a:srgbClr val="FF0000"/>
                </a:solidFill>
                <a:latin typeface="Times New Roman"/>
                <a:cs typeface="Times New Roman"/>
              </a:rPr>
              <a:t> </a:t>
            </a:r>
            <a:r>
              <a:rPr sz="1400" b="1" spc="4" dirty="0">
                <a:latin typeface="Verdana"/>
                <a:cs typeface="Verdana"/>
              </a:rPr>
              <a:t>(R</a:t>
            </a:r>
            <a:r>
              <a:rPr sz="1400" b="1" spc="0" dirty="0">
                <a:latin typeface="Verdana"/>
                <a:cs typeface="Verdana"/>
              </a:rPr>
              <a:t>S</a:t>
            </a:r>
            <a:r>
              <a:rPr sz="1400" b="1" spc="4" dirty="0">
                <a:latin typeface="Verdana"/>
                <a:cs typeface="Verdana"/>
              </a:rPr>
              <a:t>PP</a:t>
            </a:r>
            <a:r>
              <a:rPr sz="1400" b="1" spc="0" dirty="0">
                <a:latin typeface="Verdana"/>
                <a:cs typeface="Verdana"/>
              </a:rPr>
              <a:t>)</a:t>
            </a:r>
            <a:endParaRPr sz="1400">
              <a:latin typeface="Verdana"/>
              <a:cs typeface="Verdana"/>
            </a:endParaRPr>
          </a:p>
        </p:txBody>
      </p:sp>
      <p:sp>
        <p:nvSpPr>
          <p:cNvPr id="9" name="object 9"/>
          <p:cNvSpPr txBox="1"/>
          <p:nvPr/>
        </p:nvSpPr>
        <p:spPr>
          <a:xfrm>
            <a:off x="1247532" y="3832866"/>
            <a:ext cx="2701393" cy="3042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E</a:t>
            </a:r>
            <a:r>
              <a:rPr sz="1000" spc="14" dirty="0">
                <a:latin typeface="Verdana"/>
                <a:cs typeface="Verdana"/>
              </a:rPr>
              <a:t>l</a:t>
            </a:r>
            <a:r>
              <a:rPr sz="1000" spc="0" dirty="0">
                <a:latin typeface="Verdana"/>
                <a:cs typeface="Verdana"/>
              </a:rPr>
              <a:t>a</a:t>
            </a:r>
            <a:r>
              <a:rPr sz="1000" spc="4" dirty="0">
                <a:latin typeface="Verdana"/>
                <a:cs typeface="Verdana"/>
              </a:rPr>
              <a:t>b</a:t>
            </a:r>
            <a:r>
              <a:rPr sz="1000" spc="-4" dirty="0">
                <a:latin typeface="Verdana"/>
                <a:cs typeface="Verdana"/>
              </a:rPr>
              <a:t>or</a:t>
            </a:r>
            <a:r>
              <a:rPr sz="1000" spc="0" dirty="0">
                <a:latin typeface="Verdana"/>
                <a:cs typeface="Verdana"/>
              </a:rPr>
              <a:t>a</a:t>
            </a:r>
            <a:r>
              <a:rPr sz="1000" spc="-4" dirty="0">
                <a:latin typeface="Verdana"/>
                <a:cs typeface="Verdana"/>
              </a:rPr>
              <a:t>r</a:t>
            </a:r>
            <a:r>
              <a:rPr sz="1000" spc="0" dirty="0">
                <a:latin typeface="Verdana"/>
                <a:cs typeface="Verdana"/>
              </a:rPr>
              <a:t>e</a:t>
            </a:r>
            <a:r>
              <a:rPr sz="1000" spc="82"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p</a:t>
            </a:r>
            <a:r>
              <a:rPr sz="1000" spc="-4" dirty="0">
                <a:latin typeface="Verdana"/>
                <a:cs typeface="Verdana"/>
              </a:rPr>
              <a:t>roce</a:t>
            </a:r>
            <a:r>
              <a:rPr sz="1000" spc="4" dirty="0">
                <a:latin typeface="Verdana"/>
                <a:cs typeface="Verdana"/>
              </a:rPr>
              <a:t>du</a:t>
            </a:r>
            <a:r>
              <a:rPr sz="1000" spc="-4" dirty="0">
                <a:latin typeface="Verdana"/>
                <a:cs typeface="Verdana"/>
              </a:rPr>
              <a:t>r</a:t>
            </a:r>
            <a:r>
              <a:rPr sz="1000" spc="0" dirty="0">
                <a:latin typeface="Verdana"/>
                <a:cs typeface="Verdana"/>
              </a:rPr>
              <a:t>e</a:t>
            </a:r>
            <a:r>
              <a:rPr sz="1000" spc="104" dirty="0">
                <a:latin typeface="Times New Roman"/>
                <a:cs typeface="Times New Roman"/>
              </a:rPr>
              <a:t> </a:t>
            </a:r>
            <a:r>
              <a:rPr sz="1000" spc="4" dirty="0">
                <a:latin typeface="Verdana"/>
                <a:cs typeface="Verdana"/>
              </a:rPr>
              <a:t>d</a:t>
            </a:r>
            <a:r>
              <a:rPr sz="1000" spc="0" dirty="0">
                <a:latin typeface="Verdana"/>
                <a:cs typeface="Verdana"/>
              </a:rPr>
              <a:t>i</a:t>
            </a:r>
            <a:r>
              <a:rPr sz="1000" spc="105"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re</a:t>
            </a:r>
            <a:r>
              <a:rPr sz="1000" spc="4" dirty="0">
                <a:latin typeface="Verdana"/>
                <a:cs typeface="Verdana"/>
              </a:rPr>
              <a:t>zz</a:t>
            </a:r>
            <a:r>
              <a:rPr sz="1000" spc="0" dirty="0">
                <a:latin typeface="Verdana"/>
                <a:cs typeface="Verdana"/>
              </a:rPr>
              <a:t>a</a:t>
            </a:r>
            <a:r>
              <a:rPr sz="1000" spc="63" dirty="0">
                <a:latin typeface="Times New Roman"/>
                <a:cs typeface="Times New Roman"/>
              </a:rPr>
              <a:t> </a:t>
            </a:r>
            <a:r>
              <a:rPr sz="1000" spc="4" dirty="0">
                <a:latin typeface="Verdana"/>
                <a:cs typeface="Verdana"/>
              </a:rPr>
              <a:t>p</a:t>
            </a:r>
            <a:r>
              <a:rPr sz="1000" spc="-4" dirty="0">
                <a:latin typeface="Verdana"/>
                <a:cs typeface="Verdana"/>
              </a:rPr>
              <a:t>e</a:t>
            </a:r>
            <a:r>
              <a:rPr sz="1000" spc="0" dirty="0">
                <a:latin typeface="Verdana"/>
                <a:cs typeface="Verdana"/>
              </a:rPr>
              <a:t>r</a:t>
            </a:r>
            <a:r>
              <a:rPr sz="1000" spc="98" dirty="0">
                <a:latin typeface="Times New Roman"/>
                <a:cs typeface="Times New Roman"/>
              </a:rPr>
              <a:t> </a:t>
            </a:r>
            <a:r>
              <a:rPr sz="1000" spc="14" dirty="0">
                <a:latin typeface="Verdana"/>
                <a:cs typeface="Verdana"/>
              </a:rPr>
              <a:t>l</a:t>
            </a:r>
            <a:r>
              <a:rPr sz="1000" spc="0" dirty="0">
                <a:latin typeface="Verdana"/>
                <a:cs typeface="Verdana"/>
              </a:rPr>
              <a:t>e</a:t>
            </a:r>
            <a:endParaRPr sz="1000">
              <a:latin typeface="Verdana"/>
              <a:cs typeface="Verdana"/>
            </a:endParaRPr>
          </a:p>
          <a:p>
            <a:pPr marL="12700" marR="18973">
              <a:lnSpc>
                <a:spcPts val="1200"/>
              </a:lnSpc>
              <a:spcBef>
                <a:spcPts val="3"/>
              </a:spcBef>
            </a:pPr>
            <a:r>
              <a:rPr sz="1500" spc="0" baseline="-2742" dirty="0">
                <a:latin typeface="Verdana"/>
                <a:cs typeface="Verdana"/>
              </a:rPr>
              <a:t>va</a:t>
            </a:r>
            <a:r>
              <a:rPr sz="1500" spc="-4" baseline="-2742" dirty="0">
                <a:latin typeface="Verdana"/>
                <a:cs typeface="Verdana"/>
              </a:rPr>
              <a:t>r</a:t>
            </a:r>
            <a:r>
              <a:rPr sz="1500" spc="14" baseline="-2742" dirty="0">
                <a:latin typeface="Verdana"/>
                <a:cs typeface="Verdana"/>
              </a:rPr>
              <a:t>i</a:t>
            </a:r>
            <a:r>
              <a:rPr sz="1500" spc="0" baseline="-2742" dirty="0">
                <a:latin typeface="Verdana"/>
                <a:cs typeface="Verdana"/>
              </a:rPr>
              <a:t>e</a:t>
            </a:r>
            <a:r>
              <a:rPr sz="1500" spc="70" baseline="-2898" dirty="0">
                <a:latin typeface="Times New Roman"/>
                <a:cs typeface="Times New Roman"/>
              </a:rPr>
              <a:t> </a:t>
            </a:r>
            <a:r>
              <a:rPr sz="1500" spc="0" baseline="-2742" dirty="0">
                <a:latin typeface="Verdana"/>
                <a:cs typeface="Verdana"/>
              </a:rPr>
              <a:t>a</a:t>
            </a:r>
            <a:r>
              <a:rPr sz="1500" spc="4" baseline="-2742" dirty="0">
                <a:latin typeface="Verdana"/>
                <a:cs typeface="Verdana"/>
              </a:rPr>
              <a:t>tt</a:t>
            </a:r>
            <a:r>
              <a:rPr sz="1500" spc="14" baseline="-2742" dirty="0">
                <a:latin typeface="Verdana"/>
                <a:cs typeface="Verdana"/>
              </a:rPr>
              <a:t>i</a:t>
            </a:r>
            <a:r>
              <a:rPr sz="1500" spc="0" baseline="-2742" dirty="0">
                <a:latin typeface="Verdana"/>
                <a:cs typeface="Verdana"/>
              </a:rPr>
              <a:t>v</a:t>
            </a:r>
            <a:r>
              <a:rPr sz="1500" spc="14" baseline="-2742" dirty="0">
                <a:latin typeface="Verdana"/>
                <a:cs typeface="Verdana"/>
              </a:rPr>
              <a:t>i</a:t>
            </a:r>
            <a:r>
              <a:rPr sz="1500" spc="4" baseline="-2742" dirty="0">
                <a:latin typeface="Verdana"/>
                <a:cs typeface="Verdana"/>
              </a:rPr>
              <a:t>t</a:t>
            </a:r>
            <a:r>
              <a:rPr sz="1500" spc="0" baseline="-2742" dirty="0">
                <a:latin typeface="Verdana"/>
                <a:cs typeface="Verdana"/>
              </a:rPr>
              <a:t>à</a:t>
            </a:r>
            <a:r>
              <a:rPr sz="1500" spc="54" baseline="-2898" dirty="0">
                <a:latin typeface="Times New Roman"/>
                <a:cs typeface="Times New Roman"/>
              </a:rPr>
              <a:t> </a:t>
            </a:r>
            <a:r>
              <a:rPr sz="1500" spc="0" baseline="-2742" dirty="0">
                <a:latin typeface="Verdana"/>
                <a:cs typeface="Verdana"/>
              </a:rPr>
              <a:t>a</a:t>
            </a:r>
            <a:r>
              <a:rPr sz="1500" spc="4" baseline="-2742" dirty="0">
                <a:latin typeface="Verdana"/>
                <a:cs typeface="Verdana"/>
              </a:rPr>
              <a:t>z</a:t>
            </a:r>
            <a:r>
              <a:rPr sz="1500" spc="14" baseline="-2742" dirty="0">
                <a:latin typeface="Verdana"/>
                <a:cs typeface="Verdana"/>
              </a:rPr>
              <a:t>i</a:t>
            </a:r>
            <a:r>
              <a:rPr sz="1500" spc="-4" baseline="-2742" dirty="0">
                <a:latin typeface="Verdana"/>
                <a:cs typeface="Verdana"/>
              </a:rPr>
              <a:t>e</a:t>
            </a:r>
            <a:r>
              <a:rPr sz="1500" spc="4" baseline="-2742" dirty="0">
                <a:latin typeface="Verdana"/>
                <a:cs typeface="Verdana"/>
              </a:rPr>
              <a:t>nd</a:t>
            </a:r>
            <a:r>
              <a:rPr sz="1500" spc="0" baseline="-2742" dirty="0">
                <a:latin typeface="Verdana"/>
                <a:cs typeface="Verdana"/>
              </a:rPr>
              <a:t>a</a:t>
            </a:r>
            <a:r>
              <a:rPr sz="1500" spc="14" baseline="-2742" dirty="0">
                <a:latin typeface="Verdana"/>
                <a:cs typeface="Verdana"/>
              </a:rPr>
              <a:t>l</a:t>
            </a:r>
            <a:r>
              <a:rPr sz="1500" spc="0" baseline="-2742" dirty="0">
                <a:latin typeface="Verdana"/>
                <a:cs typeface="Verdana"/>
              </a:rPr>
              <a:t>i</a:t>
            </a:r>
            <a:endParaRPr sz="1000">
              <a:latin typeface="Verdana"/>
              <a:cs typeface="Verdana"/>
            </a:endParaRPr>
          </a:p>
        </p:txBody>
      </p:sp>
      <p:sp>
        <p:nvSpPr>
          <p:cNvPr id="8" name="object 8"/>
          <p:cNvSpPr txBox="1"/>
          <p:nvPr/>
        </p:nvSpPr>
        <p:spPr>
          <a:xfrm>
            <a:off x="6000889" y="5487932"/>
            <a:ext cx="2939051" cy="1518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p</a:t>
            </a:r>
            <a:r>
              <a:rPr sz="1000" b="1" u="heavy" spc="-4" dirty="0">
                <a:solidFill>
                  <a:srgbClr val="009999"/>
                </a:solidFill>
                <a:latin typeface="Verdana"/>
                <a:cs typeface="Verdana"/>
              </a:rPr>
              <a:t>ar</a:t>
            </a:r>
            <a:r>
              <a:rPr sz="1000" b="1" u="heavy" spc="0" dirty="0">
                <a:solidFill>
                  <a:srgbClr val="009999"/>
                </a:solidFill>
                <a:latin typeface="Verdana"/>
                <a:cs typeface="Verdana"/>
              </a:rPr>
              <a:t>tec</a:t>
            </a:r>
            <a:r>
              <a:rPr sz="1000" b="1" u="heavy" spc="-4" dirty="0">
                <a:solidFill>
                  <a:srgbClr val="009999"/>
                </a:solidFill>
                <a:latin typeface="Verdana"/>
                <a:cs typeface="Verdana"/>
              </a:rPr>
              <a:t>i</a:t>
            </a:r>
            <a:r>
              <a:rPr sz="1000" b="1" u="heavy" spc="0" dirty="0">
                <a:solidFill>
                  <a:srgbClr val="009999"/>
                </a:solidFill>
                <a:latin typeface="Verdana"/>
                <a:cs typeface="Verdana"/>
              </a:rPr>
              <a:t>pa</a:t>
            </a:r>
            <a:r>
              <a:rPr sz="1000" b="1" u="heavy" spc="-61" dirty="0">
                <a:solidFill>
                  <a:srgbClr val="009999"/>
                </a:solidFill>
                <a:latin typeface="Verdana"/>
                <a:cs typeface="Verdana"/>
              </a:rPr>
              <a:t> </a:t>
            </a:r>
            <a:r>
              <a:rPr sz="1000" b="1" u="heavy" spc="-4" dirty="0">
                <a:solidFill>
                  <a:srgbClr val="009999"/>
                </a:solidFill>
                <a:latin typeface="Verdana"/>
                <a:cs typeface="Verdana"/>
              </a:rPr>
              <a:t>all</a:t>
            </a:r>
            <a:r>
              <a:rPr sz="1000" b="1" u="heavy" spc="0" dirty="0">
                <a:solidFill>
                  <a:srgbClr val="009999"/>
                </a:solidFill>
                <a:latin typeface="Verdana"/>
                <a:cs typeface="Verdana"/>
              </a:rPr>
              <a:t>e</a:t>
            </a:r>
            <a:r>
              <a:rPr sz="1000" b="1" u="heavy" spc="-48" dirty="0">
                <a:solidFill>
                  <a:srgbClr val="009999"/>
                </a:solidFill>
                <a:latin typeface="Verdana"/>
                <a:cs typeface="Verdana"/>
              </a:rPr>
              <a:t> </a:t>
            </a:r>
            <a:r>
              <a:rPr sz="1000" b="1" u="heavy" spc="0" dirty="0">
                <a:solidFill>
                  <a:srgbClr val="009999"/>
                </a:solidFill>
                <a:latin typeface="Verdana"/>
                <a:cs typeface="Verdana"/>
              </a:rPr>
              <a:t>con</a:t>
            </a:r>
            <a:r>
              <a:rPr sz="1000" b="1" u="heavy" spc="-4" dirty="0">
                <a:solidFill>
                  <a:srgbClr val="009999"/>
                </a:solidFill>
                <a:latin typeface="Verdana"/>
                <a:cs typeface="Verdana"/>
              </a:rPr>
              <a:t>s</a:t>
            </a:r>
            <a:r>
              <a:rPr sz="1000" b="1" u="heavy" spc="0" dirty="0">
                <a:solidFill>
                  <a:srgbClr val="009999"/>
                </a:solidFill>
                <a:latin typeface="Verdana"/>
                <a:cs typeface="Verdana"/>
              </a:rPr>
              <a:t>u</a:t>
            </a:r>
            <a:r>
              <a:rPr sz="1000" b="1" u="heavy" spc="-4" dirty="0">
                <a:solidFill>
                  <a:srgbClr val="009999"/>
                </a:solidFill>
                <a:latin typeface="Verdana"/>
                <a:cs typeface="Verdana"/>
              </a:rPr>
              <a:t>l</a:t>
            </a:r>
            <a:r>
              <a:rPr sz="1000" b="1" u="heavy" spc="0" dirty="0">
                <a:solidFill>
                  <a:srgbClr val="009999"/>
                </a:solidFill>
                <a:latin typeface="Verdana"/>
                <a:cs typeface="Verdana"/>
              </a:rPr>
              <a:t>t</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oni</a:t>
            </a:r>
            <a:r>
              <a:rPr sz="1000" b="1" u="heavy" spc="-82"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a:t>
            </a:r>
            <a:r>
              <a:rPr sz="1000" b="1" u="heavy" spc="-28" dirty="0">
                <a:solidFill>
                  <a:srgbClr val="009999"/>
                </a:solidFill>
                <a:latin typeface="Verdana"/>
                <a:cs typeface="Verdana"/>
              </a:rPr>
              <a:t> </a:t>
            </a:r>
            <a:r>
              <a:rPr sz="1000" b="1" u="heavy" spc="0" dirty="0">
                <a:solidFill>
                  <a:srgbClr val="009999"/>
                </a:solidFill>
                <a:latin typeface="Verdana"/>
                <a:cs typeface="Verdana"/>
              </a:rPr>
              <a:t>m</a:t>
            </a:r>
            <a:r>
              <a:rPr sz="1000" b="1" u="heavy" spc="-4" dirty="0">
                <a:solidFill>
                  <a:srgbClr val="009999"/>
                </a:solidFill>
                <a:latin typeface="Verdana"/>
                <a:cs typeface="Verdana"/>
              </a:rPr>
              <a:t>a</a:t>
            </a:r>
            <a:r>
              <a:rPr sz="1000" b="1" u="heavy" spc="0" dirty="0">
                <a:solidFill>
                  <a:srgbClr val="009999"/>
                </a:solidFill>
                <a:latin typeface="Verdana"/>
                <a:cs typeface="Verdana"/>
              </a:rPr>
              <a:t>te</a:t>
            </a:r>
            <a:r>
              <a:rPr sz="1000" b="1" u="heavy" spc="-4" dirty="0">
                <a:solidFill>
                  <a:srgbClr val="009999"/>
                </a:solidFill>
                <a:latin typeface="Verdana"/>
                <a:cs typeface="Verdana"/>
              </a:rPr>
              <a:t>ri</a:t>
            </a:r>
            <a:r>
              <a:rPr sz="1000" b="1" u="heavy" spc="0" dirty="0">
                <a:solidFill>
                  <a:srgbClr val="009999"/>
                </a:solidFill>
                <a:latin typeface="Verdana"/>
                <a:cs typeface="Verdana"/>
              </a:rPr>
              <a:t>a</a:t>
            </a:r>
            <a:r>
              <a:rPr sz="1000" b="1" u="heavy" spc="-51" dirty="0">
                <a:solidFill>
                  <a:srgbClr val="009999"/>
                </a:solidFill>
                <a:latin typeface="Verdana"/>
                <a:cs typeface="Verdana"/>
              </a:rPr>
              <a:t> </a:t>
            </a:r>
            <a:r>
              <a:rPr sz="1000" b="1" u="heavy" spc="0" dirty="0">
                <a:solidFill>
                  <a:srgbClr val="009999"/>
                </a:solidFill>
                <a:latin typeface="Verdana"/>
                <a:cs typeface="Verdana"/>
              </a:rPr>
              <a:t>di</a:t>
            </a:r>
            <a:endParaRPr sz="1000">
              <a:latin typeface="Verdana"/>
              <a:cs typeface="Verdana"/>
            </a:endParaRPr>
          </a:p>
        </p:txBody>
      </p:sp>
      <p:sp>
        <p:nvSpPr>
          <p:cNvPr id="7" name="object 7"/>
          <p:cNvSpPr txBox="1"/>
          <p:nvPr/>
        </p:nvSpPr>
        <p:spPr>
          <a:xfrm>
            <a:off x="6000889" y="5640332"/>
            <a:ext cx="2943045" cy="1518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tute</a:t>
            </a:r>
            <a:r>
              <a:rPr sz="1000" b="1" u="heavy" spc="-4" dirty="0">
                <a:solidFill>
                  <a:srgbClr val="009999"/>
                </a:solidFill>
                <a:latin typeface="Verdana"/>
                <a:cs typeface="Verdana"/>
              </a:rPr>
              <a:t>l</a:t>
            </a:r>
            <a:r>
              <a:rPr sz="1000" b="1" u="heavy" spc="0" dirty="0">
                <a:solidFill>
                  <a:srgbClr val="009999"/>
                </a:solidFill>
                <a:latin typeface="Verdana"/>
                <a:cs typeface="Verdana"/>
              </a:rPr>
              <a:t>a</a:t>
            </a:r>
            <a:r>
              <a:rPr sz="1000" b="1" u="heavy" spc="-66" dirty="0">
                <a:solidFill>
                  <a:srgbClr val="009999"/>
                </a:solidFill>
                <a:latin typeface="Verdana"/>
                <a:cs typeface="Verdana"/>
              </a:rPr>
              <a:t> </a:t>
            </a:r>
            <a:r>
              <a:rPr sz="1000" b="1" u="heavy" spc="0" dirty="0">
                <a:solidFill>
                  <a:srgbClr val="009999"/>
                </a:solidFill>
                <a:latin typeface="Verdana"/>
                <a:cs typeface="Verdana"/>
              </a:rPr>
              <a:t>de</a:t>
            </a:r>
            <a:r>
              <a:rPr sz="1000" b="1" u="heavy" spc="-4" dirty="0">
                <a:solidFill>
                  <a:srgbClr val="009999"/>
                </a:solidFill>
                <a:latin typeface="Verdana"/>
                <a:cs typeface="Verdana"/>
              </a:rPr>
              <a:t>ll</a:t>
            </a:r>
            <a:r>
              <a:rPr sz="1000" b="1" u="heavy" spc="0" dirty="0">
                <a:solidFill>
                  <a:srgbClr val="009999"/>
                </a:solidFill>
                <a:latin typeface="Verdana"/>
                <a:cs typeface="Verdana"/>
              </a:rPr>
              <a:t>a</a:t>
            </a:r>
            <a:r>
              <a:rPr sz="1000" b="1" u="heavy" spc="-45" dirty="0">
                <a:solidFill>
                  <a:srgbClr val="009999"/>
                </a:solidFill>
                <a:latin typeface="Verdana"/>
                <a:cs typeface="Verdana"/>
              </a:rPr>
              <a:t> </a:t>
            </a:r>
            <a:r>
              <a:rPr sz="1000" b="1" u="heavy" spc="-4" dirty="0">
                <a:solidFill>
                  <a:srgbClr val="009999"/>
                </a:solidFill>
                <a:latin typeface="Verdana"/>
                <a:cs typeface="Verdana"/>
              </a:rPr>
              <a:t>sal</a:t>
            </a:r>
            <a:r>
              <a:rPr sz="1000" b="1" u="heavy" spc="0" dirty="0">
                <a:solidFill>
                  <a:srgbClr val="009999"/>
                </a:solidFill>
                <a:latin typeface="Verdana"/>
                <a:cs typeface="Verdana"/>
              </a:rPr>
              <a:t>ute</a:t>
            </a:r>
            <a:r>
              <a:rPr sz="1000" b="1" u="heavy" spc="-52" dirty="0">
                <a:solidFill>
                  <a:srgbClr val="009999"/>
                </a:solidFill>
                <a:latin typeface="Verdana"/>
                <a:cs typeface="Verdana"/>
              </a:rPr>
              <a:t> </a:t>
            </a:r>
            <a:r>
              <a:rPr sz="1000" b="1" u="heavy" spc="0" dirty="0">
                <a:solidFill>
                  <a:srgbClr val="009999"/>
                </a:solidFill>
                <a:latin typeface="Verdana"/>
                <a:cs typeface="Verdana"/>
              </a:rPr>
              <a:t>e</a:t>
            </a:r>
            <a:r>
              <a:rPr sz="1000" b="1" u="heavy" spc="-34" dirty="0">
                <a:solidFill>
                  <a:srgbClr val="009999"/>
                </a:solidFill>
                <a:latin typeface="Verdana"/>
                <a:cs typeface="Verdana"/>
              </a:rPr>
              <a:t> </a:t>
            </a:r>
            <a:r>
              <a:rPr sz="1000" b="1" u="heavy" spc="-4" dirty="0">
                <a:solidFill>
                  <a:srgbClr val="009999"/>
                </a:solidFill>
                <a:latin typeface="Verdana"/>
                <a:cs typeface="Verdana"/>
              </a:rPr>
              <a:t>si</a:t>
            </a:r>
            <a:r>
              <a:rPr sz="1000" b="1" u="heavy" spc="0" dirty="0">
                <a:solidFill>
                  <a:srgbClr val="009999"/>
                </a:solidFill>
                <a:latin typeface="Verdana"/>
                <a:cs typeface="Verdana"/>
              </a:rPr>
              <a:t>cu</a:t>
            </a:r>
            <a:r>
              <a:rPr sz="1000" b="1" u="heavy" spc="-4" dirty="0">
                <a:solidFill>
                  <a:srgbClr val="009999"/>
                </a:solidFill>
                <a:latin typeface="Verdana"/>
                <a:cs typeface="Verdana"/>
              </a:rPr>
              <a:t>r</a:t>
            </a:r>
            <a:r>
              <a:rPr sz="1000" b="1" u="heavy" spc="0" dirty="0">
                <a:solidFill>
                  <a:srgbClr val="009999"/>
                </a:solidFill>
                <a:latin typeface="Verdana"/>
                <a:cs typeface="Verdana"/>
              </a:rPr>
              <a:t>e</a:t>
            </a:r>
            <a:r>
              <a:rPr sz="1000" b="1" u="heavy" spc="4" dirty="0">
                <a:solidFill>
                  <a:srgbClr val="009999"/>
                </a:solidFill>
                <a:latin typeface="Verdana"/>
                <a:cs typeface="Verdana"/>
              </a:rPr>
              <a:t>zz</a:t>
            </a:r>
            <a:r>
              <a:rPr sz="1000" b="1" u="heavy" spc="0" dirty="0">
                <a:solidFill>
                  <a:srgbClr val="009999"/>
                </a:solidFill>
                <a:latin typeface="Verdana"/>
                <a:cs typeface="Verdana"/>
              </a:rPr>
              <a:t>a</a:t>
            </a:r>
            <a:r>
              <a:rPr sz="1000" b="1" u="heavy" spc="-60" dirty="0">
                <a:solidFill>
                  <a:srgbClr val="009999"/>
                </a:solidFill>
                <a:latin typeface="Verdana"/>
                <a:cs typeface="Verdana"/>
              </a:rPr>
              <a:t> </a:t>
            </a:r>
            <a:r>
              <a:rPr sz="1000" b="1" u="heavy" spc="-4" dirty="0">
                <a:solidFill>
                  <a:srgbClr val="009999"/>
                </a:solidFill>
                <a:latin typeface="Verdana"/>
                <a:cs typeface="Verdana"/>
              </a:rPr>
              <a:t>s</a:t>
            </a:r>
            <a:r>
              <a:rPr sz="1000" b="1" u="heavy" spc="0" dirty="0">
                <a:solidFill>
                  <a:srgbClr val="009999"/>
                </a:solidFill>
                <a:latin typeface="Verdana"/>
                <a:cs typeface="Verdana"/>
              </a:rPr>
              <a:t>ul</a:t>
            </a:r>
            <a:r>
              <a:rPr sz="1000" b="1" u="heavy" spc="-49" dirty="0">
                <a:solidFill>
                  <a:srgbClr val="009999"/>
                </a:solidFill>
                <a:latin typeface="Verdana"/>
                <a:cs typeface="Verdana"/>
              </a:rPr>
              <a:t> </a:t>
            </a:r>
            <a:r>
              <a:rPr sz="1000" b="1" u="heavy" spc="-4" dirty="0">
                <a:solidFill>
                  <a:srgbClr val="009999"/>
                </a:solidFill>
                <a:latin typeface="Verdana"/>
                <a:cs typeface="Verdana"/>
              </a:rPr>
              <a:t>la</a:t>
            </a:r>
            <a:r>
              <a:rPr sz="1000" b="1" u="heavy" spc="0" dirty="0">
                <a:solidFill>
                  <a:srgbClr val="009999"/>
                </a:solidFill>
                <a:latin typeface="Verdana"/>
                <a:cs typeface="Verdana"/>
              </a:rPr>
              <a:t>vo</a:t>
            </a:r>
            <a:r>
              <a:rPr sz="1000" b="1" u="heavy" spc="-4" dirty="0">
                <a:solidFill>
                  <a:srgbClr val="009999"/>
                </a:solidFill>
                <a:latin typeface="Verdana"/>
                <a:cs typeface="Verdana"/>
              </a:rPr>
              <a:t>r</a:t>
            </a:r>
            <a:r>
              <a:rPr sz="1000" b="1" u="heavy" spc="0" dirty="0">
                <a:solidFill>
                  <a:srgbClr val="009999"/>
                </a:solidFill>
                <a:latin typeface="Verdana"/>
                <a:cs typeface="Verdana"/>
              </a:rPr>
              <a:t>o,</a:t>
            </a:r>
            <a:endParaRPr sz="1000">
              <a:latin typeface="Verdana"/>
              <a:cs typeface="Verdana"/>
            </a:endParaRPr>
          </a:p>
        </p:txBody>
      </p:sp>
      <p:sp>
        <p:nvSpPr>
          <p:cNvPr id="6" name="object 6"/>
          <p:cNvSpPr txBox="1"/>
          <p:nvPr/>
        </p:nvSpPr>
        <p:spPr>
          <a:xfrm>
            <a:off x="1537093" y="5704340"/>
            <a:ext cx="2796906" cy="1518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P</a:t>
            </a:r>
            <a:r>
              <a:rPr sz="1000" b="1" u="heavy" spc="-4" dirty="0">
                <a:solidFill>
                  <a:srgbClr val="009999"/>
                </a:solidFill>
                <a:latin typeface="Verdana"/>
                <a:cs typeface="Verdana"/>
              </a:rPr>
              <a:t>r</a:t>
            </a:r>
            <a:r>
              <a:rPr sz="1000" b="1" u="heavy" spc="0" dirty="0">
                <a:solidFill>
                  <a:srgbClr val="009999"/>
                </a:solidFill>
                <a:latin typeface="Verdana"/>
                <a:cs typeface="Verdana"/>
              </a:rPr>
              <a:t>oponei</a:t>
            </a:r>
            <a:r>
              <a:rPr sz="1000" b="1" u="heavy" spc="-43" dirty="0">
                <a:solidFill>
                  <a:srgbClr val="009999"/>
                </a:solidFill>
                <a:latin typeface="Verdana"/>
                <a:cs typeface="Verdana"/>
              </a:rPr>
              <a:t> </a:t>
            </a:r>
            <a:r>
              <a:rPr sz="1000" b="1" u="heavy" spc="0" dirty="0">
                <a:solidFill>
                  <a:srgbClr val="009999"/>
                </a:solidFill>
                <a:latin typeface="Verdana"/>
                <a:cs typeface="Verdana"/>
              </a:rPr>
              <a:t>p</a:t>
            </a:r>
            <a:r>
              <a:rPr sz="1000" b="1" u="heavy" spc="-4" dirty="0">
                <a:solidFill>
                  <a:srgbClr val="009999"/>
                </a:solidFill>
                <a:latin typeface="Verdana"/>
                <a:cs typeface="Verdana"/>
              </a:rPr>
              <a:t>r</a:t>
            </a:r>
            <a:r>
              <a:rPr sz="1000" b="1" u="heavy" spc="0" dirty="0">
                <a:solidFill>
                  <a:srgbClr val="009999"/>
                </a:solidFill>
                <a:latin typeface="Verdana"/>
                <a:cs typeface="Verdana"/>
              </a:rPr>
              <a:t>og</a:t>
            </a:r>
            <a:r>
              <a:rPr sz="1000" b="1" u="heavy" spc="-4" dirty="0">
                <a:solidFill>
                  <a:srgbClr val="009999"/>
                </a:solidFill>
                <a:latin typeface="Verdana"/>
                <a:cs typeface="Verdana"/>
              </a:rPr>
              <a:t>ra</a:t>
            </a:r>
            <a:r>
              <a:rPr sz="1000" b="1" u="heavy" spc="0" dirty="0">
                <a:solidFill>
                  <a:srgbClr val="009999"/>
                </a:solidFill>
                <a:latin typeface="Verdana"/>
                <a:cs typeface="Verdana"/>
              </a:rPr>
              <a:t>mmi</a:t>
            </a:r>
            <a:r>
              <a:rPr sz="1000" b="1" u="heavy" spc="-45" dirty="0">
                <a:solidFill>
                  <a:srgbClr val="009999"/>
                </a:solidFill>
                <a:latin typeface="Verdana"/>
                <a:cs typeface="Verdana"/>
              </a:rPr>
              <a:t> </a:t>
            </a:r>
            <a:r>
              <a:rPr sz="1000" b="1" u="heavy" spc="0" dirty="0">
                <a:solidFill>
                  <a:srgbClr val="009999"/>
                </a:solidFill>
                <a:latin typeface="Verdana"/>
                <a:cs typeface="Verdana"/>
              </a:rPr>
              <a:t>di</a:t>
            </a:r>
            <a:r>
              <a:rPr sz="1000" b="1" u="heavy" spc="-43"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nfo</a:t>
            </a:r>
            <a:r>
              <a:rPr sz="1000" b="1" u="heavy" spc="-4" dirty="0">
                <a:solidFill>
                  <a:srgbClr val="009999"/>
                </a:solidFill>
                <a:latin typeface="Verdana"/>
                <a:cs typeface="Verdana"/>
              </a:rPr>
              <a:t>r</a:t>
            </a:r>
            <a:r>
              <a:rPr sz="1000" b="1" u="heavy" spc="0" dirty="0">
                <a:solidFill>
                  <a:srgbClr val="009999"/>
                </a:solidFill>
                <a:latin typeface="Verdana"/>
                <a:cs typeface="Verdana"/>
              </a:rPr>
              <a:t>m</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u="heavy" spc="-52" dirty="0">
                <a:solidFill>
                  <a:srgbClr val="009999"/>
                </a:solidFill>
                <a:latin typeface="Verdana"/>
                <a:cs typeface="Verdana"/>
              </a:rPr>
              <a:t> </a:t>
            </a:r>
            <a:r>
              <a:rPr sz="1000" b="1" u="heavy" spc="0" dirty="0">
                <a:solidFill>
                  <a:srgbClr val="009999"/>
                </a:solidFill>
                <a:latin typeface="Verdana"/>
                <a:cs typeface="Verdana"/>
              </a:rPr>
              <a:t>e</a:t>
            </a:r>
            <a:endParaRPr sz="1000">
              <a:latin typeface="Verdana"/>
              <a:cs typeface="Verdana"/>
            </a:endParaRPr>
          </a:p>
        </p:txBody>
      </p:sp>
      <p:sp>
        <p:nvSpPr>
          <p:cNvPr id="5" name="object 5"/>
          <p:cNvSpPr txBox="1"/>
          <p:nvPr/>
        </p:nvSpPr>
        <p:spPr>
          <a:xfrm>
            <a:off x="6000889" y="5792732"/>
            <a:ext cx="3637978" cy="1518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nonché</a:t>
            </a:r>
            <a:r>
              <a:rPr sz="1000" b="1" u="heavy" spc="-44" dirty="0">
                <a:solidFill>
                  <a:srgbClr val="009999"/>
                </a:solidFill>
                <a:latin typeface="Verdana"/>
                <a:cs typeface="Verdana"/>
              </a:rPr>
              <a:t> </a:t>
            </a:r>
            <a:r>
              <a:rPr sz="1000" b="1" u="heavy" spc="-4" dirty="0">
                <a:solidFill>
                  <a:srgbClr val="009999"/>
                </a:solidFill>
                <a:latin typeface="Verdana"/>
                <a:cs typeface="Verdana"/>
              </a:rPr>
              <a:t>all</a:t>
            </a:r>
            <a:r>
              <a:rPr sz="1000" b="1" u="heavy" spc="0" dirty="0">
                <a:solidFill>
                  <a:srgbClr val="009999"/>
                </a:solidFill>
                <a:latin typeface="Verdana"/>
                <a:cs typeface="Verdana"/>
              </a:rPr>
              <a:t>a</a:t>
            </a:r>
            <a:r>
              <a:rPr sz="1000" b="1" u="heavy" spc="-53" dirty="0">
                <a:solidFill>
                  <a:srgbClr val="009999"/>
                </a:solidFill>
                <a:latin typeface="Verdana"/>
                <a:cs typeface="Verdana"/>
              </a:rPr>
              <a:t> </a:t>
            </a:r>
            <a:r>
              <a:rPr sz="1000" b="1" u="heavy" spc="-4" dirty="0">
                <a:solidFill>
                  <a:srgbClr val="009999"/>
                </a:solidFill>
                <a:latin typeface="Verdana"/>
                <a:cs typeface="Verdana"/>
              </a:rPr>
              <a:t>ri</a:t>
            </a:r>
            <a:r>
              <a:rPr sz="1000" b="1" u="heavy" spc="0" dirty="0">
                <a:solidFill>
                  <a:srgbClr val="009999"/>
                </a:solidFill>
                <a:latin typeface="Verdana"/>
                <a:cs typeface="Verdana"/>
              </a:rPr>
              <a:t>un</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u="heavy" spc="-40" dirty="0">
                <a:solidFill>
                  <a:srgbClr val="009999"/>
                </a:solidFill>
                <a:latin typeface="Verdana"/>
                <a:cs typeface="Verdana"/>
              </a:rPr>
              <a:t> </a:t>
            </a:r>
            <a:r>
              <a:rPr sz="1000" b="1" u="heavy" spc="0" dirty="0">
                <a:solidFill>
                  <a:srgbClr val="009999"/>
                </a:solidFill>
                <a:latin typeface="Verdana"/>
                <a:cs typeface="Verdana"/>
              </a:rPr>
              <a:t>pe</a:t>
            </a:r>
            <a:r>
              <a:rPr sz="1000" b="1" u="heavy" spc="-4" dirty="0">
                <a:solidFill>
                  <a:srgbClr val="009999"/>
                </a:solidFill>
                <a:latin typeface="Verdana"/>
                <a:cs typeface="Verdana"/>
              </a:rPr>
              <a:t>ri</a:t>
            </a:r>
            <a:r>
              <a:rPr sz="1000" b="1" u="heavy" spc="0" dirty="0">
                <a:solidFill>
                  <a:srgbClr val="009999"/>
                </a:solidFill>
                <a:latin typeface="Verdana"/>
                <a:cs typeface="Verdana"/>
              </a:rPr>
              <a:t>od</a:t>
            </a:r>
            <a:r>
              <a:rPr sz="1000" b="1" u="heavy" spc="-4" dirty="0">
                <a:solidFill>
                  <a:srgbClr val="009999"/>
                </a:solidFill>
                <a:latin typeface="Verdana"/>
                <a:cs typeface="Verdana"/>
              </a:rPr>
              <a:t>i</a:t>
            </a:r>
            <a:r>
              <a:rPr sz="1000" b="1" u="heavy" spc="0" dirty="0">
                <a:solidFill>
                  <a:srgbClr val="009999"/>
                </a:solidFill>
                <a:latin typeface="Verdana"/>
                <a:cs typeface="Verdana"/>
              </a:rPr>
              <a:t>ca</a:t>
            </a:r>
            <a:r>
              <a:rPr sz="1000" b="1" u="heavy" spc="-50" dirty="0">
                <a:solidFill>
                  <a:srgbClr val="009999"/>
                </a:solidFill>
                <a:latin typeface="Verdana"/>
                <a:cs typeface="Verdana"/>
              </a:rPr>
              <a:t> </a:t>
            </a:r>
            <a:r>
              <a:rPr sz="1000" b="1" u="heavy" spc="0" dirty="0">
                <a:solidFill>
                  <a:srgbClr val="009999"/>
                </a:solidFill>
                <a:latin typeface="Verdana"/>
                <a:cs typeface="Verdana"/>
              </a:rPr>
              <a:t>di</a:t>
            </a:r>
            <a:r>
              <a:rPr sz="1000" b="1" u="heavy" spc="-43" dirty="0">
                <a:solidFill>
                  <a:srgbClr val="009999"/>
                </a:solidFill>
                <a:latin typeface="Verdana"/>
                <a:cs typeface="Verdana"/>
              </a:rPr>
              <a:t> </a:t>
            </a:r>
            <a:r>
              <a:rPr sz="1000" b="1" u="heavy" spc="0" dirty="0">
                <a:solidFill>
                  <a:srgbClr val="009999"/>
                </a:solidFill>
                <a:latin typeface="Verdana"/>
                <a:cs typeface="Verdana"/>
              </a:rPr>
              <a:t>cui</a:t>
            </a:r>
            <a:r>
              <a:rPr sz="1000" b="1" u="heavy" spc="-34" dirty="0">
                <a:solidFill>
                  <a:srgbClr val="009999"/>
                </a:solidFill>
                <a:latin typeface="Verdana"/>
                <a:cs typeface="Verdana"/>
              </a:rPr>
              <a:t> </a:t>
            </a:r>
            <a:r>
              <a:rPr sz="1000" b="1" u="heavy" spc="-4" dirty="0">
                <a:solidFill>
                  <a:srgbClr val="009999"/>
                </a:solidFill>
                <a:latin typeface="Verdana"/>
                <a:cs typeface="Verdana"/>
              </a:rPr>
              <a:t>all</a:t>
            </a:r>
            <a:r>
              <a:rPr sz="1000" b="1" u="heavy" spc="4" dirty="0">
                <a:solidFill>
                  <a:srgbClr val="009999"/>
                </a:solidFill>
                <a:latin typeface="Verdana"/>
                <a:cs typeface="Verdana"/>
              </a:rPr>
              <a:t>’</a:t>
            </a:r>
            <a:r>
              <a:rPr sz="1000" b="1" u="heavy" spc="-4" dirty="0">
                <a:solidFill>
                  <a:srgbClr val="009999"/>
                </a:solidFill>
                <a:latin typeface="Verdana"/>
                <a:cs typeface="Verdana"/>
              </a:rPr>
              <a:t>ar</a:t>
            </a:r>
            <a:r>
              <a:rPr sz="1000" b="1" u="heavy" spc="0" dirty="0">
                <a:solidFill>
                  <a:srgbClr val="009999"/>
                </a:solidFill>
                <a:latin typeface="Verdana"/>
                <a:cs typeface="Verdana"/>
              </a:rPr>
              <a:t>t</a:t>
            </a:r>
            <a:r>
              <a:rPr sz="1000" b="1" u="heavy" spc="-4" dirty="0">
                <a:solidFill>
                  <a:srgbClr val="009999"/>
                </a:solidFill>
                <a:latin typeface="Verdana"/>
                <a:cs typeface="Verdana"/>
              </a:rPr>
              <a:t>i</a:t>
            </a:r>
            <a:r>
              <a:rPr sz="1000" b="1" u="heavy" spc="0" dirty="0">
                <a:solidFill>
                  <a:srgbClr val="009999"/>
                </a:solidFill>
                <a:latin typeface="Verdana"/>
                <a:cs typeface="Verdana"/>
              </a:rPr>
              <a:t>co</a:t>
            </a:r>
            <a:r>
              <a:rPr sz="1000" b="1" u="heavy" spc="-4" dirty="0">
                <a:solidFill>
                  <a:srgbClr val="009999"/>
                </a:solidFill>
                <a:latin typeface="Verdana"/>
                <a:cs typeface="Verdana"/>
              </a:rPr>
              <a:t>l</a:t>
            </a:r>
            <a:r>
              <a:rPr sz="1000" b="1" u="heavy" spc="0" dirty="0">
                <a:solidFill>
                  <a:srgbClr val="009999"/>
                </a:solidFill>
                <a:latin typeface="Verdana"/>
                <a:cs typeface="Verdana"/>
              </a:rPr>
              <a:t>o</a:t>
            </a:r>
            <a:r>
              <a:rPr sz="1000" b="1" u="heavy" spc="-62" dirty="0">
                <a:solidFill>
                  <a:srgbClr val="009999"/>
                </a:solidFill>
                <a:latin typeface="Verdana"/>
                <a:cs typeface="Verdana"/>
              </a:rPr>
              <a:t> </a:t>
            </a:r>
            <a:r>
              <a:rPr sz="1000" b="1" u="heavy" spc="0" dirty="0">
                <a:solidFill>
                  <a:srgbClr val="009999"/>
                </a:solidFill>
                <a:latin typeface="Verdana"/>
                <a:cs typeface="Verdana"/>
              </a:rPr>
              <a:t>35</a:t>
            </a:r>
            <a:endParaRPr sz="1000">
              <a:latin typeface="Verdana"/>
              <a:cs typeface="Verdana"/>
            </a:endParaRPr>
          </a:p>
        </p:txBody>
      </p:sp>
      <p:sp>
        <p:nvSpPr>
          <p:cNvPr id="4" name="object 4"/>
          <p:cNvSpPr txBox="1"/>
          <p:nvPr/>
        </p:nvSpPr>
        <p:spPr>
          <a:xfrm>
            <a:off x="1537093" y="5856740"/>
            <a:ext cx="1893592" cy="1518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fo</a:t>
            </a:r>
            <a:r>
              <a:rPr sz="1000" b="1" u="heavy" spc="-4" dirty="0">
                <a:solidFill>
                  <a:srgbClr val="009999"/>
                </a:solidFill>
                <a:latin typeface="Verdana"/>
                <a:cs typeface="Verdana"/>
              </a:rPr>
              <a:t>r</a:t>
            </a:r>
            <a:r>
              <a:rPr sz="1000" b="1" u="heavy" spc="0" dirty="0">
                <a:solidFill>
                  <a:srgbClr val="009999"/>
                </a:solidFill>
                <a:latin typeface="Verdana"/>
                <a:cs typeface="Verdana"/>
              </a:rPr>
              <a:t>m</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u="heavy" spc="-56" dirty="0">
                <a:solidFill>
                  <a:srgbClr val="009999"/>
                </a:solidFill>
                <a:latin typeface="Verdana"/>
                <a:cs typeface="Verdana"/>
              </a:rPr>
              <a:t> </a:t>
            </a:r>
            <a:r>
              <a:rPr sz="1000" b="1" u="heavy" spc="0" dirty="0">
                <a:solidFill>
                  <a:srgbClr val="009999"/>
                </a:solidFill>
                <a:latin typeface="Verdana"/>
                <a:cs typeface="Verdana"/>
              </a:rPr>
              <a:t>dei</a:t>
            </a:r>
            <a:r>
              <a:rPr sz="1000" b="1" u="heavy" spc="-35" dirty="0">
                <a:solidFill>
                  <a:srgbClr val="009999"/>
                </a:solidFill>
                <a:latin typeface="Verdana"/>
                <a:cs typeface="Verdana"/>
              </a:rPr>
              <a:t> </a:t>
            </a:r>
            <a:r>
              <a:rPr sz="1000" b="1" u="heavy" spc="-4" dirty="0">
                <a:solidFill>
                  <a:srgbClr val="009999"/>
                </a:solidFill>
                <a:latin typeface="Verdana"/>
                <a:cs typeface="Verdana"/>
              </a:rPr>
              <a:t>la</a:t>
            </a:r>
            <a:r>
              <a:rPr sz="1000" b="1" u="heavy" spc="0" dirty="0">
                <a:solidFill>
                  <a:srgbClr val="009999"/>
                </a:solidFill>
                <a:latin typeface="Verdana"/>
                <a:cs typeface="Verdana"/>
              </a:rPr>
              <a:t>vo</a:t>
            </a:r>
            <a:r>
              <a:rPr sz="1000" b="1" u="heavy" spc="-4" dirty="0">
                <a:solidFill>
                  <a:srgbClr val="009999"/>
                </a:solidFill>
                <a:latin typeface="Verdana"/>
                <a:cs typeface="Verdana"/>
              </a:rPr>
              <a:t>ra</a:t>
            </a:r>
            <a:r>
              <a:rPr sz="1000" b="1" u="heavy" spc="0" dirty="0">
                <a:solidFill>
                  <a:srgbClr val="009999"/>
                </a:solidFill>
                <a:latin typeface="Verdana"/>
                <a:cs typeface="Verdana"/>
              </a:rPr>
              <a:t>to</a:t>
            </a:r>
            <a:r>
              <a:rPr sz="1000" b="1" u="heavy" spc="-4" dirty="0">
                <a:solidFill>
                  <a:srgbClr val="009999"/>
                </a:solidFill>
                <a:latin typeface="Verdana"/>
                <a:cs typeface="Verdana"/>
              </a:rPr>
              <a:t>ri</a:t>
            </a:r>
            <a:r>
              <a:rPr sz="1000" b="1" u="heavy" spc="0" dirty="0">
                <a:solidFill>
                  <a:srgbClr val="009999"/>
                </a:solidFill>
                <a:latin typeface="Verdana"/>
                <a:cs typeface="Verdana"/>
              </a:rPr>
              <a:t>;</a:t>
            </a:r>
            <a:endParaRPr sz="1000">
              <a:latin typeface="Verdana"/>
              <a:cs typeface="Verdana"/>
            </a:endParaRPr>
          </a:p>
        </p:txBody>
      </p:sp>
      <p:sp>
        <p:nvSpPr>
          <p:cNvPr id="3" name="object 3"/>
          <p:cNvSpPr txBox="1"/>
          <p:nvPr/>
        </p:nvSpPr>
        <p:spPr>
          <a:xfrm>
            <a:off x="1537093" y="6009140"/>
            <a:ext cx="3679420" cy="151891"/>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f</a:t>
            </a:r>
            <a:r>
              <a:rPr sz="1000" spc="-4" dirty="0">
                <a:latin typeface="Verdana"/>
                <a:cs typeface="Verdana"/>
              </a:rPr>
              <a:t>or</a:t>
            </a:r>
            <a:r>
              <a:rPr sz="1000" spc="4" dirty="0">
                <a:latin typeface="Verdana"/>
                <a:cs typeface="Verdana"/>
              </a:rPr>
              <a:t>n</a:t>
            </a:r>
            <a:r>
              <a:rPr sz="1000" spc="14" dirty="0">
                <a:latin typeface="Verdana"/>
                <a:cs typeface="Verdana"/>
              </a:rPr>
              <a:t>i</a:t>
            </a:r>
            <a:r>
              <a:rPr sz="1000" spc="-4" dirty="0">
                <a:latin typeface="Verdana"/>
                <a:cs typeface="Verdana"/>
              </a:rPr>
              <a:t>sc</a:t>
            </a:r>
            <a:r>
              <a:rPr sz="1000" spc="0" dirty="0">
                <a:latin typeface="Verdana"/>
                <a:cs typeface="Verdana"/>
              </a:rPr>
              <a:t>e</a:t>
            </a:r>
            <a:r>
              <a:rPr sz="1000" spc="90" dirty="0">
                <a:latin typeface="Times New Roman"/>
                <a:cs typeface="Times New Roman"/>
              </a:rPr>
              <a:t> </a:t>
            </a:r>
            <a:r>
              <a:rPr sz="1000" spc="0" dirty="0">
                <a:latin typeface="Verdana"/>
                <a:cs typeface="Verdana"/>
              </a:rPr>
              <a:t>ai</a:t>
            </a:r>
            <a:r>
              <a:rPr sz="1000" spc="91"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a</a:t>
            </a:r>
            <a:r>
              <a:rPr sz="1000" spc="4" dirty="0">
                <a:latin typeface="Verdana"/>
                <a:cs typeface="Verdana"/>
              </a:rPr>
              <a:t>t</a:t>
            </a:r>
            <a:r>
              <a:rPr sz="1000" spc="-4" dirty="0">
                <a:latin typeface="Verdana"/>
                <a:cs typeface="Verdana"/>
              </a:rPr>
              <a:t>or</a:t>
            </a:r>
            <a:r>
              <a:rPr sz="1000" spc="0" dirty="0">
                <a:latin typeface="Verdana"/>
                <a:cs typeface="Verdana"/>
              </a:rPr>
              <a:t>i</a:t>
            </a:r>
            <a:r>
              <a:rPr sz="1000" spc="87"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14" dirty="0">
                <a:latin typeface="Verdana"/>
                <a:cs typeface="Verdana"/>
              </a:rPr>
              <a:t>i</a:t>
            </a:r>
            <a:r>
              <a:rPr sz="1000" spc="4" dirty="0">
                <a:latin typeface="Verdana"/>
                <a:cs typeface="Verdana"/>
              </a:rPr>
              <a:t>n</a:t>
            </a:r>
            <a:r>
              <a:rPr sz="1000" spc="0" dirty="0">
                <a:latin typeface="Verdana"/>
                <a:cs typeface="Verdana"/>
              </a:rPr>
              <a:t>f</a:t>
            </a:r>
            <a:r>
              <a:rPr sz="1000" spc="-4" dirty="0">
                <a:latin typeface="Verdana"/>
                <a:cs typeface="Verdana"/>
              </a:rPr>
              <a:t>or</a:t>
            </a:r>
            <a:r>
              <a:rPr sz="1000" spc="4" dirty="0">
                <a:latin typeface="Verdana"/>
                <a:cs typeface="Verdana"/>
              </a:rPr>
              <a:t>m</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r>
              <a:rPr sz="1000" spc="53"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c</a:t>
            </a:r>
            <a:r>
              <a:rPr sz="1000" spc="4" dirty="0">
                <a:latin typeface="Verdana"/>
                <a:cs typeface="Verdana"/>
              </a:rPr>
              <a:t>u</a:t>
            </a:r>
            <a:r>
              <a:rPr sz="1000" spc="0" dirty="0">
                <a:latin typeface="Verdana"/>
                <a:cs typeface="Verdana"/>
              </a:rPr>
              <a:t>i</a:t>
            </a:r>
            <a:r>
              <a:rPr sz="1000" spc="100" dirty="0">
                <a:latin typeface="Times New Roman"/>
                <a:cs typeface="Times New Roman"/>
              </a:rPr>
              <a:t> </a:t>
            </a:r>
            <a:r>
              <a:rPr sz="1000" spc="0" dirty="0">
                <a:latin typeface="Verdana"/>
                <a:cs typeface="Verdana"/>
              </a:rPr>
              <a:t>a</a:t>
            </a:r>
            <a:r>
              <a:rPr sz="1000" spc="14" dirty="0">
                <a:latin typeface="Verdana"/>
                <a:cs typeface="Verdana"/>
              </a:rPr>
              <a:t>ll</a:t>
            </a:r>
            <a:r>
              <a:rPr sz="1000" spc="-4" dirty="0">
                <a:latin typeface="Verdana"/>
                <a:cs typeface="Verdana"/>
              </a:rPr>
              <a:t>’</a:t>
            </a:r>
            <a:r>
              <a:rPr sz="1000" spc="0" dirty="0">
                <a:latin typeface="Verdana"/>
                <a:cs typeface="Verdana"/>
              </a:rPr>
              <a:t>a</a:t>
            </a:r>
            <a:r>
              <a:rPr sz="1000" spc="-4" dirty="0">
                <a:latin typeface="Verdana"/>
                <a:cs typeface="Verdana"/>
              </a:rPr>
              <a:t>r</a:t>
            </a:r>
            <a:r>
              <a:rPr sz="1000" spc="4" dirty="0">
                <a:latin typeface="Verdana"/>
                <a:cs typeface="Verdana"/>
              </a:rPr>
              <a:t>t</a:t>
            </a:r>
            <a:r>
              <a:rPr sz="1000" spc="14" dirty="0">
                <a:latin typeface="Verdana"/>
                <a:cs typeface="Verdana"/>
              </a:rPr>
              <a:t>i</a:t>
            </a:r>
            <a:r>
              <a:rPr sz="1000" spc="-4" dirty="0">
                <a:latin typeface="Verdana"/>
                <a:cs typeface="Verdana"/>
              </a:rPr>
              <a:t>co</a:t>
            </a:r>
            <a:r>
              <a:rPr sz="1000" spc="14" dirty="0">
                <a:latin typeface="Verdana"/>
                <a:cs typeface="Verdana"/>
              </a:rPr>
              <a:t>l</a:t>
            </a:r>
            <a:r>
              <a:rPr sz="1000" spc="0" dirty="0">
                <a:latin typeface="Verdana"/>
                <a:cs typeface="Verdana"/>
              </a:rPr>
              <a:t>o</a:t>
            </a:r>
            <a:r>
              <a:rPr sz="1000" spc="28" dirty="0">
                <a:latin typeface="Times New Roman"/>
                <a:cs typeface="Times New Roman"/>
              </a:rPr>
              <a:t> </a:t>
            </a:r>
            <a:r>
              <a:rPr sz="1000" spc="4" dirty="0">
                <a:latin typeface="Verdana"/>
                <a:cs typeface="Verdana"/>
              </a:rPr>
              <a:t>36</a:t>
            </a:r>
            <a:r>
              <a:rPr sz="1000" spc="0" dirty="0">
                <a:latin typeface="Verdana"/>
                <a:cs typeface="Verdana"/>
              </a:rPr>
              <a:t>.</a:t>
            </a:r>
            <a:endParaRPr sz="1000">
              <a:latin typeface="Verdana"/>
              <a:cs typeface="Verdana"/>
            </a:endParaRPr>
          </a:p>
        </p:txBody>
      </p:sp>
      <p:sp>
        <p:nvSpPr>
          <p:cNvPr id="2" name="object 2"/>
          <p:cNvSpPr txBox="1"/>
          <p:nvPr/>
        </p:nvSpPr>
        <p:spPr>
          <a:xfrm>
            <a:off x="5590755" y="648205"/>
            <a:ext cx="84502" cy="152400"/>
          </a:xfrm>
          <a:prstGeom prst="rect">
            <a:avLst/>
          </a:prstGeom>
        </p:spPr>
        <p:txBody>
          <a:bodyPr wrap="square" lIns="0" tIns="0" rIns="0" bIns="0" rtlCol="0">
            <a:noAutofit/>
          </a:bodyPr>
          <a:lstStyle/>
          <a:p>
            <a:pPr marL="25400">
              <a:lnSpc>
                <a:spcPts val="1000"/>
              </a:lnSpc>
            </a:pPr>
            <a:endParaRPr sz="1000"/>
          </a:p>
        </p:txBody>
      </p:sp>
      <p:sp>
        <p:nvSpPr>
          <p:cNvPr id="25" name="Rettangolo 24">
            <a:extLst>
              <a:ext uri="{FF2B5EF4-FFF2-40B4-BE49-F238E27FC236}">
                <a16:creationId xmlns:a16="http://schemas.microsoft.com/office/drawing/2014/main" id="{21D8A4D6-9D13-4174-B076-58BA7DC8EC5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26" name="Immagine 25">
            <a:extLst>
              <a:ext uri="{FF2B5EF4-FFF2-40B4-BE49-F238E27FC236}">
                <a16:creationId xmlns:a16="http://schemas.microsoft.com/office/drawing/2014/main" id="{A76A2470-7C82-4277-82D8-79A4D5649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1" y="6601149"/>
            <a:ext cx="992445" cy="906433"/>
          </a:xfrm>
          <a:prstGeom prst="rect">
            <a:avLst/>
          </a:prstGeom>
        </p:spPr>
      </p:pic>
      <p:pic>
        <p:nvPicPr>
          <p:cNvPr id="27" name="Immagine 26">
            <a:extLst>
              <a:ext uri="{FF2B5EF4-FFF2-40B4-BE49-F238E27FC236}">
                <a16:creationId xmlns:a16="http://schemas.microsoft.com/office/drawing/2014/main" id="{28708EA0-A072-442D-896E-A6D319573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8" name="Picture 5" descr="logo nuovo-2">
            <a:extLst>
              <a:ext uri="{FF2B5EF4-FFF2-40B4-BE49-F238E27FC236}">
                <a16:creationId xmlns:a16="http://schemas.microsoft.com/office/drawing/2014/main" id="{B78BB05F-0C74-40FE-B2CE-ED68B2AAE8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4555109" y="3201924"/>
            <a:ext cx="2016252" cy="1801368"/>
          </a:xfrm>
          <a:custGeom>
            <a:avLst/>
            <a:gdLst/>
            <a:ahLst/>
            <a:cxnLst/>
            <a:rect l="l" t="t" r="r" b="b"/>
            <a:pathLst>
              <a:path w="2016252" h="1801368">
                <a:moveTo>
                  <a:pt x="0" y="900684"/>
                </a:moveTo>
                <a:lnTo>
                  <a:pt x="3340" y="974471"/>
                </a:lnTo>
                <a:lnTo>
                  <a:pt x="13187" y="1046631"/>
                </a:lnTo>
                <a:lnTo>
                  <a:pt x="29281" y="1116930"/>
                </a:lnTo>
                <a:lnTo>
                  <a:pt x="51364" y="1185135"/>
                </a:lnTo>
                <a:lnTo>
                  <a:pt x="79176" y="1251013"/>
                </a:lnTo>
                <a:lnTo>
                  <a:pt x="112457" y="1314331"/>
                </a:lnTo>
                <a:lnTo>
                  <a:pt x="150948" y="1374855"/>
                </a:lnTo>
                <a:lnTo>
                  <a:pt x="194389" y="1432352"/>
                </a:lnTo>
                <a:lnTo>
                  <a:pt x="242521" y="1486590"/>
                </a:lnTo>
                <a:lnTo>
                  <a:pt x="295084" y="1537334"/>
                </a:lnTo>
                <a:lnTo>
                  <a:pt x="351819" y="1584353"/>
                </a:lnTo>
                <a:lnTo>
                  <a:pt x="412467" y="1627412"/>
                </a:lnTo>
                <a:lnTo>
                  <a:pt x="476768" y="1666279"/>
                </a:lnTo>
                <a:lnTo>
                  <a:pt x="544462" y="1700719"/>
                </a:lnTo>
                <a:lnTo>
                  <a:pt x="615291" y="1730502"/>
                </a:lnTo>
                <a:lnTo>
                  <a:pt x="688994" y="1755391"/>
                </a:lnTo>
                <a:lnTo>
                  <a:pt x="765312" y="1775156"/>
                </a:lnTo>
                <a:lnTo>
                  <a:pt x="843986" y="1789563"/>
                </a:lnTo>
                <a:lnTo>
                  <a:pt x="924756" y="1798377"/>
                </a:lnTo>
                <a:lnTo>
                  <a:pt x="1007363" y="1801368"/>
                </a:lnTo>
                <a:lnTo>
                  <a:pt x="1089982" y="1798377"/>
                </a:lnTo>
                <a:lnTo>
                  <a:pt x="1170784" y="1789563"/>
                </a:lnTo>
                <a:lnTo>
                  <a:pt x="1249507" y="1775156"/>
                </a:lnTo>
                <a:lnTo>
                  <a:pt x="1325892" y="1755391"/>
                </a:lnTo>
                <a:lnTo>
                  <a:pt x="1399674" y="1730502"/>
                </a:lnTo>
                <a:lnTo>
                  <a:pt x="1470594" y="1700719"/>
                </a:lnTo>
                <a:lnTo>
                  <a:pt x="1538389" y="1666279"/>
                </a:lnTo>
                <a:lnTo>
                  <a:pt x="1602796" y="1627412"/>
                </a:lnTo>
                <a:lnTo>
                  <a:pt x="1663556" y="1584353"/>
                </a:lnTo>
                <a:lnTo>
                  <a:pt x="1720405" y="1537334"/>
                </a:lnTo>
                <a:lnTo>
                  <a:pt x="1773082" y="1486590"/>
                </a:lnTo>
                <a:lnTo>
                  <a:pt x="1821326" y="1432352"/>
                </a:lnTo>
                <a:lnTo>
                  <a:pt x="1864874" y="1374855"/>
                </a:lnTo>
                <a:lnTo>
                  <a:pt x="1903465" y="1314331"/>
                </a:lnTo>
                <a:lnTo>
                  <a:pt x="1936837" y="1251013"/>
                </a:lnTo>
                <a:lnTo>
                  <a:pt x="1964728" y="1185135"/>
                </a:lnTo>
                <a:lnTo>
                  <a:pt x="1986877" y="1116930"/>
                </a:lnTo>
                <a:lnTo>
                  <a:pt x="2003022" y="1046631"/>
                </a:lnTo>
                <a:lnTo>
                  <a:pt x="2012900" y="974471"/>
                </a:lnTo>
                <a:lnTo>
                  <a:pt x="2016252" y="900683"/>
                </a:lnTo>
                <a:lnTo>
                  <a:pt x="2012900" y="826896"/>
                </a:lnTo>
                <a:lnTo>
                  <a:pt x="2003022" y="754736"/>
                </a:lnTo>
                <a:lnTo>
                  <a:pt x="1986877" y="684437"/>
                </a:lnTo>
                <a:lnTo>
                  <a:pt x="1964728" y="616232"/>
                </a:lnTo>
                <a:lnTo>
                  <a:pt x="1936837" y="550354"/>
                </a:lnTo>
                <a:lnTo>
                  <a:pt x="1903465" y="487036"/>
                </a:lnTo>
                <a:lnTo>
                  <a:pt x="1864874" y="426512"/>
                </a:lnTo>
                <a:lnTo>
                  <a:pt x="1821326" y="369015"/>
                </a:lnTo>
                <a:lnTo>
                  <a:pt x="1773082" y="314777"/>
                </a:lnTo>
                <a:lnTo>
                  <a:pt x="1720405" y="264032"/>
                </a:lnTo>
                <a:lnTo>
                  <a:pt x="1663556" y="217014"/>
                </a:lnTo>
                <a:lnTo>
                  <a:pt x="1602796" y="173955"/>
                </a:lnTo>
                <a:lnTo>
                  <a:pt x="1538389" y="135088"/>
                </a:lnTo>
                <a:lnTo>
                  <a:pt x="1470594" y="100648"/>
                </a:lnTo>
                <a:lnTo>
                  <a:pt x="1399674" y="70865"/>
                </a:lnTo>
                <a:lnTo>
                  <a:pt x="1325892" y="45976"/>
                </a:lnTo>
                <a:lnTo>
                  <a:pt x="1249507" y="26211"/>
                </a:lnTo>
                <a:lnTo>
                  <a:pt x="1170784" y="11804"/>
                </a:lnTo>
                <a:lnTo>
                  <a:pt x="1089982" y="2990"/>
                </a:lnTo>
                <a:lnTo>
                  <a:pt x="1007363" y="0"/>
                </a:lnTo>
                <a:lnTo>
                  <a:pt x="924756" y="2990"/>
                </a:lnTo>
                <a:lnTo>
                  <a:pt x="843986" y="11804"/>
                </a:lnTo>
                <a:lnTo>
                  <a:pt x="765312" y="26211"/>
                </a:lnTo>
                <a:lnTo>
                  <a:pt x="688994" y="45976"/>
                </a:lnTo>
                <a:lnTo>
                  <a:pt x="615291" y="70865"/>
                </a:lnTo>
                <a:lnTo>
                  <a:pt x="544462" y="100648"/>
                </a:lnTo>
                <a:lnTo>
                  <a:pt x="476768" y="135088"/>
                </a:lnTo>
                <a:lnTo>
                  <a:pt x="412467" y="173955"/>
                </a:lnTo>
                <a:lnTo>
                  <a:pt x="351819" y="217014"/>
                </a:lnTo>
                <a:lnTo>
                  <a:pt x="295084" y="264032"/>
                </a:lnTo>
                <a:lnTo>
                  <a:pt x="242521" y="314777"/>
                </a:lnTo>
                <a:lnTo>
                  <a:pt x="194389" y="369015"/>
                </a:lnTo>
                <a:lnTo>
                  <a:pt x="150948" y="426512"/>
                </a:lnTo>
                <a:lnTo>
                  <a:pt x="112457" y="487036"/>
                </a:lnTo>
                <a:lnTo>
                  <a:pt x="79176" y="550354"/>
                </a:lnTo>
                <a:lnTo>
                  <a:pt x="51364" y="616232"/>
                </a:lnTo>
                <a:lnTo>
                  <a:pt x="29281" y="684437"/>
                </a:lnTo>
                <a:lnTo>
                  <a:pt x="13187" y="754736"/>
                </a:lnTo>
                <a:lnTo>
                  <a:pt x="3340" y="826896"/>
                </a:lnTo>
                <a:lnTo>
                  <a:pt x="0" y="900684"/>
                </a:lnTo>
                <a:close/>
              </a:path>
            </a:pathLst>
          </a:custGeom>
          <a:solidFill>
            <a:srgbClr val="BAE0E3"/>
          </a:solidFill>
        </p:spPr>
        <p:txBody>
          <a:bodyPr wrap="square" lIns="0" tIns="0" rIns="0" bIns="0" rtlCol="0">
            <a:noAutofit/>
          </a:bodyPr>
          <a:lstStyle/>
          <a:p>
            <a:endParaRPr/>
          </a:p>
        </p:txBody>
      </p:sp>
      <p:sp>
        <p:nvSpPr>
          <p:cNvPr id="23" name="object 23"/>
          <p:cNvSpPr/>
          <p:nvPr/>
        </p:nvSpPr>
        <p:spPr>
          <a:xfrm>
            <a:off x="4549013" y="3217163"/>
            <a:ext cx="861059" cy="928116"/>
          </a:xfrm>
          <a:custGeom>
            <a:avLst/>
            <a:gdLst/>
            <a:ahLst/>
            <a:cxnLst/>
            <a:rect l="l" t="t" r="r" b="b"/>
            <a:pathLst>
              <a:path w="861059" h="928116">
                <a:moveTo>
                  <a:pt x="10667" y="888492"/>
                </a:moveTo>
                <a:lnTo>
                  <a:pt x="1536" y="888492"/>
                </a:lnTo>
                <a:lnTo>
                  <a:pt x="4571" y="890016"/>
                </a:lnTo>
                <a:lnTo>
                  <a:pt x="9156" y="890016"/>
                </a:lnTo>
                <a:lnTo>
                  <a:pt x="10667" y="908304"/>
                </a:lnTo>
                <a:lnTo>
                  <a:pt x="10667" y="888492"/>
                </a:lnTo>
                <a:close/>
              </a:path>
              <a:path w="861059" h="928116">
                <a:moveTo>
                  <a:pt x="1536" y="886968"/>
                </a:moveTo>
                <a:lnTo>
                  <a:pt x="10667" y="885444"/>
                </a:lnTo>
                <a:lnTo>
                  <a:pt x="10667" y="883920"/>
                </a:lnTo>
                <a:lnTo>
                  <a:pt x="9156" y="880872"/>
                </a:lnTo>
                <a:lnTo>
                  <a:pt x="7619" y="879348"/>
                </a:lnTo>
                <a:lnTo>
                  <a:pt x="10667" y="862584"/>
                </a:lnTo>
                <a:lnTo>
                  <a:pt x="12191" y="839724"/>
                </a:lnTo>
                <a:lnTo>
                  <a:pt x="13715" y="816864"/>
                </a:lnTo>
                <a:lnTo>
                  <a:pt x="15239" y="794004"/>
                </a:lnTo>
                <a:lnTo>
                  <a:pt x="18287" y="771144"/>
                </a:lnTo>
                <a:lnTo>
                  <a:pt x="21335" y="749808"/>
                </a:lnTo>
                <a:lnTo>
                  <a:pt x="25907" y="726948"/>
                </a:lnTo>
                <a:lnTo>
                  <a:pt x="30479" y="705612"/>
                </a:lnTo>
                <a:lnTo>
                  <a:pt x="36575" y="682752"/>
                </a:lnTo>
                <a:lnTo>
                  <a:pt x="42671" y="661416"/>
                </a:lnTo>
                <a:lnTo>
                  <a:pt x="48767" y="640080"/>
                </a:lnTo>
                <a:lnTo>
                  <a:pt x="71627" y="577596"/>
                </a:lnTo>
                <a:lnTo>
                  <a:pt x="89915" y="536448"/>
                </a:lnTo>
                <a:lnTo>
                  <a:pt x="109727" y="496824"/>
                </a:lnTo>
                <a:lnTo>
                  <a:pt x="131076" y="458724"/>
                </a:lnTo>
                <a:lnTo>
                  <a:pt x="155448" y="420624"/>
                </a:lnTo>
                <a:lnTo>
                  <a:pt x="181355" y="385572"/>
                </a:lnTo>
                <a:lnTo>
                  <a:pt x="208787" y="350520"/>
                </a:lnTo>
                <a:lnTo>
                  <a:pt x="239267" y="315468"/>
                </a:lnTo>
                <a:lnTo>
                  <a:pt x="271271" y="283464"/>
                </a:lnTo>
                <a:lnTo>
                  <a:pt x="304800" y="252984"/>
                </a:lnTo>
                <a:lnTo>
                  <a:pt x="338327" y="222504"/>
                </a:lnTo>
                <a:lnTo>
                  <a:pt x="374916" y="195072"/>
                </a:lnTo>
                <a:lnTo>
                  <a:pt x="413016" y="167640"/>
                </a:lnTo>
                <a:lnTo>
                  <a:pt x="452627" y="143256"/>
                </a:lnTo>
                <a:lnTo>
                  <a:pt x="493775" y="120396"/>
                </a:lnTo>
                <a:lnTo>
                  <a:pt x="534936" y="97536"/>
                </a:lnTo>
                <a:lnTo>
                  <a:pt x="579119" y="77724"/>
                </a:lnTo>
                <a:lnTo>
                  <a:pt x="623315" y="60960"/>
                </a:lnTo>
                <a:lnTo>
                  <a:pt x="669035" y="44196"/>
                </a:lnTo>
                <a:lnTo>
                  <a:pt x="714755" y="30480"/>
                </a:lnTo>
                <a:lnTo>
                  <a:pt x="761999" y="18288"/>
                </a:lnTo>
                <a:lnTo>
                  <a:pt x="810767" y="7620"/>
                </a:lnTo>
                <a:lnTo>
                  <a:pt x="861059" y="0"/>
                </a:lnTo>
                <a:lnTo>
                  <a:pt x="760475" y="9144"/>
                </a:lnTo>
                <a:lnTo>
                  <a:pt x="711707" y="21336"/>
                </a:lnTo>
                <a:lnTo>
                  <a:pt x="665988" y="35052"/>
                </a:lnTo>
                <a:lnTo>
                  <a:pt x="618756" y="51816"/>
                </a:lnTo>
                <a:lnTo>
                  <a:pt x="574548" y="70104"/>
                </a:lnTo>
                <a:lnTo>
                  <a:pt x="530351" y="89916"/>
                </a:lnTo>
                <a:lnTo>
                  <a:pt x="489216" y="111252"/>
                </a:lnTo>
                <a:lnTo>
                  <a:pt x="448055" y="135636"/>
                </a:lnTo>
                <a:lnTo>
                  <a:pt x="408431" y="160020"/>
                </a:lnTo>
                <a:lnTo>
                  <a:pt x="368807" y="187452"/>
                </a:lnTo>
                <a:lnTo>
                  <a:pt x="332231" y="214884"/>
                </a:lnTo>
                <a:lnTo>
                  <a:pt x="297179" y="245364"/>
                </a:lnTo>
                <a:lnTo>
                  <a:pt x="263651" y="277368"/>
                </a:lnTo>
                <a:lnTo>
                  <a:pt x="231648" y="309372"/>
                </a:lnTo>
                <a:lnTo>
                  <a:pt x="202691" y="344424"/>
                </a:lnTo>
                <a:lnTo>
                  <a:pt x="173735" y="379476"/>
                </a:lnTo>
                <a:lnTo>
                  <a:pt x="147827" y="416052"/>
                </a:lnTo>
                <a:lnTo>
                  <a:pt x="123456" y="454152"/>
                </a:lnTo>
                <a:lnTo>
                  <a:pt x="100596" y="492252"/>
                </a:lnTo>
                <a:lnTo>
                  <a:pt x="80771" y="533400"/>
                </a:lnTo>
                <a:lnTo>
                  <a:pt x="62496" y="574548"/>
                </a:lnTo>
                <a:lnTo>
                  <a:pt x="45719" y="615696"/>
                </a:lnTo>
                <a:lnTo>
                  <a:pt x="39636" y="637032"/>
                </a:lnTo>
                <a:lnTo>
                  <a:pt x="32016" y="659892"/>
                </a:lnTo>
                <a:lnTo>
                  <a:pt x="27431" y="681228"/>
                </a:lnTo>
                <a:lnTo>
                  <a:pt x="21335" y="702564"/>
                </a:lnTo>
                <a:lnTo>
                  <a:pt x="16776" y="725424"/>
                </a:lnTo>
                <a:lnTo>
                  <a:pt x="12191" y="748284"/>
                </a:lnTo>
                <a:lnTo>
                  <a:pt x="9156" y="769620"/>
                </a:lnTo>
                <a:lnTo>
                  <a:pt x="6095" y="792480"/>
                </a:lnTo>
                <a:lnTo>
                  <a:pt x="3048" y="815340"/>
                </a:lnTo>
                <a:lnTo>
                  <a:pt x="1536" y="838200"/>
                </a:lnTo>
                <a:lnTo>
                  <a:pt x="1536" y="881627"/>
                </a:lnTo>
                <a:lnTo>
                  <a:pt x="3048" y="880872"/>
                </a:lnTo>
                <a:lnTo>
                  <a:pt x="4571" y="880872"/>
                </a:lnTo>
                <a:lnTo>
                  <a:pt x="1536" y="881627"/>
                </a:lnTo>
                <a:lnTo>
                  <a:pt x="1536" y="886968"/>
                </a:lnTo>
                <a:close/>
              </a:path>
              <a:path w="861059" h="928116">
                <a:moveTo>
                  <a:pt x="9156" y="880872"/>
                </a:moveTo>
                <a:lnTo>
                  <a:pt x="10667" y="883920"/>
                </a:lnTo>
                <a:lnTo>
                  <a:pt x="10667" y="862584"/>
                </a:lnTo>
                <a:lnTo>
                  <a:pt x="7619" y="879348"/>
                </a:lnTo>
                <a:lnTo>
                  <a:pt x="9156" y="880872"/>
                </a:lnTo>
                <a:close/>
              </a:path>
              <a:path w="861059" h="928116">
                <a:moveTo>
                  <a:pt x="1536" y="881627"/>
                </a:moveTo>
                <a:lnTo>
                  <a:pt x="4571" y="880872"/>
                </a:lnTo>
                <a:lnTo>
                  <a:pt x="3048" y="880872"/>
                </a:lnTo>
                <a:lnTo>
                  <a:pt x="1536" y="881627"/>
                </a:lnTo>
                <a:close/>
              </a:path>
              <a:path w="861059" h="928116">
                <a:moveTo>
                  <a:pt x="961656" y="-18287"/>
                </a:moveTo>
                <a:lnTo>
                  <a:pt x="935735" y="-16763"/>
                </a:lnTo>
                <a:lnTo>
                  <a:pt x="909827" y="-15239"/>
                </a:lnTo>
                <a:lnTo>
                  <a:pt x="859535" y="-9143"/>
                </a:lnTo>
                <a:lnTo>
                  <a:pt x="809256" y="-1523"/>
                </a:lnTo>
                <a:lnTo>
                  <a:pt x="760475" y="9144"/>
                </a:lnTo>
                <a:lnTo>
                  <a:pt x="861059" y="0"/>
                </a:lnTo>
                <a:lnTo>
                  <a:pt x="911351" y="-6095"/>
                </a:lnTo>
                <a:lnTo>
                  <a:pt x="935735" y="-7619"/>
                </a:lnTo>
                <a:lnTo>
                  <a:pt x="961656" y="-9143"/>
                </a:lnTo>
                <a:lnTo>
                  <a:pt x="987551" y="-9143"/>
                </a:lnTo>
                <a:lnTo>
                  <a:pt x="1013459" y="-10667"/>
                </a:lnTo>
                <a:lnTo>
                  <a:pt x="1039367" y="-9143"/>
                </a:lnTo>
                <a:lnTo>
                  <a:pt x="1065275" y="-9143"/>
                </a:lnTo>
                <a:lnTo>
                  <a:pt x="1091196" y="-7619"/>
                </a:lnTo>
                <a:lnTo>
                  <a:pt x="1117091" y="-4571"/>
                </a:lnTo>
                <a:lnTo>
                  <a:pt x="1167396" y="0"/>
                </a:lnTo>
                <a:lnTo>
                  <a:pt x="1216152" y="7620"/>
                </a:lnTo>
                <a:lnTo>
                  <a:pt x="1264919" y="18288"/>
                </a:lnTo>
                <a:lnTo>
                  <a:pt x="1312176" y="30480"/>
                </a:lnTo>
                <a:lnTo>
                  <a:pt x="1359407" y="44196"/>
                </a:lnTo>
                <a:lnTo>
                  <a:pt x="1405127" y="60960"/>
                </a:lnTo>
                <a:lnTo>
                  <a:pt x="1449336" y="77724"/>
                </a:lnTo>
                <a:lnTo>
                  <a:pt x="1491995" y="97536"/>
                </a:lnTo>
                <a:lnTo>
                  <a:pt x="1534667" y="120396"/>
                </a:lnTo>
                <a:lnTo>
                  <a:pt x="1574291" y="143256"/>
                </a:lnTo>
                <a:lnTo>
                  <a:pt x="1613915" y="167639"/>
                </a:lnTo>
                <a:lnTo>
                  <a:pt x="1652015" y="195072"/>
                </a:lnTo>
                <a:lnTo>
                  <a:pt x="1688591" y="222504"/>
                </a:lnTo>
                <a:lnTo>
                  <a:pt x="1723656" y="252984"/>
                </a:lnTo>
                <a:lnTo>
                  <a:pt x="1757171" y="283464"/>
                </a:lnTo>
                <a:lnTo>
                  <a:pt x="1787652" y="315468"/>
                </a:lnTo>
                <a:lnTo>
                  <a:pt x="1818131" y="350520"/>
                </a:lnTo>
                <a:lnTo>
                  <a:pt x="1845576" y="385572"/>
                </a:lnTo>
                <a:lnTo>
                  <a:pt x="1871471" y="420624"/>
                </a:lnTo>
                <a:lnTo>
                  <a:pt x="1895855" y="458724"/>
                </a:lnTo>
                <a:lnTo>
                  <a:pt x="1918715" y="496824"/>
                </a:lnTo>
                <a:lnTo>
                  <a:pt x="1938527" y="536448"/>
                </a:lnTo>
                <a:lnTo>
                  <a:pt x="1956815" y="577596"/>
                </a:lnTo>
                <a:lnTo>
                  <a:pt x="1972055" y="618744"/>
                </a:lnTo>
                <a:lnTo>
                  <a:pt x="1985772" y="661416"/>
                </a:lnTo>
                <a:lnTo>
                  <a:pt x="1991868" y="682752"/>
                </a:lnTo>
                <a:lnTo>
                  <a:pt x="1996439" y="704088"/>
                </a:lnTo>
                <a:lnTo>
                  <a:pt x="2001011" y="726948"/>
                </a:lnTo>
                <a:lnTo>
                  <a:pt x="2005596" y="748284"/>
                </a:lnTo>
                <a:lnTo>
                  <a:pt x="2008631" y="771144"/>
                </a:lnTo>
                <a:lnTo>
                  <a:pt x="2011679" y="794004"/>
                </a:lnTo>
                <a:lnTo>
                  <a:pt x="2014727" y="816864"/>
                </a:lnTo>
                <a:lnTo>
                  <a:pt x="2016252" y="839724"/>
                </a:lnTo>
                <a:lnTo>
                  <a:pt x="2016252" y="931164"/>
                </a:lnTo>
                <a:lnTo>
                  <a:pt x="2014727" y="954024"/>
                </a:lnTo>
                <a:lnTo>
                  <a:pt x="2011679" y="976884"/>
                </a:lnTo>
                <a:lnTo>
                  <a:pt x="2008631" y="999744"/>
                </a:lnTo>
                <a:lnTo>
                  <a:pt x="2005596" y="1021080"/>
                </a:lnTo>
                <a:lnTo>
                  <a:pt x="2001011" y="1043939"/>
                </a:lnTo>
                <a:lnTo>
                  <a:pt x="1996439" y="1065276"/>
                </a:lnTo>
                <a:lnTo>
                  <a:pt x="1991868" y="1088136"/>
                </a:lnTo>
                <a:lnTo>
                  <a:pt x="1979676" y="1130808"/>
                </a:lnTo>
                <a:lnTo>
                  <a:pt x="1956815" y="1193292"/>
                </a:lnTo>
                <a:lnTo>
                  <a:pt x="1938527" y="1234439"/>
                </a:lnTo>
                <a:lnTo>
                  <a:pt x="1918715" y="1274064"/>
                </a:lnTo>
                <a:lnTo>
                  <a:pt x="1895855" y="1312164"/>
                </a:lnTo>
                <a:lnTo>
                  <a:pt x="1871471" y="1350264"/>
                </a:lnTo>
                <a:lnTo>
                  <a:pt x="1845576" y="1385316"/>
                </a:lnTo>
                <a:lnTo>
                  <a:pt x="1818131" y="1420368"/>
                </a:lnTo>
                <a:lnTo>
                  <a:pt x="1787652" y="1455420"/>
                </a:lnTo>
                <a:lnTo>
                  <a:pt x="1755648" y="1487424"/>
                </a:lnTo>
                <a:lnTo>
                  <a:pt x="1723656" y="1517904"/>
                </a:lnTo>
                <a:lnTo>
                  <a:pt x="1688591" y="1548384"/>
                </a:lnTo>
                <a:lnTo>
                  <a:pt x="1652015" y="1575816"/>
                </a:lnTo>
                <a:lnTo>
                  <a:pt x="1613915" y="1603248"/>
                </a:lnTo>
                <a:lnTo>
                  <a:pt x="1574291" y="1627632"/>
                </a:lnTo>
                <a:lnTo>
                  <a:pt x="1534667" y="1650492"/>
                </a:lnTo>
                <a:lnTo>
                  <a:pt x="1491995" y="1673352"/>
                </a:lnTo>
                <a:lnTo>
                  <a:pt x="1449336" y="1691639"/>
                </a:lnTo>
                <a:lnTo>
                  <a:pt x="1403616" y="1709928"/>
                </a:lnTo>
                <a:lnTo>
                  <a:pt x="1357896" y="1726692"/>
                </a:lnTo>
                <a:lnTo>
                  <a:pt x="1312176" y="1740408"/>
                </a:lnTo>
                <a:lnTo>
                  <a:pt x="1264919" y="1752600"/>
                </a:lnTo>
                <a:lnTo>
                  <a:pt x="1216152" y="1761744"/>
                </a:lnTo>
                <a:lnTo>
                  <a:pt x="1165859" y="1770888"/>
                </a:lnTo>
                <a:lnTo>
                  <a:pt x="1115567" y="1775460"/>
                </a:lnTo>
                <a:lnTo>
                  <a:pt x="1091196" y="1778508"/>
                </a:lnTo>
                <a:lnTo>
                  <a:pt x="1065275" y="1780032"/>
                </a:lnTo>
                <a:lnTo>
                  <a:pt x="961656" y="1780032"/>
                </a:lnTo>
                <a:lnTo>
                  <a:pt x="935735" y="1778508"/>
                </a:lnTo>
                <a:lnTo>
                  <a:pt x="911351" y="1775460"/>
                </a:lnTo>
                <a:lnTo>
                  <a:pt x="861059" y="1770888"/>
                </a:lnTo>
                <a:lnTo>
                  <a:pt x="810767" y="1763268"/>
                </a:lnTo>
                <a:lnTo>
                  <a:pt x="761999" y="1752600"/>
                </a:lnTo>
                <a:lnTo>
                  <a:pt x="714755" y="1740408"/>
                </a:lnTo>
                <a:lnTo>
                  <a:pt x="669035" y="1726692"/>
                </a:lnTo>
                <a:lnTo>
                  <a:pt x="623315" y="1709928"/>
                </a:lnTo>
                <a:lnTo>
                  <a:pt x="579119" y="1691640"/>
                </a:lnTo>
                <a:lnTo>
                  <a:pt x="534936" y="1671828"/>
                </a:lnTo>
                <a:lnTo>
                  <a:pt x="493775" y="1650492"/>
                </a:lnTo>
                <a:lnTo>
                  <a:pt x="452627" y="1627632"/>
                </a:lnTo>
                <a:lnTo>
                  <a:pt x="413016" y="1603248"/>
                </a:lnTo>
                <a:lnTo>
                  <a:pt x="374916" y="1575816"/>
                </a:lnTo>
                <a:lnTo>
                  <a:pt x="338327" y="1548384"/>
                </a:lnTo>
                <a:lnTo>
                  <a:pt x="303275" y="1517904"/>
                </a:lnTo>
                <a:lnTo>
                  <a:pt x="271271" y="1487424"/>
                </a:lnTo>
                <a:lnTo>
                  <a:pt x="239267" y="1453896"/>
                </a:lnTo>
                <a:lnTo>
                  <a:pt x="208787" y="1420368"/>
                </a:lnTo>
                <a:lnTo>
                  <a:pt x="181355" y="1385316"/>
                </a:lnTo>
                <a:lnTo>
                  <a:pt x="155448" y="1348740"/>
                </a:lnTo>
                <a:lnTo>
                  <a:pt x="131076" y="1312164"/>
                </a:lnTo>
                <a:lnTo>
                  <a:pt x="109727" y="1272540"/>
                </a:lnTo>
                <a:lnTo>
                  <a:pt x="88391" y="1232916"/>
                </a:lnTo>
                <a:lnTo>
                  <a:pt x="71627" y="1193292"/>
                </a:lnTo>
                <a:lnTo>
                  <a:pt x="54876" y="1150620"/>
                </a:lnTo>
                <a:lnTo>
                  <a:pt x="48767" y="1130808"/>
                </a:lnTo>
                <a:lnTo>
                  <a:pt x="41148" y="1109472"/>
                </a:lnTo>
                <a:lnTo>
                  <a:pt x="36575" y="1086612"/>
                </a:lnTo>
                <a:lnTo>
                  <a:pt x="30479" y="1065276"/>
                </a:lnTo>
                <a:lnTo>
                  <a:pt x="25907" y="1043940"/>
                </a:lnTo>
                <a:lnTo>
                  <a:pt x="21335" y="1021080"/>
                </a:lnTo>
                <a:lnTo>
                  <a:pt x="18287" y="999744"/>
                </a:lnTo>
                <a:lnTo>
                  <a:pt x="15239" y="976884"/>
                </a:lnTo>
                <a:lnTo>
                  <a:pt x="13715" y="954024"/>
                </a:lnTo>
                <a:lnTo>
                  <a:pt x="12191" y="931164"/>
                </a:lnTo>
                <a:lnTo>
                  <a:pt x="10667" y="908304"/>
                </a:lnTo>
                <a:lnTo>
                  <a:pt x="9156" y="890016"/>
                </a:lnTo>
                <a:lnTo>
                  <a:pt x="4571" y="890016"/>
                </a:lnTo>
                <a:lnTo>
                  <a:pt x="1536" y="888492"/>
                </a:lnTo>
                <a:lnTo>
                  <a:pt x="10667" y="888492"/>
                </a:lnTo>
                <a:lnTo>
                  <a:pt x="10667" y="885444"/>
                </a:lnTo>
                <a:lnTo>
                  <a:pt x="1536" y="886968"/>
                </a:lnTo>
                <a:lnTo>
                  <a:pt x="1536" y="881627"/>
                </a:lnTo>
                <a:lnTo>
                  <a:pt x="0" y="882396"/>
                </a:lnTo>
                <a:lnTo>
                  <a:pt x="0" y="885444"/>
                </a:lnTo>
                <a:lnTo>
                  <a:pt x="1536" y="908304"/>
                </a:lnTo>
                <a:lnTo>
                  <a:pt x="6095" y="890016"/>
                </a:lnTo>
                <a:lnTo>
                  <a:pt x="1536" y="908304"/>
                </a:lnTo>
                <a:lnTo>
                  <a:pt x="1536" y="931164"/>
                </a:lnTo>
                <a:lnTo>
                  <a:pt x="3048" y="955548"/>
                </a:lnTo>
                <a:lnTo>
                  <a:pt x="6095" y="978408"/>
                </a:lnTo>
                <a:lnTo>
                  <a:pt x="9156" y="1001268"/>
                </a:lnTo>
                <a:lnTo>
                  <a:pt x="12191" y="1022604"/>
                </a:lnTo>
                <a:lnTo>
                  <a:pt x="16776" y="1045464"/>
                </a:lnTo>
                <a:lnTo>
                  <a:pt x="21335" y="1068324"/>
                </a:lnTo>
                <a:lnTo>
                  <a:pt x="27431" y="1089660"/>
                </a:lnTo>
                <a:lnTo>
                  <a:pt x="32016" y="1110996"/>
                </a:lnTo>
                <a:lnTo>
                  <a:pt x="39636" y="1133856"/>
                </a:lnTo>
                <a:lnTo>
                  <a:pt x="45719" y="1155192"/>
                </a:lnTo>
                <a:lnTo>
                  <a:pt x="62496" y="1196340"/>
                </a:lnTo>
                <a:lnTo>
                  <a:pt x="80771" y="1237488"/>
                </a:lnTo>
                <a:lnTo>
                  <a:pt x="100596" y="1278636"/>
                </a:lnTo>
                <a:lnTo>
                  <a:pt x="123456" y="1316736"/>
                </a:lnTo>
                <a:lnTo>
                  <a:pt x="147827" y="1354836"/>
                </a:lnTo>
                <a:lnTo>
                  <a:pt x="173735" y="1391412"/>
                </a:lnTo>
                <a:lnTo>
                  <a:pt x="202691" y="1426464"/>
                </a:lnTo>
                <a:lnTo>
                  <a:pt x="231648" y="1461516"/>
                </a:lnTo>
                <a:lnTo>
                  <a:pt x="263651" y="1493520"/>
                </a:lnTo>
                <a:lnTo>
                  <a:pt x="297179" y="1525524"/>
                </a:lnTo>
                <a:lnTo>
                  <a:pt x="333755" y="1556004"/>
                </a:lnTo>
                <a:lnTo>
                  <a:pt x="370331" y="1583436"/>
                </a:lnTo>
                <a:lnTo>
                  <a:pt x="408431" y="1610868"/>
                </a:lnTo>
                <a:lnTo>
                  <a:pt x="448055" y="1635252"/>
                </a:lnTo>
                <a:lnTo>
                  <a:pt x="489216" y="1659636"/>
                </a:lnTo>
                <a:lnTo>
                  <a:pt x="531875" y="1680972"/>
                </a:lnTo>
                <a:lnTo>
                  <a:pt x="574548" y="1700784"/>
                </a:lnTo>
                <a:lnTo>
                  <a:pt x="620267" y="1719072"/>
                </a:lnTo>
                <a:lnTo>
                  <a:pt x="665988" y="1735836"/>
                </a:lnTo>
                <a:lnTo>
                  <a:pt x="713231" y="1749552"/>
                </a:lnTo>
                <a:lnTo>
                  <a:pt x="760475" y="1761744"/>
                </a:lnTo>
                <a:lnTo>
                  <a:pt x="809256" y="1772412"/>
                </a:lnTo>
                <a:lnTo>
                  <a:pt x="859535" y="1780032"/>
                </a:lnTo>
                <a:lnTo>
                  <a:pt x="909827" y="1786128"/>
                </a:lnTo>
                <a:lnTo>
                  <a:pt x="935735" y="1787652"/>
                </a:lnTo>
                <a:lnTo>
                  <a:pt x="961656" y="1789176"/>
                </a:lnTo>
                <a:lnTo>
                  <a:pt x="987551" y="1790700"/>
                </a:lnTo>
                <a:lnTo>
                  <a:pt x="1013459" y="1790700"/>
                </a:lnTo>
                <a:lnTo>
                  <a:pt x="1039367" y="1789176"/>
                </a:lnTo>
                <a:lnTo>
                  <a:pt x="1065275" y="1789176"/>
                </a:lnTo>
                <a:lnTo>
                  <a:pt x="1117091" y="1786128"/>
                </a:lnTo>
                <a:lnTo>
                  <a:pt x="1167396" y="1780032"/>
                </a:lnTo>
                <a:lnTo>
                  <a:pt x="1217675" y="1772412"/>
                </a:lnTo>
                <a:lnTo>
                  <a:pt x="1266456" y="1761744"/>
                </a:lnTo>
                <a:lnTo>
                  <a:pt x="1315211" y="1749552"/>
                </a:lnTo>
                <a:lnTo>
                  <a:pt x="1362455" y="1735836"/>
                </a:lnTo>
                <a:lnTo>
                  <a:pt x="1408175" y="1719072"/>
                </a:lnTo>
                <a:lnTo>
                  <a:pt x="1452371" y="1700784"/>
                </a:lnTo>
                <a:lnTo>
                  <a:pt x="1496567" y="1680972"/>
                </a:lnTo>
                <a:lnTo>
                  <a:pt x="1539239" y="1659636"/>
                </a:lnTo>
                <a:lnTo>
                  <a:pt x="1580388" y="1635252"/>
                </a:lnTo>
                <a:lnTo>
                  <a:pt x="1620011" y="1610868"/>
                </a:lnTo>
                <a:lnTo>
                  <a:pt x="1658111" y="1583436"/>
                </a:lnTo>
                <a:lnTo>
                  <a:pt x="1694688" y="1556004"/>
                </a:lnTo>
                <a:lnTo>
                  <a:pt x="1729739" y="1525524"/>
                </a:lnTo>
                <a:lnTo>
                  <a:pt x="1763267" y="1493520"/>
                </a:lnTo>
                <a:lnTo>
                  <a:pt x="1795271" y="1461516"/>
                </a:lnTo>
                <a:lnTo>
                  <a:pt x="1825752" y="1426464"/>
                </a:lnTo>
                <a:lnTo>
                  <a:pt x="1853196" y="1391412"/>
                </a:lnTo>
                <a:lnTo>
                  <a:pt x="1879091" y="1354836"/>
                </a:lnTo>
                <a:lnTo>
                  <a:pt x="1904999" y="1316736"/>
                </a:lnTo>
                <a:lnTo>
                  <a:pt x="1926335" y="1277112"/>
                </a:lnTo>
                <a:lnTo>
                  <a:pt x="1946148" y="1237488"/>
                </a:lnTo>
                <a:lnTo>
                  <a:pt x="1964435" y="1196339"/>
                </a:lnTo>
                <a:lnTo>
                  <a:pt x="1981199" y="1155192"/>
                </a:lnTo>
                <a:lnTo>
                  <a:pt x="1994915" y="1110996"/>
                </a:lnTo>
                <a:lnTo>
                  <a:pt x="2001011" y="1089660"/>
                </a:lnTo>
                <a:lnTo>
                  <a:pt x="2005596" y="1068324"/>
                </a:lnTo>
                <a:lnTo>
                  <a:pt x="2010155" y="1045464"/>
                </a:lnTo>
                <a:lnTo>
                  <a:pt x="2014727" y="1022604"/>
                </a:lnTo>
                <a:lnTo>
                  <a:pt x="2017776" y="1001268"/>
                </a:lnTo>
                <a:lnTo>
                  <a:pt x="2020836" y="978408"/>
                </a:lnTo>
                <a:lnTo>
                  <a:pt x="2023872" y="955548"/>
                </a:lnTo>
                <a:lnTo>
                  <a:pt x="2025395" y="931164"/>
                </a:lnTo>
                <a:lnTo>
                  <a:pt x="2026919" y="908304"/>
                </a:lnTo>
                <a:lnTo>
                  <a:pt x="2026919" y="885444"/>
                </a:lnTo>
                <a:lnTo>
                  <a:pt x="2025395" y="861060"/>
                </a:lnTo>
                <a:lnTo>
                  <a:pt x="2025395" y="838200"/>
                </a:lnTo>
                <a:lnTo>
                  <a:pt x="2023872" y="815339"/>
                </a:lnTo>
                <a:lnTo>
                  <a:pt x="2020836" y="792480"/>
                </a:lnTo>
                <a:lnTo>
                  <a:pt x="2017776" y="769620"/>
                </a:lnTo>
                <a:lnTo>
                  <a:pt x="2014727" y="746760"/>
                </a:lnTo>
                <a:lnTo>
                  <a:pt x="2010155" y="725424"/>
                </a:lnTo>
                <a:lnTo>
                  <a:pt x="2005596" y="702564"/>
                </a:lnTo>
                <a:lnTo>
                  <a:pt x="2001011" y="681227"/>
                </a:lnTo>
                <a:lnTo>
                  <a:pt x="1994915" y="658368"/>
                </a:lnTo>
                <a:lnTo>
                  <a:pt x="1987295" y="637032"/>
                </a:lnTo>
                <a:lnTo>
                  <a:pt x="1981199" y="615696"/>
                </a:lnTo>
                <a:lnTo>
                  <a:pt x="1964435" y="573024"/>
                </a:lnTo>
                <a:lnTo>
                  <a:pt x="1946148" y="533400"/>
                </a:lnTo>
                <a:lnTo>
                  <a:pt x="1926335" y="492252"/>
                </a:lnTo>
                <a:lnTo>
                  <a:pt x="1903475" y="454152"/>
                </a:lnTo>
                <a:lnTo>
                  <a:pt x="1879091" y="416052"/>
                </a:lnTo>
                <a:lnTo>
                  <a:pt x="1853196" y="379475"/>
                </a:lnTo>
                <a:lnTo>
                  <a:pt x="1825752" y="342900"/>
                </a:lnTo>
                <a:lnTo>
                  <a:pt x="1795271" y="309372"/>
                </a:lnTo>
                <a:lnTo>
                  <a:pt x="1763267" y="275844"/>
                </a:lnTo>
                <a:lnTo>
                  <a:pt x="1729739" y="245364"/>
                </a:lnTo>
                <a:lnTo>
                  <a:pt x="1694688" y="214884"/>
                </a:lnTo>
                <a:lnTo>
                  <a:pt x="1658111" y="187452"/>
                </a:lnTo>
                <a:lnTo>
                  <a:pt x="1620011" y="160020"/>
                </a:lnTo>
                <a:lnTo>
                  <a:pt x="1580388" y="135636"/>
                </a:lnTo>
                <a:lnTo>
                  <a:pt x="1539239" y="111252"/>
                </a:lnTo>
                <a:lnTo>
                  <a:pt x="1496567" y="89916"/>
                </a:lnTo>
                <a:lnTo>
                  <a:pt x="1452371" y="70104"/>
                </a:lnTo>
                <a:lnTo>
                  <a:pt x="1408175" y="51816"/>
                </a:lnTo>
                <a:lnTo>
                  <a:pt x="1362455" y="35052"/>
                </a:lnTo>
                <a:lnTo>
                  <a:pt x="1315211" y="21336"/>
                </a:lnTo>
                <a:lnTo>
                  <a:pt x="1266456" y="9144"/>
                </a:lnTo>
                <a:lnTo>
                  <a:pt x="1217675" y="-1523"/>
                </a:lnTo>
                <a:lnTo>
                  <a:pt x="1167396" y="-9143"/>
                </a:lnTo>
                <a:lnTo>
                  <a:pt x="1117091" y="-15239"/>
                </a:lnTo>
                <a:lnTo>
                  <a:pt x="1065275" y="-18287"/>
                </a:lnTo>
                <a:lnTo>
                  <a:pt x="1039367" y="-19811"/>
                </a:lnTo>
                <a:lnTo>
                  <a:pt x="987551" y="-19811"/>
                </a:lnTo>
                <a:lnTo>
                  <a:pt x="961656" y="-18287"/>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4122293" y="2625852"/>
            <a:ext cx="867155" cy="940308"/>
          </a:xfrm>
          <a:custGeom>
            <a:avLst/>
            <a:gdLst/>
            <a:ahLst/>
            <a:cxnLst/>
            <a:rect l="l" t="t" r="r" b="b"/>
            <a:pathLst>
              <a:path w="867155" h="940308">
                <a:moveTo>
                  <a:pt x="55781" y="53449"/>
                </a:moveTo>
                <a:lnTo>
                  <a:pt x="80772" y="30479"/>
                </a:lnTo>
                <a:lnTo>
                  <a:pt x="0" y="0"/>
                </a:lnTo>
                <a:lnTo>
                  <a:pt x="24396" y="82295"/>
                </a:lnTo>
                <a:lnTo>
                  <a:pt x="48623" y="60028"/>
                </a:lnTo>
                <a:lnTo>
                  <a:pt x="39636" y="50291"/>
                </a:lnTo>
                <a:lnTo>
                  <a:pt x="47256" y="44195"/>
                </a:lnTo>
                <a:lnTo>
                  <a:pt x="55781" y="53449"/>
                </a:lnTo>
                <a:close/>
              </a:path>
              <a:path w="867155" h="940308">
                <a:moveTo>
                  <a:pt x="47256" y="44195"/>
                </a:moveTo>
                <a:lnTo>
                  <a:pt x="39636" y="50291"/>
                </a:lnTo>
                <a:lnTo>
                  <a:pt x="48623" y="60028"/>
                </a:lnTo>
                <a:lnTo>
                  <a:pt x="861060" y="940308"/>
                </a:lnTo>
                <a:lnTo>
                  <a:pt x="867155" y="934212"/>
                </a:lnTo>
                <a:lnTo>
                  <a:pt x="55781" y="53449"/>
                </a:lnTo>
                <a:lnTo>
                  <a:pt x="47256" y="44195"/>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3979049" y="4101084"/>
            <a:ext cx="647700" cy="76200"/>
          </a:xfrm>
          <a:custGeom>
            <a:avLst/>
            <a:gdLst/>
            <a:ahLst/>
            <a:cxnLst/>
            <a:rect l="l" t="t" r="r" b="b"/>
            <a:pathLst>
              <a:path w="647700" h="76200">
                <a:moveTo>
                  <a:pt x="76199" y="33527"/>
                </a:moveTo>
                <a:lnTo>
                  <a:pt x="76200" y="0"/>
                </a:lnTo>
                <a:lnTo>
                  <a:pt x="0" y="38100"/>
                </a:lnTo>
                <a:lnTo>
                  <a:pt x="76200" y="76200"/>
                </a:lnTo>
                <a:lnTo>
                  <a:pt x="76199" y="42671"/>
                </a:lnTo>
                <a:lnTo>
                  <a:pt x="62471" y="42672"/>
                </a:lnTo>
                <a:lnTo>
                  <a:pt x="62471" y="33527"/>
                </a:lnTo>
                <a:lnTo>
                  <a:pt x="76199" y="33527"/>
                </a:lnTo>
                <a:close/>
              </a:path>
              <a:path w="647700" h="76200">
                <a:moveTo>
                  <a:pt x="62471" y="33527"/>
                </a:moveTo>
                <a:lnTo>
                  <a:pt x="62471" y="42672"/>
                </a:lnTo>
                <a:lnTo>
                  <a:pt x="647700" y="42672"/>
                </a:lnTo>
                <a:lnTo>
                  <a:pt x="647700" y="33527"/>
                </a:lnTo>
                <a:lnTo>
                  <a:pt x="62471" y="33527"/>
                </a:lnTo>
                <a:close/>
              </a:path>
            </a:pathLst>
          </a:custGeom>
          <a:solidFill>
            <a:srgbClr val="000000"/>
          </a:solidFill>
        </p:spPr>
        <p:txBody>
          <a:bodyPr wrap="square" lIns="0" tIns="0" rIns="0" bIns="0" rtlCol="0">
            <a:noAutofit/>
          </a:bodyPr>
          <a:lstStyle/>
          <a:p>
            <a:endParaRPr/>
          </a:p>
        </p:txBody>
      </p:sp>
      <p:sp>
        <p:nvSpPr>
          <p:cNvPr id="26" name="object 26"/>
          <p:cNvSpPr/>
          <p:nvPr/>
        </p:nvSpPr>
        <p:spPr>
          <a:xfrm>
            <a:off x="4122293" y="4639056"/>
            <a:ext cx="867155" cy="940307"/>
          </a:xfrm>
          <a:custGeom>
            <a:avLst/>
            <a:gdLst/>
            <a:ahLst/>
            <a:cxnLst/>
            <a:rect l="l" t="t" r="r" b="b"/>
            <a:pathLst>
              <a:path w="867155" h="940307">
                <a:moveTo>
                  <a:pt x="39636" y="890016"/>
                </a:moveTo>
                <a:lnTo>
                  <a:pt x="48623" y="880279"/>
                </a:lnTo>
                <a:lnTo>
                  <a:pt x="24396" y="858011"/>
                </a:lnTo>
                <a:lnTo>
                  <a:pt x="0" y="940307"/>
                </a:lnTo>
                <a:lnTo>
                  <a:pt x="39636" y="890016"/>
                </a:lnTo>
                <a:close/>
              </a:path>
              <a:path w="867155" h="940307">
                <a:moveTo>
                  <a:pt x="80772" y="909827"/>
                </a:moveTo>
                <a:lnTo>
                  <a:pt x="55781" y="886858"/>
                </a:lnTo>
                <a:lnTo>
                  <a:pt x="47256" y="896111"/>
                </a:lnTo>
                <a:lnTo>
                  <a:pt x="80772" y="909827"/>
                </a:lnTo>
                <a:close/>
              </a:path>
              <a:path w="867155" h="940307">
                <a:moveTo>
                  <a:pt x="867155" y="6095"/>
                </a:moveTo>
                <a:lnTo>
                  <a:pt x="861060" y="0"/>
                </a:lnTo>
                <a:lnTo>
                  <a:pt x="48623" y="880279"/>
                </a:lnTo>
                <a:lnTo>
                  <a:pt x="39636" y="890016"/>
                </a:lnTo>
                <a:lnTo>
                  <a:pt x="0" y="940307"/>
                </a:lnTo>
                <a:lnTo>
                  <a:pt x="80772" y="909827"/>
                </a:lnTo>
                <a:lnTo>
                  <a:pt x="47256" y="896111"/>
                </a:lnTo>
                <a:lnTo>
                  <a:pt x="55781" y="886858"/>
                </a:lnTo>
                <a:lnTo>
                  <a:pt x="867155" y="6095"/>
                </a:lnTo>
                <a:close/>
              </a:path>
            </a:pathLst>
          </a:custGeom>
          <a:solidFill>
            <a:srgbClr val="000000"/>
          </a:solidFill>
        </p:spPr>
        <p:txBody>
          <a:bodyPr wrap="square" lIns="0" tIns="0" rIns="0" bIns="0" rtlCol="0">
            <a:noAutofit/>
          </a:bodyPr>
          <a:lstStyle/>
          <a:p>
            <a:endParaRPr/>
          </a:p>
        </p:txBody>
      </p:sp>
      <p:sp>
        <p:nvSpPr>
          <p:cNvPr id="27" name="object 27"/>
          <p:cNvSpPr/>
          <p:nvPr/>
        </p:nvSpPr>
        <p:spPr>
          <a:xfrm>
            <a:off x="5990729" y="4712208"/>
            <a:ext cx="795515" cy="650748"/>
          </a:xfrm>
          <a:custGeom>
            <a:avLst/>
            <a:gdLst/>
            <a:ahLst/>
            <a:cxnLst/>
            <a:rect l="l" t="t" r="r" b="b"/>
            <a:pathLst>
              <a:path w="795515" h="650748">
                <a:moveTo>
                  <a:pt x="6083" y="0"/>
                </a:moveTo>
                <a:lnTo>
                  <a:pt x="0" y="6095"/>
                </a:lnTo>
                <a:lnTo>
                  <a:pt x="734036" y="606271"/>
                </a:lnTo>
                <a:lnTo>
                  <a:pt x="743699" y="614172"/>
                </a:lnTo>
                <a:lnTo>
                  <a:pt x="713219" y="632459"/>
                </a:lnTo>
                <a:lnTo>
                  <a:pt x="795515" y="650748"/>
                </a:lnTo>
                <a:lnTo>
                  <a:pt x="749795" y="606551"/>
                </a:lnTo>
                <a:lnTo>
                  <a:pt x="740098" y="598643"/>
                </a:lnTo>
                <a:lnTo>
                  <a:pt x="6083" y="0"/>
                </a:lnTo>
                <a:close/>
              </a:path>
              <a:path w="795515" h="650748">
                <a:moveTo>
                  <a:pt x="749795" y="606551"/>
                </a:moveTo>
                <a:lnTo>
                  <a:pt x="795515" y="650748"/>
                </a:lnTo>
                <a:lnTo>
                  <a:pt x="760463" y="573024"/>
                </a:lnTo>
                <a:lnTo>
                  <a:pt x="740098" y="598643"/>
                </a:lnTo>
                <a:lnTo>
                  <a:pt x="749795" y="606551"/>
                </a:lnTo>
                <a:close/>
              </a:path>
              <a:path w="795515" h="650748">
                <a:moveTo>
                  <a:pt x="713219" y="632459"/>
                </a:moveTo>
                <a:lnTo>
                  <a:pt x="743699" y="614172"/>
                </a:lnTo>
                <a:lnTo>
                  <a:pt x="734036" y="606271"/>
                </a:lnTo>
                <a:lnTo>
                  <a:pt x="713219" y="632459"/>
                </a:lnTo>
                <a:close/>
              </a:path>
            </a:pathLst>
          </a:custGeom>
          <a:solidFill>
            <a:srgbClr val="000000"/>
          </a:solidFill>
        </p:spPr>
        <p:txBody>
          <a:bodyPr wrap="square" lIns="0" tIns="0" rIns="0" bIns="0" rtlCol="0">
            <a:noAutofit/>
          </a:bodyPr>
          <a:lstStyle/>
          <a:p>
            <a:endParaRPr/>
          </a:p>
        </p:txBody>
      </p:sp>
      <p:sp>
        <p:nvSpPr>
          <p:cNvPr id="28" name="object 28"/>
          <p:cNvSpPr/>
          <p:nvPr/>
        </p:nvSpPr>
        <p:spPr>
          <a:xfrm>
            <a:off x="5990729" y="2699004"/>
            <a:ext cx="723900" cy="867156"/>
          </a:xfrm>
          <a:custGeom>
            <a:avLst/>
            <a:gdLst/>
            <a:ahLst/>
            <a:cxnLst/>
            <a:rect l="l" t="t" r="r" b="b"/>
            <a:pathLst>
              <a:path w="723900" h="867155">
                <a:moveTo>
                  <a:pt x="687311" y="51816"/>
                </a:moveTo>
                <a:lnTo>
                  <a:pt x="705599" y="83819"/>
                </a:lnTo>
                <a:lnTo>
                  <a:pt x="723900" y="0"/>
                </a:lnTo>
                <a:lnTo>
                  <a:pt x="679691" y="45719"/>
                </a:lnTo>
                <a:lnTo>
                  <a:pt x="687311" y="51816"/>
                </a:lnTo>
                <a:close/>
              </a:path>
              <a:path w="723900" h="867155">
                <a:moveTo>
                  <a:pt x="723900" y="0"/>
                </a:moveTo>
                <a:lnTo>
                  <a:pt x="646163" y="35052"/>
                </a:lnTo>
                <a:lnTo>
                  <a:pt x="671354" y="55721"/>
                </a:lnTo>
                <a:lnTo>
                  <a:pt x="0" y="861059"/>
                </a:lnTo>
                <a:lnTo>
                  <a:pt x="7619" y="867155"/>
                </a:lnTo>
                <a:lnTo>
                  <a:pt x="678896" y="61910"/>
                </a:lnTo>
                <a:lnTo>
                  <a:pt x="705599" y="83819"/>
                </a:lnTo>
                <a:lnTo>
                  <a:pt x="687311" y="51816"/>
                </a:lnTo>
                <a:lnTo>
                  <a:pt x="679691" y="45719"/>
                </a:lnTo>
                <a:lnTo>
                  <a:pt x="723900" y="0"/>
                </a:lnTo>
                <a:close/>
              </a:path>
            </a:pathLst>
          </a:custGeom>
          <a:solidFill>
            <a:srgbClr val="000000"/>
          </a:solidFill>
        </p:spPr>
        <p:txBody>
          <a:bodyPr wrap="square" lIns="0" tIns="0" rIns="0" bIns="0" rtlCol="0">
            <a:noAutofit/>
          </a:bodyPr>
          <a:lstStyle/>
          <a:p>
            <a:endParaRPr/>
          </a:p>
        </p:txBody>
      </p:sp>
      <p:sp>
        <p:nvSpPr>
          <p:cNvPr id="17" name="object 17"/>
          <p:cNvSpPr/>
          <p:nvPr/>
        </p:nvSpPr>
        <p:spPr>
          <a:xfrm>
            <a:off x="2624201" y="820672"/>
            <a:ext cx="1632204" cy="0"/>
          </a:xfrm>
          <a:custGeom>
            <a:avLst/>
            <a:gdLst/>
            <a:ahLst/>
            <a:cxnLst/>
            <a:rect l="l" t="t" r="r" b="b"/>
            <a:pathLst>
              <a:path w="1632204">
                <a:moveTo>
                  <a:pt x="1632204" y="0"/>
                </a:moveTo>
                <a:lnTo>
                  <a:pt x="0" y="0"/>
                </a:lnTo>
              </a:path>
            </a:pathLst>
          </a:custGeom>
          <a:ln w="27175">
            <a:solidFill>
              <a:srgbClr val="FF0000"/>
            </a:solidFill>
          </a:ln>
        </p:spPr>
        <p:txBody>
          <a:bodyPr wrap="square" lIns="0" tIns="0" rIns="0" bIns="0" rtlCol="0">
            <a:noAutofit/>
          </a:bodyPr>
          <a:lstStyle/>
          <a:p>
            <a:endParaRPr/>
          </a:p>
        </p:txBody>
      </p:sp>
      <p:sp>
        <p:nvSpPr>
          <p:cNvPr id="18" name="object 18"/>
          <p:cNvSpPr/>
          <p:nvPr/>
        </p:nvSpPr>
        <p:spPr>
          <a:xfrm>
            <a:off x="4256405" y="820672"/>
            <a:ext cx="86865" cy="0"/>
          </a:xfrm>
          <a:custGeom>
            <a:avLst/>
            <a:gdLst/>
            <a:ahLst/>
            <a:cxnLst/>
            <a:rect l="l" t="t" r="r" b="b"/>
            <a:pathLst>
              <a:path w="86865">
                <a:moveTo>
                  <a:pt x="86865" y="0"/>
                </a:moveTo>
                <a:lnTo>
                  <a:pt x="0" y="0"/>
                </a:lnTo>
              </a:path>
            </a:pathLst>
          </a:custGeom>
          <a:ln w="27175">
            <a:solidFill>
              <a:srgbClr val="000000"/>
            </a:solidFill>
          </a:ln>
        </p:spPr>
        <p:txBody>
          <a:bodyPr wrap="square" lIns="0" tIns="0" rIns="0" bIns="0" rtlCol="0">
            <a:noAutofit/>
          </a:bodyPr>
          <a:lstStyle/>
          <a:p>
            <a:endParaRPr/>
          </a:p>
        </p:txBody>
      </p:sp>
      <p:sp>
        <p:nvSpPr>
          <p:cNvPr id="19" name="object 19"/>
          <p:cNvSpPr/>
          <p:nvPr/>
        </p:nvSpPr>
        <p:spPr>
          <a:xfrm>
            <a:off x="4343273" y="820672"/>
            <a:ext cx="1060707" cy="0"/>
          </a:xfrm>
          <a:custGeom>
            <a:avLst/>
            <a:gdLst/>
            <a:ahLst/>
            <a:cxnLst/>
            <a:rect l="l" t="t" r="r" b="b"/>
            <a:pathLst>
              <a:path w="1060707">
                <a:moveTo>
                  <a:pt x="1060707" y="0"/>
                </a:moveTo>
                <a:lnTo>
                  <a:pt x="0" y="0"/>
                </a:lnTo>
              </a:path>
            </a:pathLst>
          </a:custGeom>
          <a:ln w="27175">
            <a:solidFill>
              <a:srgbClr val="FF0000"/>
            </a:solidFill>
          </a:ln>
        </p:spPr>
        <p:txBody>
          <a:bodyPr wrap="square" lIns="0" tIns="0" rIns="0" bIns="0" rtlCol="0">
            <a:noAutofit/>
          </a:bodyPr>
          <a:lstStyle/>
          <a:p>
            <a:endParaRPr/>
          </a:p>
        </p:txBody>
      </p:sp>
      <p:sp>
        <p:nvSpPr>
          <p:cNvPr id="20" name="object 20"/>
          <p:cNvSpPr/>
          <p:nvPr/>
        </p:nvSpPr>
        <p:spPr>
          <a:xfrm>
            <a:off x="5403989" y="820672"/>
            <a:ext cx="1623060" cy="0"/>
          </a:xfrm>
          <a:custGeom>
            <a:avLst/>
            <a:gdLst/>
            <a:ahLst/>
            <a:cxnLst/>
            <a:rect l="l" t="t" r="r" b="b"/>
            <a:pathLst>
              <a:path w="1623060">
                <a:moveTo>
                  <a:pt x="1623060" y="0"/>
                </a:moveTo>
                <a:lnTo>
                  <a:pt x="0" y="0"/>
                </a:lnTo>
              </a:path>
            </a:pathLst>
          </a:custGeom>
          <a:ln w="27175">
            <a:solidFill>
              <a:srgbClr val="009898"/>
            </a:solidFill>
          </a:ln>
        </p:spPr>
        <p:txBody>
          <a:bodyPr wrap="square" lIns="0" tIns="0" rIns="0" bIns="0" rtlCol="0">
            <a:noAutofit/>
          </a:bodyPr>
          <a:lstStyle/>
          <a:p>
            <a:endParaRPr/>
          </a:p>
        </p:txBody>
      </p:sp>
      <p:sp>
        <p:nvSpPr>
          <p:cNvPr id="21" name="object 21"/>
          <p:cNvSpPr/>
          <p:nvPr/>
        </p:nvSpPr>
        <p:spPr>
          <a:xfrm>
            <a:off x="7027049" y="820672"/>
            <a:ext cx="1042412" cy="0"/>
          </a:xfrm>
          <a:custGeom>
            <a:avLst/>
            <a:gdLst/>
            <a:ahLst/>
            <a:cxnLst/>
            <a:rect l="l" t="t" r="r" b="b"/>
            <a:pathLst>
              <a:path w="1042412">
                <a:moveTo>
                  <a:pt x="1042412" y="0"/>
                </a:moveTo>
                <a:lnTo>
                  <a:pt x="0" y="0"/>
                </a:lnTo>
              </a:path>
            </a:pathLst>
          </a:custGeom>
          <a:ln w="27175">
            <a:solidFill>
              <a:srgbClr val="FF0000"/>
            </a:solidFill>
          </a:ln>
        </p:spPr>
        <p:txBody>
          <a:bodyPr wrap="square" lIns="0" tIns="0" rIns="0" bIns="0" rtlCol="0">
            <a:noAutofit/>
          </a:bodyPr>
          <a:lstStyle/>
          <a:p>
            <a:endParaRPr/>
          </a:p>
        </p:txBody>
      </p:sp>
      <p:sp>
        <p:nvSpPr>
          <p:cNvPr id="16" name="object 16"/>
          <p:cNvSpPr txBox="1"/>
          <p:nvPr/>
        </p:nvSpPr>
        <p:spPr>
          <a:xfrm>
            <a:off x="2609989" y="567718"/>
            <a:ext cx="5508943" cy="279908"/>
          </a:xfrm>
          <a:prstGeom prst="rect">
            <a:avLst/>
          </a:prstGeom>
        </p:spPr>
        <p:txBody>
          <a:bodyPr wrap="square" lIns="0" tIns="0" rIns="0" bIns="0" rtlCol="0">
            <a:noAutofit/>
          </a:bodyPr>
          <a:lstStyle/>
          <a:p>
            <a:pPr marL="12700">
              <a:lnSpc>
                <a:spcPts val="2180"/>
              </a:lnSpc>
              <a:spcBef>
                <a:spcPts val="109"/>
              </a:spcBef>
            </a:pPr>
            <a:r>
              <a:rPr sz="2000" b="1" spc="0" dirty="0">
                <a:solidFill>
                  <a:srgbClr val="FF0000"/>
                </a:solidFill>
                <a:latin typeface="Verdana"/>
                <a:cs typeface="Verdana"/>
              </a:rPr>
              <a:t>Il</a:t>
            </a:r>
            <a:r>
              <a:rPr sz="2000" b="1" spc="184" dirty="0">
                <a:solidFill>
                  <a:srgbClr val="FF0000"/>
                </a:solidFill>
                <a:latin typeface="Times New Roman"/>
                <a:cs typeface="Times New Roman"/>
              </a:rPr>
              <a:t> </a:t>
            </a:r>
            <a:r>
              <a:rPr sz="2000" b="1" spc="4" dirty="0">
                <a:solidFill>
                  <a:srgbClr val="FF0000"/>
                </a:solidFill>
                <a:latin typeface="Verdana"/>
                <a:cs typeface="Verdana"/>
              </a:rPr>
              <a:t>Da</a:t>
            </a:r>
            <a:r>
              <a:rPr sz="2000" b="1" spc="0" dirty="0">
                <a:solidFill>
                  <a:srgbClr val="FF0000"/>
                </a:solidFill>
                <a:latin typeface="Verdana"/>
                <a:cs typeface="Verdana"/>
              </a:rPr>
              <a:t>t</a:t>
            </a:r>
            <a:r>
              <a:rPr sz="2000" b="1" spc="4" dirty="0">
                <a:solidFill>
                  <a:srgbClr val="FF0000"/>
                </a:solidFill>
                <a:latin typeface="Verdana"/>
                <a:cs typeface="Verdana"/>
              </a:rPr>
              <a:t>o</a:t>
            </a:r>
            <a:r>
              <a:rPr sz="2000" b="1" spc="0" dirty="0">
                <a:solidFill>
                  <a:srgbClr val="FF0000"/>
                </a:solidFill>
                <a:latin typeface="Verdana"/>
                <a:cs typeface="Verdana"/>
              </a:rPr>
              <a:t>re</a:t>
            </a:r>
            <a:r>
              <a:rPr sz="2000" b="1" spc="175" dirty="0">
                <a:solidFill>
                  <a:srgbClr val="FF0000"/>
                </a:solidFill>
                <a:latin typeface="Times New Roman"/>
                <a:cs typeface="Times New Roman"/>
              </a:rPr>
              <a:t> </a:t>
            </a:r>
            <a:r>
              <a:rPr sz="2000" b="1" spc="4" dirty="0">
                <a:solidFill>
                  <a:srgbClr val="FF0000"/>
                </a:solidFill>
                <a:latin typeface="Verdana"/>
                <a:cs typeface="Verdana"/>
              </a:rPr>
              <a:t>d</a:t>
            </a:r>
            <a:r>
              <a:rPr sz="2000" b="1" spc="0" dirty="0">
                <a:solidFill>
                  <a:srgbClr val="FF0000"/>
                </a:solidFill>
                <a:latin typeface="Verdana"/>
                <a:cs typeface="Verdana"/>
              </a:rPr>
              <a:t>i</a:t>
            </a:r>
            <a:r>
              <a:rPr sz="2000" b="1" spc="184" dirty="0">
                <a:solidFill>
                  <a:srgbClr val="FF0000"/>
                </a:solidFill>
                <a:latin typeface="Times New Roman"/>
                <a:cs typeface="Times New Roman"/>
              </a:rPr>
              <a:t> </a:t>
            </a:r>
            <a:r>
              <a:rPr sz="2000" b="1" spc="-4" dirty="0">
                <a:solidFill>
                  <a:srgbClr val="FF0000"/>
                </a:solidFill>
                <a:latin typeface="Verdana"/>
                <a:cs typeface="Verdana"/>
              </a:rPr>
              <a:t>L</a:t>
            </a:r>
            <a:r>
              <a:rPr sz="2000" b="1" spc="4" dirty="0">
                <a:solidFill>
                  <a:srgbClr val="FF0000"/>
                </a:solidFill>
                <a:latin typeface="Verdana"/>
                <a:cs typeface="Verdana"/>
              </a:rPr>
              <a:t>avo</a:t>
            </a:r>
            <a:r>
              <a:rPr sz="2000" b="1" spc="0" dirty="0">
                <a:solidFill>
                  <a:srgbClr val="FF0000"/>
                </a:solidFill>
                <a:latin typeface="Verdana"/>
                <a:cs typeface="Verdana"/>
              </a:rPr>
              <a:t>ro</a:t>
            </a:r>
            <a:r>
              <a:rPr sz="2000" b="1" spc="175" dirty="0">
                <a:solidFill>
                  <a:srgbClr val="FF0000"/>
                </a:solidFill>
                <a:latin typeface="Times New Roman"/>
                <a:cs typeface="Times New Roman"/>
              </a:rPr>
              <a:t> </a:t>
            </a:r>
            <a:r>
              <a:rPr sz="2000" b="1" spc="-4" dirty="0">
                <a:solidFill>
                  <a:srgbClr val="009999"/>
                </a:solidFill>
                <a:latin typeface="Verdana"/>
                <a:cs typeface="Verdana"/>
              </a:rPr>
              <a:t>N</a:t>
            </a:r>
            <a:r>
              <a:rPr sz="2000" b="1" spc="4" dirty="0">
                <a:solidFill>
                  <a:srgbClr val="009999"/>
                </a:solidFill>
                <a:latin typeface="Verdana"/>
                <a:cs typeface="Verdana"/>
              </a:rPr>
              <a:t>om</a:t>
            </a:r>
            <a:r>
              <a:rPr sz="2000" b="1" spc="0" dirty="0">
                <a:solidFill>
                  <a:srgbClr val="009999"/>
                </a:solidFill>
                <a:latin typeface="Verdana"/>
                <a:cs typeface="Verdana"/>
              </a:rPr>
              <a:t>ina</a:t>
            </a:r>
            <a:r>
              <a:rPr sz="2000" b="1" spc="164" dirty="0">
                <a:solidFill>
                  <a:srgbClr val="009999"/>
                </a:solidFill>
                <a:latin typeface="Times New Roman"/>
                <a:cs typeface="Times New Roman"/>
              </a:rPr>
              <a:t> </a:t>
            </a:r>
            <a:r>
              <a:rPr sz="2000" b="1" spc="4" dirty="0">
                <a:solidFill>
                  <a:srgbClr val="009999"/>
                </a:solidFill>
                <a:latin typeface="Verdana"/>
                <a:cs typeface="Verdana"/>
              </a:rPr>
              <a:t>g</a:t>
            </a:r>
            <a:r>
              <a:rPr sz="2000" b="1" spc="0" dirty="0">
                <a:solidFill>
                  <a:srgbClr val="009999"/>
                </a:solidFill>
                <a:latin typeface="Verdana"/>
                <a:cs typeface="Verdana"/>
              </a:rPr>
              <a:t>li</a:t>
            </a:r>
            <a:r>
              <a:rPr sz="2000" b="1" spc="194" dirty="0">
                <a:solidFill>
                  <a:srgbClr val="009999"/>
                </a:solidFill>
                <a:latin typeface="Times New Roman"/>
                <a:cs typeface="Times New Roman"/>
              </a:rPr>
              <a:t> </a:t>
            </a:r>
            <a:r>
              <a:rPr sz="2000" b="1" spc="4" dirty="0">
                <a:solidFill>
                  <a:srgbClr val="FF0000"/>
                </a:solidFill>
                <a:latin typeface="Verdana"/>
                <a:cs typeface="Verdana"/>
              </a:rPr>
              <a:t>Add</a:t>
            </a:r>
            <a:r>
              <a:rPr sz="2000" b="1" spc="0" dirty="0">
                <a:solidFill>
                  <a:srgbClr val="FF0000"/>
                </a:solidFill>
                <a:latin typeface="Verdana"/>
                <a:cs typeface="Verdana"/>
              </a:rPr>
              <a:t>etti</a:t>
            </a:r>
            <a:endParaRPr sz="2000">
              <a:latin typeface="Verdana"/>
              <a:cs typeface="Verdana"/>
            </a:endParaRPr>
          </a:p>
        </p:txBody>
      </p:sp>
      <p:sp>
        <p:nvSpPr>
          <p:cNvPr id="15" name="object 15"/>
          <p:cNvSpPr txBox="1"/>
          <p:nvPr/>
        </p:nvSpPr>
        <p:spPr>
          <a:xfrm>
            <a:off x="4073029" y="872518"/>
            <a:ext cx="2582207" cy="279908"/>
          </a:xfrm>
          <a:prstGeom prst="rect">
            <a:avLst/>
          </a:prstGeom>
        </p:spPr>
        <p:txBody>
          <a:bodyPr wrap="square" lIns="0" tIns="0" rIns="0" bIns="0" rtlCol="0">
            <a:noAutofit/>
          </a:bodyPr>
          <a:lstStyle/>
          <a:p>
            <a:pPr marL="12700">
              <a:lnSpc>
                <a:spcPts val="2180"/>
              </a:lnSpc>
              <a:spcBef>
                <a:spcPts val="109"/>
              </a:spcBef>
            </a:pPr>
            <a:r>
              <a:rPr sz="2000" b="1" u="heavy" spc="4" dirty="0">
                <a:solidFill>
                  <a:srgbClr val="FF0000"/>
                </a:solidFill>
                <a:latin typeface="Verdana"/>
                <a:cs typeface="Verdana"/>
              </a:rPr>
              <a:t>a</a:t>
            </a:r>
            <a:r>
              <a:rPr sz="2000" b="1" u="heavy" spc="0" dirty="0">
                <a:solidFill>
                  <a:srgbClr val="FF0000"/>
                </a:solidFill>
                <a:latin typeface="Verdana"/>
                <a:cs typeface="Verdana"/>
              </a:rPr>
              <a:t>l</a:t>
            </a:r>
            <a:r>
              <a:rPr sz="2000" b="1" u="heavy" spc="-39" dirty="0">
                <a:solidFill>
                  <a:srgbClr val="FF0000"/>
                </a:solidFill>
                <a:latin typeface="Verdana"/>
                <a:cs typeface="Verdana"/>
              </a:rPr>
              <a:t> </a:t>
            </a:r>
            <a:r>
              <a:rPr sz="2000" b="1" u="heavy" spc="4" dirty="0">
                <a:solidFill>
                  <a:srgbClr val="FF0000"/>
                </a:solidFill>
                <a:latin typeface="Verdana"/>
                <a:cs typeface="Verdana"/>
              </a:rPr>
              <a:t>p</a:t>
            </a:r>
            <a:r>
              <a:rPr sz="2000" b="1" u="heavy" spc="0" dirty="0">
                <a:solidFill>
                  <a:srgbClr val="FF0000"/>
                </a:solidFill>
                <a:latin typeface="Verdana"/>
                <a:cs typeface="Verdana"/>
              </a:rPr>
              <a:t>ri</a:t>
            </a:r>
            <a:r>
              <a:rPr sz="2000" b="1" u="heavy" spc="4" dirty="0">
                <a:solidFill>
                  <a:srgbClr val="FF0000"/>
                </a:solidFill>
                <a:latin typeface="Verdana"/>
                <a:cs typeface="Verdana"/>
              </a:rPr>
              <a:t>m</a:t>
            </a:r>
            <a:r>
              <a:rPr sz="2000" b="1" u="heavy" spc="0" dirty="0">
                <a:solidFill>
                  <a:srgbClr val="FF0000"/>
                </a:solidFill>
                <a:latin typeface="Verdana"/>
                <a:cs typeface="Verdana"/>
              </a:rPr>
              <a:t>o</a:t>
            </a:r>
            <a:r>
              <a:rPr sz="2000" b="1" u="heavy" spc="-44" dirty="0">
                <a:solidFill>
                  <a:srgbClr val="FF0000"/>
                </a:solidFill>
                <a:latin typeface="Verdana"/>
                <a:cs typeface="Verdana"/>
              </a:rPr>
              <a:t> </a:t>
            </a:r>
            <a:r>
              <a:rPr sz="2000" b="1" u="heavy" spc="0" dirty="0">
                <a:solidFill>
                  <a:srgbClr val="FF0000"/>
                </a:solidFill>
                <a:latin typeface="Verdana"/>
                <a:cs typeface="Verdana"/>
              </a:rPr>
              <a:t>s</a:t>
            </a:r>
            <a:r>
              <a:rPr sz="2000" b="1" u="heavy" spc="4" dirty="0">
                <a:solidFill>
                  <a:srgbClr val="FF0000"/>
                </a:solidFill>
                <a:latin typeface="Verdana"/>
                <a:cs typeface="Verdana"/>
              </a:rPr>
              <a:t>o</a:t>
            </a:r>
            <a:r>
              <a:rPr sz="2000" b="1" u="heavy" spc="-4" dirty="0">
                <a:solidFill>
                  <a:srgbClr val="FF0000"/>
                </a:solidFill>
                <a:latin typeface="Verdana"/>
                <a:cs typeface="Verdana"/>
              </a:rPr>
              <a:t>cc</a:t>
            </a:r>
            <a:r>
              <a:rPr sz="2000" b="1" u="heavy" spc="4" dirty="0">
                <a:solidFill>
                  <a:srgbClr val="FF0000"/>
                </a:solidFill>
                <a:latin typeface="Verdana"/>
                <a:cs typeface="Verdana"/>
              </a:rPr>
              <a:t>o</a:t>
            </a:r>
            <a:r>
              <a:rPr sz="2000" b="1" u="heavy" spc="0" dirty="0">
                <a:solidFill>
                  <a:srgbClr val="FF0000"/>
                </a:solidFill>
                <a:latin typeface="Verdana"/>
                <a:cs typeface="Verdana"/>
              </a:rPr>
              <a:t>rso</a:t>
            </a:r>
            <a:endParaRPr sz="2000">
              <a:latin typeface="Verdana"/>
              <a:cs typeface="Verdana"/>
            </a:endParaRPr>
          </a:p>
        </p:txBody>
      </p:sp>
      <p:sp>
        <p:nvSpPr>
          <p:cNvPr id="14" name="object 14"/>
          <p:cNvSpPr txBox="1"/>
          <p:nvPr/>
        </p:nvSpPr>
        <p:spPr>
          <a:xfrm>
            <a:off x="1825129" y="1744988"/>
            <a:ext cx="2780529"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A</a:t>
            </a:r>
            <a:r>
              <a:rPr sz="1000" spc="14" dirty="0">
                <a:latin typeface="Verdana"/>
                <a:cs typeface="Verdana"/>
              </a:rPr>
              <a:t>ll</a:t>
            </a:r>
            <a:r>
              <a:rPr sz="1000" spc="-4" dirty="0">
                <a:latin typeface="Verdana"/>
                <a:cs typeface="Verdana"/>
              </a:rPr>
              <a:t>er</a:t>
            </a:r>
            <a:r>
              <a:rPr sz="1000" spc="4" dirty="0">
                <a:latin typeface="Verdana"/>
                <a:cs typeface="Verdana"/>
              </a:rPr>
              <a:t>t</a:t>
            </a:r>
            <a:r>
              <a:rPr sz="1000" spc="0" dirty="0">
                <a:latin typeface="Verdana"/>
                <a:cs typeface="Verdana"/>
              </a:rPr>
              <a:t>a</a:t>
            </a:r>
            <a:r>
              <a:rPr sz="1000" spc="4" dirty="0">
                <a:latin typeface="Verdana"/>
                <a:cs typeface="Verdana"/>
              </a:rPr>
              <a:t>n</a:t>
            </a:r>
            <a:r>
              <a:rPr sz="1000" spc="0" dirty="0">
                <a:latin typeface="Verdana"/>
                <a:cs typeface="Verdana"/>
              </a:rPr>
              <a:t>o</a:t>
            </a:r>
            <a:r>
              <a:rPr sz="1000" spc="60" dirty="0">
                <a:latin typeface="Times New Roman"/>
                <a:cs typeface="Times New Roman"/>
              </a:rPr>
              <a:t> </a:t>
            </a:r>
            <a:r>
              <a:rPr sz="1000" spc="14" dirty="0">
                <a:latin typeface="Verdana"/>
                <a:cs typeface="Verdana"/>
              </a:rPr>
              <a:t>i</a:t>
            </a:r>
            <a:r>
              <a:rPr sz="1000" spc="0" dirty="0">
                <a:latin typeface="Verdana"/>
                <a:cs typeface="Verdana"/>
              </a:rPr>
              <a:t>l</a:t>
            </a:r>
            <a:r>
              <a:rPr sz="1000" spc="-4" dirty="0">
                <a:latin typeface="Times New Roman"/>
                <a:cs typeface="Times New Roman"/>
              </a:rPr>
              <a:t> </a:t>
            </a:r>
            <a:r>
              <a:rPr sz="1000" b="1" spc="-161" dirty="0">
                <a:solidFill>
                  <a:srgbClr val="009999"/>
                </a:solidFill>
                <a:latin typeface="Verdana"/>
                <a:cs typeface="Verdana"/>
              </a:rPr>
              <a:t> </a:t>
            </a:r>
            <a:r>
              <a:rPr sz="1000" b="1" u="heavy" spc="-4" dirty="0">
                <a:solidFill>
                  <a:srgbClr val="009999"/>
                </a:solidFill>
                <a:latin typeface="Verdana"/>
                <a:cs typeface="Verdana"/>
              </a:rPr>
              <a:t>sis</a:t>
            </a:r>
            <a:r>
              <a:rPr sz="1000" b="1" u="heavy" spc="0" dirty="0">
                <a:solidFill>
                  <a:srgbClr val="009999"/>
                </a:solidFill>
                <a:latin typeface="Verdana"/>
                <a:cs typeface="Verdana"/>
              </a:rPr>
              <a:t>tema</a:t>
            </a:r>
            <a:r>
              <a:rPr sz="1000" b="1" u="heavy" spc="-62" dirty="0">
                <a:solidFill>
                  <a:srgbClr val="009999"/>
                </a:solidFill>
                <a:latin typeface="Verdana"/>
                <a:cs typeface="Verdana"/>
              </a:rPr>
              <a:t> </a:t>
            </a:r>
            <a:r>
              <a:rPr sz="1000" b="1" u="heavy" spc="0" dirty="0">
                <a:solidFill>
                  <a:srgbClr val="009999"/>
                </a:solidFill>
                <a:latin typeface="Verdana"/>
                <a:cs typeface="Verdana"/>
              </a:rPr>
              <a:t>di</a:t>
            </a:r>
            <a:r>
              <a:rPr sz="1000" b="1" u="heavy" spc="-43" dirty="0">
                <a:solidFill>
                  <a:srgbClr val="009999"/>
                </a:solidFill>
                <a:latin typeface="Verdana"/>
                <a:cs typeface="Verdana"/>
              </a:rPr>
              <a:t> </a:t>
            </a:r>
            <a:r>
              <a:rPr sz="1000" b="1" u="heavy" spc="-4" dirty="0">
                <a:solidFill>
                  <a:srgbClr val="009999"/>
                </a:solidFill>
                <a:latin typeface="Verdana"/>
                <a:cs typeface="Verdana"/>
              </a:rPr>
              <a:t>s</a:t>
            </a:r>
            <a:r>
              <a:rPr sz="1000" b="1" u="heavy" spc="0" dirty="0">
                <a:solidFill>
                  <a:srgbClr val="009999"/>
                </a:solidFill>
                <a:latin typeface="Verdana"/>
                <a:cs typeface="Verdana"/>
              </a:rPr>
              <a:t>occo</a:t>
            </a:r>
            <a:r>
              <a:rPr sz="1000" b="1" u="heavy" spc="-4" dirty="0">
                <a:solidFill>
                  <a:srgbClr val="009999"/>
                </a:solidFill>
                <a:latin typeface="Verdana"/>
                <a:cs typeface="Verdana"/>
              </a:rPr>
              <a:t>rs</a:t>
            </a:r>
            <a:r>
              <a:rPr sz="1000" b="1" u="heavy" spc="0" dirty="0">
                <a:solidFill>
                  <a:srgbClr val="009999"/>
                </a:solidFill>
                <a:latin typeface="Verdana"/>
                <a:cs typeface="Verdana"/>
              </a:rPr>
              <a:t>o</a:t>
            </a:r>
            <a:r>
              <a:rPr sz="1000" b="1" spc="70" dirty="0">
                <a:solidFill>
                  <a:srgbClr val="009999"/>
                </a:solidFill>
                <a:latin typeface="Times New Roman"/>
                <a:cs typeface="Times New Roman"/>
              </a:rPr>
              <a:t> </a:t>
            </a:r>
            <a:r>
              <a:rPr sz="1000" spc="0" dirty="0">
                <a:latin typeface="Verdana"/>
                <a:cs typeface="Verdana"/>
              </a:rPr>
              <a:t>f</a:t>
            </a:r>
            <a:r>
              <a:rPr sz="1000" spc="-4" dirty="0">
                <a:latin typeface="Verdana"/>
                <a:cs typeface="Verdana"/>
              </a:rPr>
              <a:t>or</a:t>
            </a:r>
            <a:r>
              <a:rPr sz="1000" spc="4" dirty="0">
                <a:latin typeface="Verdana"/>
                <a:cs typeface="Verdana"/>
              </a:rPr>
              <a:t>n</a:t>
            </a:r>
            <a:r>
              <a:rPr sz="1000" spc="-4" dirty="0">
                <a:latin typeface="Verdana"/>
                <a:cs typeface="Verdana"/>
              </a:rPr>
              <a:t>e</a:t>
            </a:r>
            <a:r>
              <a:rPr sz="1000" spc="4" dirty="0">
                <a:latin typeface="Verdana"/>
                <a:cs typeface="Verdana"/>
              </a:rPr>
              <a:t>nd</a:t>
            </a:r>
            <a:r>
              <a:rPr sz="1000" spc="0" dirty="0">
                <a:latin typeface="Verdana"/>
                <a:cs typeface="Verdana"/>
              </a:rPr>
              <a:t>o</a:t>
            </a:r>
            <a:endParaRPr sz="1000">
              <a:latin typeface="Verdana"/>
              <a:cs typeface="Verdana"/>
            </a:endParaRPr>
          </a:p>
        </p:txBody>
      </p:sp>
      <p:sp>
        <p:nvSpPr>
          <p:cNvPr id="13" name="object 13"/>
          <p:cNvSpPr txBox="1"/>
          <p:nvPr/>
        </p:nvSpPr>
        <p:spPr>
          <a:xfrm>
            <a:off x="1825129" y="1897388"/>
            <a:ext cx="3757758" cy="456692"/>
          </a:xfrm>
          <a:prstGeom prst="rect">
            <a:avLst/>
          </a:prstGeom>
        </p:spPr>
        <p:txBody>
          <a:bodyPr wrap="square" lIns="0" tIns="0" rIns="0" bIns="0" rtlCol="0">
            <a:noAutofit/>
          </a:bodyPr>
          <a:lstStyle/>
          <a:p>
            <a:pPr marL="12700" marR="10452">
              <a:lnSpc>
                <a:spcPts val="1135"/>
              </a:lnSpc>
              <a:spcBef>
                <a:spcPts val="56"/>
              </a:spcBef>
            </a:pPr>
            <a:r>
              <a:rPr sz="1000" spc="14" dirty="0">
                <a:latin typeface="Verdana"/>
                <a:cs typeface="Verdana"/>
              </a:rPr>
              <a:t>i</a:t>
            </a:r>
            <a:r>
              <a:rPr sz="1000" spc="4" dirty="0">
                <a:latin typeface="Verdana"/>
                <a:cs typeface="Verdana"/>
              </a:rPr>
              <a:t>nd</a:t>
            </a:r>
            <a:r>
              <a:rPr sz="1000" spc="14" dirty="0">
                <a:latin typeface="Verdana"/>
                <a:cs typeface="Verdana"/>
              </a:rPr>
              <a:t>i</a:t>
            </a:r>
            <a:r>
              <a:rPr sz="1000" spc="-4" dirty="0">
                <a:latin typeface="Verdana"/>
                <a:cs typeface="Verdana"/>
              </a:rPr>
              <a:t>c</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r>
              <a:rPr sz="1000" spc="37" dirty="0">
                <a:latin typeface="Times New Roman"/>
                <a:cs typeface="Times New Roman"/>
              </a:rPr>
              <a:t> </a:t>
            </a:r>
            <a:r>
              <a:rPr sz="1000" spc="4" dirty="0">
                <a:latin typeface="Verdana"/>
                <a:cs typeface="Verdana"/>
              </a:rPr>
              <a:t>p</a:t>
            </a:r>
            <a:r>
              <a:rPr sz="1000" spc="-4" dirty="0">
                <a:latin typeface="Verdana"/>
                <a:cs typeface="Verdana"/>
              </a:rPr>
              <a:t>rec</a:t>
            </a:r>
            <a:r>
              <a:rPr sz="1000" spc="14" dirty="0">
                <a:latin typeface="Verdana"/>
                <a:cs typeface="Verdana"/>
              </a:rPr>
              <a:t>i</a:t>
            </a:r>
            <a:r>
              <a:rPr sz="1000" spc="-4" dirty="0">
                <a:latin typeface="Verdana"/>
                <a:cs typeface="Verdana"/>
              </a:rPr>
              <a:t>s</a:t>
            </a:r>
            <a:r>
              <a:rPr sz="1000" spc="0" dirty="0">
                <a:latin typeface="Verdana"/>
                <a:cs typeface="Verdana"/>
              </a:rPr>
              <a:t>e</a:t>
            </a:r>
            <a:r>
              <a:rPr sz="1000" spc="94"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gu</a:t>
            </a:r>
            <a:r>
              <a:rPr sz="1000" spc="0" dirty="0">
                <a:latin typeface="Verdana"/>
                <a:cs typeface="Verdana"/>
              </a:rPr>
              <a:t>a</a:t>
            </a:r>
            <a:r>
              <a:rPr sz="1000" spc="-4" dirty="0">
                <a:latin typeface="Verdana"/>
                <a:cs typeface="Verdana"/>
              </a:rPr>
              <a:t>r</a:t>
            </a:r>
            <a:r>
              <a:rPr sz="1000" spc="4" dirty="0">
                <a:latin typeface="Verdana"/>
                <a:cs typeface="Verdana"/>
              </a:rPr>
              <a:t>d</a:t>
            </a:r>
            <a:r>
              <a:rPr sz="1000" spc="0" dirty="0">
                <a:latin typeface="Verdana"/>
                <a:cs typeface="Verdana"/>
              </a:rPr>
              <a:t>o</a:t>
            </a:r>
            <a:r>
              <a:rPr sz="1000" spc="62" dirty="0">
                <a:latin typeface="Times New Roman"/>
                <a:cs typeface="Times New Roman"/>
              </a:rPr>
              <a:t> </a:t>
            </a:r>
            <a:r>
              <a:rPr sz="1000" spc="14" dirty="0">
                <a:latin typeface="Verdana"/>
                <a:cs typeface="Verdana"/>
              </a:rPr>
              <a:t>l</a:t>
            </a:r>
            <a:r>
              <a:rPr sz="1000" spc="-4" dirty="0">
                <a:latin typeface="Verdana"/>
                <a:cs typeface="Verdana"/>
              </a:rPr>
              <a:t>’</a:t>
            </a:r>
            <a:r>
              <a:rPr sz="1000" spc="14" dirty="0">
                <a:latin typeface="Verdana"/>
                <a:cs typeface="Verdana"/>
              </a:rPr>
              <a:t>i</a:t>
            </a:r>
            <a:r>
              <a:rPr sz="1000" spc="-4" dirty="0">
                <a:latin typeface="Verdana"/>
                <a:cs typeface="Verdana"/>
              </a:rPr>
              <a:t>s</a:t>
            </a:r>
            <a:r>
              <a:rPr sz="1000" spc="4" dirty="0">
                <a:latin typeface="Verdana"/>
                <a:cs typeface="Verdana"/>
              </a:rPr>
              <a:t>t</a:t>
            </a:r>
            <a:r>
              <a:rPr sz="1000" spc="14" dirty="0">
                <a:latin typeface="Verdana"/>
                <a:cs typeface="Verdana"/>
              </a:rPr>
              <a:t>i</a:t>
            </a:r>
            <a:r>
              <a:rPr sz="1000" spc="4" dirty="0">
                <a:latin typeface="Verdana"/>
                <a:cs typeface="Verdana"/>
              </a:rPr>
              <a:t>tut</a:t>
            </a:r>
            <a:r>
              <a:rPr sz="1000" spc="0" dirty="0">
                <a:latin typeface="Verdana"/>
                <a:cs typeface="Verdana"/>
              </a:rPr>
              <a:t>o</a:t>
            </a:r>
            <a:r>
              <a:rPr sz="1000" spc="54"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14" dirty="0">
                <a:latin typeface="Verdana"/>
                <a:cs typeface="Verdana"/>
              </a:rPr>
              <a:t>l</a:t>
            </a:r>
            <a:r>
              <a:rPr sz="1000" spc="0" dirty="0">
                <a:latin typeface="Verdana"/>
                <a:cs typeface="Verdana"/>
              </a:rPr>
              <a:t>a</a:t>
            </a:r>
            <a:r>
              <a:rPr sz="1000" spc="81" dirty="0">
                <a:latin typeface="Times New Roman"/>
                <a:cs typeface="Times New Roman"/>
              </a:rPr>
              <a:t> </a:t>
            </a:r>
            <a:r>
              <a:rPr sz="1000" spc="-4" dirty="0">
                <a:latin typeface="Verdana"/>
                <a:cs typeface="Verdana"/>
              </a:rPr>
              <a:t>s</a:t>
            </a:r>
            <a:r>
              <a:rPr sz="1000" spc="4" dirty="0">
                <a:latin typeface="Verdana"/>
                <a:cs typeface="Verdana"/>
              </a:rPr>
              <a:t>u</a:t>
            </a:r>
            <a:r>
              <a:rPr sz="1000" spc="0" dirty="0">
                <a:latin typeface="Verdana"/>
                <a:cs typeface="Verdana"/>
              </a:rPr>
              <a:t>a</a:t>
            </a:r>
            <a:r>
              <a:rPr sz="1000" spc="92" dirty="0">
                <a:latin typeface="Times New Roman"/>
                <a:cs typeface="Times New Roman"/>
              </a:rPr>
              <a:t> </a:t>
            </a:r>
            <a:r>
              <a:rPr sz="1000" spc="4" dirty="0">
                <a:latin typeface="Verdana"/>
                <a:cs typeface="Verdana"/>
              </a:rPr>
              <a:t>ub</a:t>
            </a:r>
            <a:r>
              <a:rPr sz="1000" spc="14" dirty="0">
                <a:latin typeface="Verdana"/>
                <a:cs typeface="Verdana"/>
              </a:rPr>
              <a:t>i</a:t>
            </a:r>
            <a:r>
              <a:rPr sz="1000" spc="-4" dirty="0">
                <a:latin typeface="Verdana"/>
                <a:cs typeface="Verdana"/>
              </a:rPr>
              <a:t>c</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4" dirty="0">
                <a:latin typeface="Verdana"/>
                <a:cs typeface="Verdana"/>
              </a:rPr>
              <a:t>e</a:t>
            </a:r>
            <a:r>
              <a:rPr sz="1000" spc="0" dirty="0">
                <a:latin typeface="Verdana"/>
                <a:cs typeface="Verdana"/>
              </a:rPr>
              <a:t>,</a:t>
            </a:r>
            <a:endParaRPr sz="1000">
              <a:latin typeface="Verdana"/>
              <a:cs typeface="Verdana"/>
            </a:endParaRPr>
          </a:p>
          <a:p>
            <a:pPr marL="12700" indent="0">
              <a:lnSpc>
                <a:spcPts val="1200"/>
              </a:lnSpc>
              <a:spcBef>
                <a:spcPts val="33"/>
              </a:spcBef>
            </a:pPr>
            <a:r>
              <a:rPr sz="1000" spc="4" dirty="0">
                <a:latin typeface="Verdana"/>
                <a:cs typeface="Verdana"/>
              </a:rPr>
              <a:t>d</a:t>
            </a:r>
            <a:r>
              <a:rPr sz="1000" spc="14" dirty="0">
                <a:latin typeface="Verdana"/>
                <a:cs typeface="Verdana"/>
              </a:rPr>
              <a:t>i</a:t>
            </a:r>
            <a:r>
              <a:rPr sz="1000" spc="-4" dirty="0">
                <a:latin typeface="Verdana"/>
                <a:cs typeface="Verdana"/>
              </a:rPr>
              <a:t>r</a:t>
            </a:r>
            <a:r>
              <a:rPr sz="1000" spc="0" dirty="0">
                <a:latin typeface="Verdana"/>
                <a:cs typeface="Verdana"/>
              </a:rPr>
              <a:t>e</a:t>
            </a:r>
            <a:r>
              <a:rPr sz="1000" spc="85" dirty="0">
                <a:latin typeface="Times New Roman"/>
                <a:cs typeface="Times New Roman"/>
              </a:rPr>
              <a:t> </a:t>
            </a:r>
            <a:r>
              <a:rPr sz="1000" spc="-4" dirty="0">
                <a:latin typeface="Verdana"/>
                <a:cs typeface="Verdana"/>
              </a:rPr>
              <a:t>cos’</a:t>
            </a:r>
            <a:r>
              <a:rPr sz="1000" spc="0" dirty="0">
                <a:latin typeface="Verdana"/>
                <a:cs typeface="Verdana"/>
              </a:rPr>
              <a:t>è</a:t>
            </a:r>
            <a:r>
              <a:rPr sz="1000" spc="104" dirty="0">
                <a:latin typeface="Times New Roman"/>
                <a:cs typeface="Times New Roman"/>
              </a:rPr>
              <a:t> </a:t>
            </a:r>
            <a:r>
              <a:rPr sz="1000" spc="0" dirty="0">
                <a:latin typeface="Verdana"/>
                <a:cs typeface="Verdana"/>
              </a:rPr>
              <a:t>a</a:t>
            </a:r>
            <a:r>
              <a:rPr sz="1000" spc="-4" dirty="0">
                <a:latin typeface="Verdana"/>
                <a:cs typeface="Verdana"/>
              </a:rPr>
              <a:t>cc</a:t>
            </a:r>
            <a:r>
              <a:rPr sz="1000" spc="0" dirty="0">
                <a:latin typeface="Verdana"/>
                <a:cs typeface="Verdana"/>
              </a:rPr>
              <a:t>a</a:t>
            </a:r>
            <a:r>
              <a:rPr sz="1000" spc="4" dirty="0">
                <a:latin typeface="Verdana"/>
                <a:cs typeface="Verdana"/>
              </a:rPr>
              <a:t>dut</a:t>
            </a:r>
            <a:r>
              <a:rPr sz="1000" spc="-4" dirty="0">
                <a:latin typeface="Verdana"/>
                <a:cs typeface="Verdana"/>
              </a:rPr>
              <a:t>o</a:t>
            </a:r>
            <a:r>
              <a:rPr sz="1000" spc="0" dirty="0">
                <a:latin typeface="Verdana"/>
                <a:cs typeface="Verdana"/>
              </a:rPr>
              <a:t>,</a:t>
            </a:r>
            <a:r>
              <a:rPr sz="1000" spc="96" dirty="0">
                <a:latin typeface="Times New Roman"/>
                <a:cs typeface="Times New Roman"/>
              </a:rPr>
              <a:t> </a:t>
            </a:r>
            <a:r>
              <a:rPr sz="1000" spc="4" dirty="0">
                <a:latin typeface="Verdana"/>
                <a:cs typeface="Verdana"/>
              </a:rPr>
              <a:t>d</a:t>
            </a:r>
            <a:r>
              <a:rPr sz="1000" spc="-4" dirty="0">
                <a:latin typeface="Verdana"/>
                <a:cs typeface="Verdana"/>
              </a:rPr>
              <a:t>o</a:t>
            </a:r>
            <a:r>
              <a:rPr sz="1000" spc="0" dirty="0">
                <a:latin typeface="Verdana"/>
                <a:cs typeface="Verdana"/>
              </a:rPr>
              <a:t>ve</a:t>
            </a:r>
            <a:r>
              <a:rPr sz="1000" spc="90" dirty="0">
                <a:latin typeface="Times New Roman"/>
                <a:cs typeface="Times New Roman"/>
              </a:rPr>
              <a:t> </a:t>
            </a:r>
            <a:r>
              <a:rPr sz="1000" spc="0" dirty="0">
                <a:latin typeface="Verdana"/>
                <a:cs typeface="Verdana"/>
              </a:rPr>
              <a:t>è</a:t>
            </a:r>
            <a:r>
              <a:rPr sz="1000" spc="99" dirty="0">
                <a:latin typeface="Times New Roman"/>
                <a:cs typeface="Times New Roman"/>
              </a:rPr>
              <a:t> </a:t>
            </a:r>
            <a:r>
              <a:rPr sz="1000" spc="0" dirty="0">
                <a:latin typeface="Verdana"/>
                <a:cs typeface="Verdana"/>
              </a:rPr>
              <a:t>avv</a:t>
            </a:r>
            <a:r>
              <a:rPr sz="1000" spc="-4" dirty="0">
                <a:latin typeface="Verdana"/>
                <a:cs typeface="Verdana"/>
              </a:rPr>
              <a:t>e</a:t>
            </a:r>
            <a:r>
              <a:rPr sz="1000" spc="4" dirty="0">
                <a:latin typeface="Verdana"/>
                <a:cs typeface="Verdana"/>
              </a:rPr>
              <a:t>nut</a:t>
            </a:r>
            <a:r>
              <a:rPr sz="1000" spc="-4" dirty="0">
                <a:latin typeface="Verdana"/>
                <a:cs typeface="Verdana"/>
              </a:rPr>
              <a:t>o</a:t>
            </a:r>
            <a:r>
              <a:rPr sz="1000" spc="0" dirty="0">
                <a:latin typeface="Verdana"/>
                <a:cs typeface="Verdana"/>
              </a:rPr>
              <a:t>,</a:t>
            </a:r>
            <a:r>
              <a:rPr sz="1000" spc="79" dirty="0">
                <a:latin typeface="Times New Roman"/>
                <a:cs typeface="Times New Roman"/>
              </a:rPr>
              <a:t> </a:t>
            </a:r>
            <a:r>
              <a:rPr sz="1000" spc="4" dirty="0">
                <a:latin typeface="Verdana"/>
                <a:cs typeface="Verdana"/>
              </a:rPr>
              <a:t>qu</a:t>
            </a:r>
            <a:r>
              <a:rPr sz="1000" spc="0" dirty="0">
                <a:latin typeface="Verdana"/>
                <a:cs typeface="Verdana"/>
              </a:rPr>
              <a:t>a</a:t>
            </a:r>
            <a:r>
              <a:rPr sz="1000" spc="4" dirty="0">
                <a:latin typeface="Verdana"/>
                <a:cs typeface="Verdana"/>
              </a:rPr>
              <a:t>nd</a:t>
            </a:r>
            <a:r>
              <a:rPr sz="1000" spc="0" dirty="0">
                <a:latin typeface="Verdana"/>
                <a:cs typeface="Verdana"/>
              </a:rPr>
              <a:t>o</a:t>
            </a:r>
            <a:r>
              <a:rPr sz="1000" spc="77" dirty="0">
                <a:latin typeface="Times New Roman"/>
                <a:cs typeface="Times New Roman"/>
              </a:rPr>
              <a:t> </a:t>
            </a:r>
            <a:r>
              <a:rPr sz="1000" spc="0" dirty="0">
                <a:latin typeface="Verdana"/>
                <a:cs typeface="Verdana"/>
              </a:rPr>
              <a:t>è</a:t>
            </a:r>
            <a:r>
              <a:rPr sz="1000" spc="99" dirty="0">
                <a:latin typeface="Times New Roman"/>
                <a:cs typeface="Times New Roman"/>
              </a:rPr>
              <a:t> </a:t>
            </a:r>
            <a:r>
              <a:rPr sz="1000" spc="-4" dirty="0">
                <a:latin typeface="Verdana"/>
                <a:cs typeface="Verdana"/>
              </a:rPr>
              <a:t>s</a:t>
            </a:r>
            <a:r>
              <a:rPr sz="1000" spc="4" dirty="0">
                <a:latin typeface="Verdana"/>
                <a:cs typeface="Verdana"/>
              </a:rPr>
              <a:t>u</a:t>
            </a:r>
            <a:r>
              <a:rPr sz="1000" spc="-4" dirty="0">
                <a:latin typeface="Verdana"/>
                <a:cs typeface="Verdana"/>
              </a:rPr>
              <a:t>cces</a:t>
            </a:r>
            <a:r>
              <a:rPr sz="1000" spc="9" dirty="0">
                <a:latin typeface="Verdana"/>
                <a:cs typeface="Verdana"/>
              </a:rPr>
              <a:t>s</a:t>
            </a:r>
            <a:r>
              <a:rPr sz="1000" spc="-4" dirty="0">
                <a:latin typeface="Verdana"/>
                <a:cs typeface="Verdana"/>
              </a:rPr>
              <a:t>o</a:t>
            </a:r>
            <a:r>
              <a:rPr sz="1000" spc="0" dirty="0">
                <a:latin typeface="Verdana"/>
                <a:cs typeface="Verdana"/>
              </a:rPr>
              <a:t>,</a:t>
            </a:r>
            <a:r>
              <a:rPr sz="1000" spc="0" dirty="0">
                <a:latin typeface="Times New Roman"/>
                <a:cs typeface="Times New Roman"/>
              </a:rPr>
              <a:t> </a:t>
            </a:r>
            <a:r>
              <a:rPr sz="1000" spc="4" dirty="0">
                <a:latin typeface="Verdana"/>
                <a:cs typeface="Verdana"/>
              </a:rPr>
              <a:t>qu</a:t>
            </a:r>
            <a:r>
              <a:rPr sz="1000" spc="0" dirty="0">
                <a:latin typeface="Verdana"/>
                <a:cs typeface="Verdana"/>
              </a:rPr>
              <a:t>a</a:t>
            </a:r>
            <a:r>
              <a:rPr sz="1000" spc="4" dirty="0">
                <a:latin typeface="Verdana"/>
                <a:cs typeface="Verdana"/>
              </a:rPr>
              <a:t>nt</a:t>
            </a:r>
            <a:r>
              <a:rPr sz="1000" spc="0" dirty="0">
                <a:latin typeface="Verdana"/>
                <a:cs typeface="Verdana"/>
              </a:rPr>
              <a:t>e</a:t>
            </a:r>
            <a:r>
              <a:rPr sz="1000" spc="80" dirty="0">
                <a:latin typeface="Times New Roman"/>
                <a:cs typeface="Times New Roman"/>
              </a:rPr>
              <a:t> </a:t>
            </a:r>
            <a:r>
              <a:rPr sz="1000" spc="-4" dirty="0">
                <a:latin typeface="Verdana"/>
                <a:cs typeface="Verdana"/>
              </a:rPr>
              <a:t>so</a:t>
            </a:r>
            <a:r>
              <a:rPr sz="1000" spc="4" dirty="0">
                <a:latin typeface="Verdana"/>
                <a:cs typeface="Verdana"/>
              </a:rPr>
              <a:t>n</a:t>
            </a:r>
            <a:r>
              <a:rPr sz="1000" spc="0" dirty="0">
                <a:latin typeface="Verdana"/>
                <a:cs typeface="Verdana"/>
              </a:rPr>
              <a:t>o</a:t>
            </a:r>
            <a:r>
              <a:rPr sz="1000" spc="106"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p</a:t>
            </a:r>
            <a:r>
              <a:rPr sz="1000" spc="-4" dirty="0">
                <a:latin typeface="Verdana"/>
                <a:cs typeface="Verdana"/>
              </a:rPr>
              <a:t>erso</a:t>
            </a:r>
            <a:r>
              <a:rPr sz="1000" spc="4" dirty="0">
                <a:latin typeface="Verdana"/>
                <a:cs typeface="Verdana"/>
              </a:rPr>
              <a:t>n</a:t>
            </a:r>
            <a:r>
              <a:rPr sz="1000" spc="0" dirty="0">
                <a:latin typeface="Verdana"/>
                <a:cs typeface="Verdana"/>
              </a:rPr>
              <a:t>e</a:t>
            </a:r>
            <a:r>
              <a:rPr sz="1000" spc="115" dirty="0">
                <a:latin typeface="Times New Roman"/>
                <a:cs typeface="Times New Roman"/>
              </a:rPr>
              <a:t> </a:t>
            </a:r>
            <a:r>
              <a:rPr sz="1000" spc="-4" dirty="0">
                <a:latin typeface="Verdana"/>
                <a:cs typeface="Verdana"/>
              </a:rPr>
              <a:t>co</a:t>
            </a:r>
            <a:r>
              <a:rPr sz="1000" spc="14" dirty="0">
                <a:latin typeface="Verdana"/>
                <a:cs typeface="Verdana"/>
              </a:rPr>
              <a:t>i</a:t>
            </a:r>
            <a:r>
              <a:rPr sz="1000" spc="4" dirty="0">
                <a:latin typeface="Verdana"/>
                <a:cs typeface="Verdana"/>
              </a:rPr>
              <a:t>n</a:t>
            </a:r>
            <a:r>
              <a:rPr sz="1000" spc="0" dirty="0">
                <a:latin typeface="Verdana"/>
                <a:cs typeface="Verdana"/>
              </a:rPr>
              <a:t>v</a:t>
            </a:r>
            <a:r>
              <a:rPr sz="1000" spc="-4" dirty="0">
                <a:latin typeface="Verdana"/>
                <a:cs typeface="Verdana"/>
              </a:rPr>
              <a:t>o</a:t>
            </a:r>
            <a:r>
              <a:rPr sz="1000" spc="14" dirty="0">
                <a:latin typeface="Verdana"/>
                <a:cs typeface="Verdana"/>
              </a:rPr>
              <a:t>l</a:t>
            </a:r>
            <a:r>
              <a:rPr sz="1000" spc="4" dirty="0">
                <a:latin typeface="Verdana"/>
                <a:cs typeface="Verdana"/>
              </a:rPr>
              <a:t>t</a:t>
            </a:r>
            <a:r>
              <a:rPr sz="1000" spc="0" dirty="0">
                <a:latin typeface="Verdana"/>
                <a:cs typeface="Verdana"/>
              </a:rPr>
              <a:t>e</a:t>
            </a:r>
            <a:r>
              <a:rPr sz="1000" spc="70"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4" dirty="0">
                <a:latin typeface="Verdana"/>
                <a:cs typeface="Verdana"/>
              </a:rPr>
              <a:t>qu</a:t>
            </a:r>
            <a:r>
              <a:rPr sz="1000" spc="0" dirty="0">
                <a:latin typeface="Verdana"/>
                <a:cs typeface="Verdana"/>
              </a:rPr>
              <a:t>a</a:t>
            </a:r>
            <a:r>
              <a:rPr sz="1000" spc="14" dirty="0">
                <a:latin typeface="Verdana"/>
                <a:cs typeface="Verdana"/>
              </a:rPr>
              <a:t>l</a:t>
            </a:r>
            <a:r>
              <a:rPr sz="1000" spc="0" dirty="0">
                <a:latin typeface="Verdana"/>
                <a:cs typeface="Verdana"/>
              </a:rPr>
              <a:t>i</a:t>
            </a:r>
            <a:r>
              <a:rPr sz="1000" spc="65"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14" dirty="0">
                <a:latin typeface="Verdana"/>
                <a:cs typeface="Verdana"/>
              </a:rPr>
              <a:t>l</a:t>
            </a:r>
            <a:r>
              <a:rPr sz="1000" spc="-4" dirty="0">
                <a:latin typeface="Verdana"/>
                <a:cs typeface="Verdana"/>
              </a:rPr>
              <a:t>or</a:t>
            </a:r>
            <a:r>
              <a:rPr sz="1000" spc="0" dirty="0">
                <a:latin typeface="Verdana"/>
                <a:cs typeface="Verdana"/>
              </a:rPr>
              <a:t>o</a:t>
            </a:r>
            <a:r>
              <a:rPr sz="1000" spc="95" dirty="0">
                <a:latin typeface="Times New Roman"/>
                <a:cs typeface="Times New Roman"/>
              </a:rPr>
              <a:t> </a:t>
            </a:r>
            <a:r>
              <a:rPr sz="1000" spc="-4" dirty="0">
                <a:latin typeface="Verdana"/>
                <a:cs typeface="Verdana"/>
              </a:rPr>
              <a:t>co</a:t>
            </a:r>
            <a:r>
              <a:rPr sz="1000" spc="4" dirty="0">
                <a:latin typeface="Verdana"/>
                <a:cs typeface="Verdana"/>
              </a:rPr>
              <a:t>nd</a:t>
            </a:r>
            <a:r>
              <a:rPr sz="1000" spc="14" dirty="0">
                <a:latin typeface="Verdana"/>
                <a:cs typeface="Verdana"/>
              </a:rPr>
              <a:t>i</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endParaRPr sz="1000">
              <a:latin typeface="Verdana"/>
              <a:cs typeface="Verdana"/>
            </a:endParaRPr>
          </a:p>
        </p:txBody>
      </p:sp>
      <p:sp>
        <p:nvSpPr>
          <p:cNvPr id="12" name="object 12"/>
          <p:cNvSpPr txBox="1"/>
          <p:nvPr/>
        </p:nvSpPr>
        <p:spPr>
          <a:xfrm>
            <a:off x="6938149" y="2319536"/>
            <a:ext cx="2694322" cy="1066292"/>
          </a:xfrm>
          <a:prstGeom prst="rect">
            <a:avLst/>
          </a:prstGeom>
        </p:spPr>
        <p:txBody>
          <a:bodyPr wrap="square" lIns="0" tIns="0" rIns="0" bIns="0" rtlCol="0">
            <a:noAutofit/>
          </a:bodyPr>
          <a:lstStyle/>
          <a:p>
            <a:pPr marL="12700" marR="10452">
              <a:lnSpc>
                <a:spcPts val="1135"/>
              </a:lnSpc>
              <a:spcBef>
                <a:spcPts val="56"/>
              </a:spcBef>
            </a:pPr>
            <a:r>
              <a:rPr sz="1000" spc="4" dirty="0">
                <a:latin typeface="Verdana"/>
                <a:cs typeface="Verdana"/>
              </a:rPr>
              <a:t>R</a:t>
            </a:r>
            <a:r>
              <a:rPr sz="1000" spc="14" dirty="0">
                <a:latin typeface="Verdana"/>
                <a:cs typeface="Verdana"/>
              </a:rPr>
              <a:t>i</a:t>
            </a:r>
            <a:r>
              <a:rPr sz="1000" spc="-4" dirty="0">
                <a:latin typeface="Verdana"/>
                <a:cs typeface="Verdana"/>
              </a:rPr>
              <a:t>co</a:t>
            </a:r>
            <a:r>
              <a:rPr sz="1000" spc="4" dirty="0">
                <a:latin typeface="Verdana"/>
                <a:cs typeface="Verdana"/>
              </a:rPr>
              <a:t>n</a:t>
            </a:r>
            <a:r>
              <a:rPr sz="1000" spc="-4" dirty="0">
                <a:latin typeface="Verdana"/>
                <a:cs typeface="Verdana"/>
              </a:rPr>
              <a:t>osco</a:t>
            </a:r>
            <a:r>
              <a:rPr sz="1000" spc="19" dirty="0">
                <a:latin typeface="Verdana"/>
                <a:cs typeface="Verdana"/>
              </a:rPr>
              <a:t>n</a:t>
            </a:r>
            <a:r>
              <a:rPr sz="1000" spc="0" dirty="0">
                <a:latin typeface="Verdana"/>
                <a:cs typeface="Verdana"/>
              </a:rPr>
              <a:t>o</a:t>
            </a:r>
            <a:r>
              <a:rPr sz="1000" spc="92" dirty="0">
                <a:latin typeface="Times New Roman"/>
                <a:cs typeface="Times New Roman"/>
              </a:rPr>
              <a:t> </a:t>
            </a:r>
            <a:r>
              <a:rPr sz="1000" spc="4" dirty="0">
                <a:latin typeface="Verdana"/>
                <a:cs typeface="Verdana"/>
              </a:rPr>
              <a:t>un</a:t>
            </a:r>
            <a:r>
              <a:rPr sz="1000" spc="-4" dirty="0">
                <a:latin typeface="Verdana"/>
                <a:cs typeface="Verdana"/>
              </a:rPr>
              <a:t>’</a:t>
            </a:r>
            <a:r>
              <a:rPr sz="1000" b="1" u="heavy" spc="0" dirty="0">
                <a:solidFill>
                  <a:srgbClr val="009999"/>
                </a:solidFill>
                <a:latin typeface="Verdana"/>
                <a:cs typeface="Verdana"/>
              </a:rPr>
              <a:t>eme</a:t>
            </a:r>
            <a:r>
              <a:rPr sz="1000" b="1" u="heavy" spc="-4" dirty="0">
                <a:solidFill>
                  <a:srgbClr val="009999"/>
                </a:solidFill>
                <a:latin typeface="Verdana"/>
                <a:cs typeface="Verdana"/>
              </a:rPr>
              <a:t>r</a:t>
            </a:r>
            <a:r>
              <a:rPr sz="1000" b="1" u="heavy" spc="0" dirty="0">
                <a:solidFill>
                  <a:srgbClr val="009999"/>
                </a:solidFill>
                <a:latin typeface="Verdana"/>
                <a:cs typeface="Verdana"/>
              </a:rPr>
              <a:t>gen</a:t>
            </a:r>
            <a:r>
              <a:rPr sz="1000" b="1" u="heavy" spc="4" dirty="0">
                <a:solidFill>
                  <a:srgbClr val="009999"/>
                </a:solidFill>
                <a:latin typeface="Verdana"/>
                <a:cs typeface="Verdana"/>
              </a:rPr>
              <a:t>z</a:t>
            </a:r>
            <a:r>
              <a:rPr sz="1000" b="1" u="heavy" spc="0" dirty="0">
                <a:solidFill>
                  <a:srgbClr val="009999"/>
                </a:solidFill>
                <a:latin typeface="Verdana"/>
                <a:cs typeface="Verdana"/>
              </a:rPr>
              <a:t>a</a:t>
            </a:r>
            <a:r>
              <a:rPr sz="1000" b="1" spc="147" dirty="0">
                <a:solidFill>
                  <a:srgbClr val="009999"/>
                </a:solidFill>
                <a:latin typeface="Times New Roman"/>
                <a:cs typeface="Times New Roman"/>
              </a:rPr>
              <a:t> </a:t>
            </a:r>
            <a:r>
              <a:rPr sz="1000" b="1" u="heavy" spc="-4" dirty="0">
                <a:solidFill>
                  <a:srgbClr val="009999"/>
                </a:solidFill>
                <a:latin typeface="Verdana"/>
                <a:cs typeface="Verdana"/>
              </a:rPr>
              <a:t>sa</a:t>
            </a:r>
            <a:r>
              <a:rPr sz="1000" b="1" u="heavy" spc="0" dirty="0">
                <a:solidFill>
                  <a:srgbClr val="009999"/>
                </a:solidFill>
                <a:latin typeface="Verdana"/>
                <a:cs typeface="Verdana"/>
              </a:rPr>
              <a:t>n</a:t>
            </a:r>
            <a:r>
              <a:rPr sz="1000" b="1" u="heavy" spc="-4" dirty="0">
                <a:solidFill>
                  <a:srgbClr val="009999"/>
                </a:solidFill>
                <a:latin typeface="Verdana"/>
                <a:cs typeface="Verdana"/>
              </a:rPr>
              <a:t>i</a:t>
            </a:r>
            <a:r>
              <a:rPr sz="1000" b="1" u="heavy" spc="0" dirty="0">
                <a:solidFill>
                  <a:srgbClr val="009999"/>
                </a:solidFill>
                <a:latin typeface="Verdana"/>
                <a:cs typeface="Verdana"/>
              </a:rPr>
              <a:t>t</a:t>
            </a:r>
            <a:r>
              <a:rPr sz="1000" b="1" u="heavy" spc="-4" dirty="0">
                <a:solidFill>
                  <a:srgbClr val="009999"/>
                </a:solidFill>
                <a:latin typeface="Verdana"/>
                <a:cs typeface="Verdana"/>
              </a:rPr>
              <a:t>ari</a:t>
            </a:r>
            <a:r>
              <a:rPr sz="1000" b="1" u="heavy" spc="0" dirty="0">
                <a:solidFill>
                  <a:srgbClr val="009999"/>
                </a:solidFill>
                <a:latin typeface="Verdana"/>
                <a:cs typeface="Verdana"/>
              </a:rPr>
              <a:t>a</a:t>
            </a:r>
            <a:endParaRPr sz="1000">
              <a:latin typeface="Verdana"/>
              <a:cs typeface="Verdana"/>
            </a:endParaRPr>
          </a:p>
          <a:p>
            <a:pPr marL="12700">
              <a:lnSpc>
                <a:spcPts val="1200"/>
              </a:lnSpc>
              <a:spcBef>
                <a:spcPts val="33"/>
              </a:spcBef>
            </a:pPr>
            <a:r>
              <a:rPr sz="1000" spc="4" dirty="0">
                <a:latin typeface="Verdana"/>
                <a:cs typeface="Verdana"/>
              </a:rPr>
              <a:t>p</a:t>
            </a:r>
            <a:r>
              <a:rPr sz="1000" spc="-4" dirty="0">
                <a:latin typeface="Verdana"/>
                <a:cs typeface="Verdana"/>
              </a:rPr>
              <a:t>e</a:t>
            </a:r>
            <a:r>
              <a:rPr sz="1000" spc="0" dirty="0">
                <a:latin typeface="Verdana"/>
                <a:cs typeface="Verdana"/>
              </a:rPr>
              <a:t>r</a:t>
            </a:r>
            <a:r>
              <a:rPr sz="1000" spc="98" dirty="0">
                <a:latin typeface="Times New Roman"/>
                <a:cs typeface="Times New Roman"/>
              </a:rPr>
              <a:t> </a:t>
            </a:r>
            <a:r>
              <a:rPr sz="1000" spc="4" dirty="0">
                <a:latin typeface="Verdana"/>
                <a:cs typeface="Verdana"/>
              </a:rPr>
              <a:t>p</a:t>
            </a:r>
            <a:r>
              <a:rPr sz="1000" spc="-4" dirty="0">
                <a:latin typeface="Verdana"/>
                <a:cs typeface="Verdana"/>
              </a:rPr>
              <a:t>re</a:t>
            </a:r>
            <a:r>
              <a:rPr sz="1000" spc="0" dirty="0">
                <a:latin typeface="Verdana"/>
                <a:cs typeface="Verdana"/>
              </a:rPr>
              <a:t>v</a:t>
            </a:r>
            <a:r>
              <a:rPr sz="1000" spc="-4" dirty="0">
                <a:latin typeface="Verdana"/>
                <a:cs typeface="Verdana"/>
              </a:rPr>
              <a:t>e</a:t>
            </a:r>
            <a:r>
              <a:rPr sz="1000" spc="4" dirty="0">
                <a:latin typeface="Verdana"/>
                <a:cs typeface="Verdana"/>
              </a:rPr>
              <a:t>n</a:t>
            </a:r>
            <a:r>
              <a:rPr sz="1000" spc="14" dirty="0">
                <a:latin typeface="Verdana"/>
                <a:cs typeface="Verdana"/>
              </a:rPr>
              <a:t>i</a:t>
            </a:r>
            <a:r>
              <a:rPr sz="1000" spc="-4" dirty="0">
                <a:latin typeface="Verdana"/>
                <a:cs typeface="Verdana"/>
              </a:rPr>
              <a:t>r</a:t>
            </a:r>
            <a:r>
              <a:rPr sz="1000" spc="0" dirty="0">
                <a:latin typeface="Verdana"/>
                <a:cs typeface="Verdana"/>
              </a:rPr>
              <a:t>e</a:t>
            </a:r>
            <a:r>
              <a:rPr sz="1000" spc="82" dirty="0">
                <a:latin typeface="Times New Roman"/>
                <a:cs typeface="Times New Roman"/>
              </a:rPr>
              <a:t> </a:t>
            </a:r>
            <a:r>
              <a:rPr sz="1000" spc="4" dirty="0">
                <a:latin typeface="Verdana"/>
                <a:cs typeface="Verdana"/>
              </a:rPr>
              <a:t>u</a:t>
            </a:r>
            <a:r>
              <a:rPr sz="1000" spc="0" dirty="0">
                <a:latin typeface="Verdana"/>
                <a:cs typeface="Verdana"/>
              </a:rPr>
              <a:t>n</a:t>
            </a:r>
            <a:r>
              <a:rPr sz="1000" spc="92" dirty="0">
                <a:latin typeface="Times New Roman"/>
                <a:cs typeface="Times New Roman"/>
              </a:rPr>
              <a:t> </a:t>
            </a:r>
            <a:r>
              <a:rPr sz="1000" spc="4" dirty="0">
                <a:latin typeface="Verdana"/>
                <a:cs typeface="Verdana"/>
              </a:rPr>
              <a:t>u</a:t>
            </a:r>
            <a:r>
              <a:rPr sz="1000" spc="14" dirty="0">
                <a:latin typeface="Verdana"/>
                <a:cs typeface="Verdana"/>
              </a:rPr>
              <a:t>l</a:t>
            </a:r>
            <a:r>
              <a:rPr sz="1000" spc="4" dirty="0">
                <a:latin typeface="Verdana"/>
                <a:cs typeface="Verdana"/>
              </a:rPr>
              <a:t>t</a:t>
            </a:r>
            <a:r>
              <a:rPr sz="1000" spc="-4" dirty="0">
                <a:latin typeface="Verdana"/>
                <a:cs typeface="Verdana"/>
              </a:rPr>
              <a:t>er</a:t>
            </a:r>
            <a:r>
              <a:rPr sz="1000" spc="14" dirty="0">
                <a:latin typeface="Verdana"/>
                <a:cs typeface="Verdana"/>
              </a:rPr>
              <a:t>i</a:t>
            </a:r>
            <a:r>
              <a:rPr sz="1000" spc="-4" dirty="0">
                <a:latin typeface="Verdana"/>
                <a:cs typeface="Verdana"/>
              </a:rPr>
              <a:t>or</a:t>
            </a:r>
            <a:r>
              <a:rPr sz="1000" spc="0" dirty="0">
                <a:latin typeface="Verdana"/>
                <a:cs typeface="Verdana"/>
              </a:rPr>
              <a:t>e</a:t>
            </a:r>
            <a:r>
              <a:rPr sz="1000" spc="87" dirty="0">
                <a:latin typeface="Times New Roman"/>
                <a:cs typeface="Times New Roman"/>
              </a:rPr>
              <a:t> </a:t>
            </a:r>
            <a:r>
              <a:rPr sz="1000" spc="4" dirty="0">
                <a:latin typeface="Verdana"/>
                <a:cs typeface="Verdana"/>
              </a:rPr>
              <a:t>p</a:t>
            </a:r>
            <a:r>
              <a:rPr sz="1000" spc="-4" dirty="0">
                <a:latin typeface="Verdana"/>
                <a:cs typeface="Verdana"/>
              </a:rPr>
              <a:t>e</a:t>
            </a:r>
            <a:r>
              <a:rPr sz="1000" spc="4" dirty="0">
                <a:latin typeface="Verdana"/>
                <a:cs typeface="Verdana"/>
              </a:rPr>
              <a:t>gg</a:t>
            </a:r>
            <a:r>
              <a:rPr sz="1000" spc="14" dirty="0">
                <a:latin typeface="Verdana"/>
                <a:cs typeface="Verdana"/>
              </a:rPr>
              <a:t>i</a:t>
            </a:r>
            <a:r>
              <a:rPr sz="1000" spc="-4" dirty="0">
                <a:latin typeface="Verdana"/>
                <a:cs typeface="Verdana"/>
              </a:rPr>
              <a:t>or</a:t>
            </a:r>
            <a:r>
              <a:rPr sz="1000" spc="0" dirty="0">
                <a:latin typeface="Verdana"/>
                <a:cs typeface="Verdana"/>
              </a:rPr>
              <a:t>a</a:t>
            </a:r>
            <a:r>
              <a:rPr sz="1000" spc="4" dirty="0">
                <a:latin typeface="Verdana"/>
                <a:cs typeface="Verdana"/>
              </a:rPr>
              <a:t>m</a:t>
            </a:r>
            <a:r>
              <a:rPr sz="1000" spc="-4" dirty="0">
                <a:latin typeface="Verdana"/>
                <a:cs typeface="Verdana"/>
              </a:rPr>
              <a:t>e</a:t>
            </a:r>
            <a:r>
              <a:rPr sz="1000" spc="4" dirty="0">
                <a:latin typeface="Verdana"/>
                <a:cs typeface="Verdana"/>
              </a:rPr>
              <a:t>nt</a:t>
            </a:r>
            <a:r>
              <a:rPr sz="1000" spc="0" dirty="0">
                <a:latin typeface="Verdana"/>
                <a:cs typeface="Verdana"/>
              </a:rPr>
              <a:t>o</a:t>
            </a:r>
            <a:r>
              <a:rPr sz="1000" spc="0"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e</a:t>
            </a:r>
            <a:r>
              <a:rPr sz="1000" spc="71" dirty="0">
                <a:latin typeface="Times New Roman"/>
                <a:cs typeface="Times New Roman"/>
              </a:rPr>
              <a:t> </a:t>
            </a:r>
            <a:r>
              <a:rPr sz="1000" spc="14" dirty="0">
                <a:latin typeface="Verdana"/>
                <a:cs typeface="Verdana"/>
              </a:rPr>
              <a:t>l</a:t>
            </a:r>
            <a:r>
              <a:rPr sz="1000" spc="-4" dirty="0">
                <a:latin typeface="Verdana"/>
                <a:cs typeface="Verdana"/>
              </a:rPr>
              <a:t>es</a:t>
            </a:r>
            <a:r>
              <a:rPr sz="1000" spc="14" dirty="0">
                <a:latin typeface="Verdana"/>
                <a:cs typeface="Verdana"/>
              </a:rPr>
              <a:t>i</a:t>
            </a:r>
            <a:r>
              <a:rPr sz="1000" spc="-4" dirty="0">
                <a:latin typeface="Verdana"/>
                <a:cs typeface="Verdana"/>
              </a:rPr>
              <a:t>o</a:t>
            </a:r>
            <a:r>
              <a:rPr sz="1000" spc="4" dirty="0">
                <a:latin typeface="Verdana"/>
                <a:cs typeface="Verdana"/>
              </a:rPr>
              <a:t>n</a:t>
            </a:r>
            <a:r>
              <a:rPr sz="1000" spc="14" dirty="0">
                <a:latin typeface="Verdana"/>
                <a:cs typeface="Verdana"/>
              </a:rPr>
              <a:t>i</a:t>
            </a:r>
            <a:r>
              <a:rPr sz="1000" spc="0" dirty="0">
                <a:latin typeface="Verdana"/>
                <a:cs typeface="Verdana"/>
              </a:rPr>
              <a:t>.</a:t>
            </a:r>
            <a:r>
              <a:rPr sz="1000" spc="59" dirty="0">
                <a:latin typeface="Times New Roman"/>
                <a:cs typeface="Times New Roman"/>
              </a:rPr>
              <a:t> </a:t>
            </a:r>
            <a:r>
              <a:rPr sz="1000" spc="0" dirty="0">
                <a:latin typeface="Verdana"/>
                <a:cs typeface="Verdana"/>
              </a:rPr>
              <a:t>P</a:t>
            </a:r>
            <a:r>
              <a:rPr sz="1000" spc="-4" dirty="0">
                <a:latin typeface="Verdana"/>
                <a:cs typeface="Verdana"/>
              </a:rPr>
              <a:t>res</a:t>
            </a:r>
            <a:r>
              <a:rPr sz="1000" spc="4" dirty="0">
                <a:latin typeface="Verdana"/>
                <a:cs typeface="Verdana"/>
              </a:rPr>
              <a:t>t</a:t>
            </a:r>
            <a:r>
              <a:rPr sz="1000" spc="0" dirty="0">
                <a:latin typeface="Verdana"/>
                <a:cs typeface="Verdana"/>
              </a:rPr>
              <a:t>a</a:t>
            </a:r>
            <a:r>
              <a:rPr sz="1000" spc="4" dirty="0">
                <a:latin typeface="Verdana"/>
                <a:cs typeface="Verdana"/>
              </a:rPr>
              <a:t>n</a:t>
            </a:r>
            <a:r>
              <a:rPr sz="1000" spc="0" dirty="0">
                <a:latin typeface="Verdana"/>
                <a:cs typeface="Verdana"/>
              </a:rPr>
              <a:t>o</a:t>
            </a:r>
            <a:r>
              <a:rPr sz="1000" spc="96" dirty="0">
                <a:latin typeface="Times New Roman"/>
                <a:cs typeface="Times New Roman"/>
              </a:rPr>
              <a:t> </a:t>
            </a:r>
            <a:r>
              <a:rPr sz="1000" spc="0" dirty="0">
                <a:latin typeface="Verdana"/>
                <a:cs typeface="Verdana"/>
              </a:rPr>
              <a:t>a</a:t>
            </a:r>
            <a:r>
              <a:rPr sz="1000" spc="4" dirty="0">
                <a:latin typeface="Verdana"/>
                <a:cs typeface="Verdana"/>
              </a:rPr>
              <a:t>tt</a:t>
            </a:r>
            <a:r>
              <a:rPr sz="1000" spc="-4" dirty="0">
                <a:latin typeface="Verdana"/>
                <a:cs typeface="Verdana"/>
              </a:rPr>
              <a:t>e</a:t>
            </a:r>
            <a:r>
              <a:rPr sz="1000" spc="4" dirty="0">
                <a:latin typeface="Verdana"/>
                <a:cs typeface="Verdana"/>
              </a:rPr>
              <a:t>nz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77" dirty="0">
                <a:latin typeface="Times New Roman"/>
                <a:cs typeface="Times New Roman"/>
              </a:rPr>
              <a:t> </a:t>
            </a:r>
            <a:r>
              <a:rPr sz="1000" spc="0" dirty="0">
                <a:latin typeface="Verdana"/>
                <a:cs typeface="Verdana"/>
              </a:rPr>
              <a:t>a</a:t>
            </a:r>
            <a:r>
              <a:rPr sz="1000" spc="14" dirty="0">
                <a:latin typeface="Verdana"/>
                <a:cs typeface="Verdana"/>
              </a:rPr>
              <a:t>ll</a:t>
            </a:r>
            <a:r>
              <a:rPr sz="1000" spc="0" dirty="0">
                <a:latin typeface="Verdana"/>
                <a:cs typeface="Verdana"/>
              </a:rPr>
              <a:t>e</a:t>
            </a:r>
            <a:r>
              <a:rPr sz="1000" spc="0" dirty="0">
                <a:latin typeface="Times New Roman"/>
                <a:cs typeface="Times New Roman"/>
              </a:rPr>
              <a:t> </a:t>
            </a:r>
            <a:r>
              <a:rPr sz="1000" spc="-4" dirty="0">
                <a:latin typeface="Verdana"/>
                <a:cs typeface="Verdana"/>
              </a:rPr>
              <a:t>co</a:t>
            </a:r>
            <a:r>
              <a:rPr sz="1000" spc="4" dirty="0">
                <a:latin typeface="Verdana"/>
                <a:cs typeface="Verdana"/>
              </a:rPr>
              <a:t>nd</a:t>
            </a:r>
            <a:r>
              <a:rPr sz="1000" spc="14" dirty="0">
                <a:latin typeface="Verdana"/>
                <a:cs typeface="Verdana"/>
              </a:rPr>
              <a:t>i</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r>
              <a:rPr sz="1000" spc="65" dirty="0">
                <a:latin typeface="Times New Roman"/>
                <a:cs typeface="Times New Roman"/>
              </a:rPr>
              <a:t> </a:t>
            </a: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4" dirty="0">
                <a:latin typeface="Verdana"/>
                <a:cs typeface="Verdana"/>
              </a:rPr>
              <a:t>c</a:t>
            </a:r>
            <a:r>
              <a:rPr sz="1000" spc="4" dirty="0">
                <a:latin typeface="Verdana"/>
                <a:cs typeface="Verdana"/>
              </a:rPr>
              <a:t>u</a:t>
            </a:r>
            <a:r>
              <a:rPr sz="1000" spc="0" dirty="0">
                <a:latin typeface="Verdana"/>
                <a:cs typeface="Verdana"/>
              </a:rPr>
              <a:t>i</a:t>
            </a:r>
            <a:r>
              <a:rPr sz="1000" spc="100" dirty="0">
                <a:latin typeface="Times New Roman"/>
                <a:cs typeface="Times New Roman"/>
              </a:rPr>
              <a:t> </a:t>
            </a:r>
            <a:r>
              <a:rPr sz="1000" spc="0" dirty="0">
                <a:latin typeface="Verdana"/>
                <a:cs typeface="Verdana"/>
              </a:rPr>
              <a:t>v</a:t>
            </a:r>
            <a:r>
              <a:rPr sz="1000" spc="-4" dirty="0">
                <a:latin typeface="Verdana"/>
                <a:cs typeface="Verdana"/>
              </a:rPr>
              <a:t>ers</a:t>
            </a:r>
            <a:r>
              <a:rPr sz="1000" spc="0" dirty="0">
                <a:latin typeface="Verdana"/>
                <a:cs typeface="Verdana"/>
              </a:rPr>
              <a:t>a</a:t>
            </a:r>
            <a:r>
              <a:rPr sz="1000" spc="97" dirty="0">
                <a:latin typeface="Times New Roman"/>
                <a:cs typeface="Times New Roman"/>
              </a:rPr>
              <a:t> </a:t>
            </a:r>
            <a:r>
              <a:rPr sz="1000" spc="14" dirty="0">
                <a:latin typeface="Verdana"/>
                <a:cs typeface="Verdana"/>
              </a:rPr>
              <a:t>l</a:t>
            </a:r>
            <a:r>
              <a:rPr sz="1000" spc="-4" dirty="0">
                <a:latin typeface="Verdana"/>
                <a:cs typeface="Verdana"/>
              </a:rPr>
              <a:t>’</a:t>
            </a:r>
            <a:r>
              <a:rPr sz="1000" spc="14" dirty="0">
                <a:latin typeface="Verdana"/>
                <a:cs typeface="Verdana"/>
              </a:rPr>
              <a:t>i</a:t>
            </a:r>
            <a:r>
              <a:rPr sz="1000" spc="4" dirty="0">
                <a:latin typeface="Verdana"/>
                <a:cs typeface="Verdana"/>
              </a:rPr>
              <a:t>n</a:t>
            </a:r>
            <a:r>
              <a:rPr sz="1000" spc="0" dirty="0">
                <a:latin typeface="Verdana"/>
                <a:cs typeface="Verdana"/>
              </a:rPr>
              <a:t>f</a:t>
            </a:r>
            <a:r>
              <a:rPr sz="1000" spc="-4" dirty="0">
                <a:latin typeface="Verdana"/>
                <a:cs typeface="Verdana"/>
              </a:rPr>
              <a:t>or</a:t>
            </a:r>
            <a:r>
              <a:rPr sz="1000" spc="4" dirty="0">
                <a:latin typeface="Verdana"/>
                <a:cs typeface="Verdana"/>
              </a:rPr>
              <a:t>tun</a:t>
            </a:r>
            <a:r>
              <a:rPr sz="1000" spc="0" dirty="0">
                <a:latin typeface="Verdana"/>
                <a:cs typeface="Verdana"/>
              </a:rPr>
              <a:t>a</a:t>
            </a:r>
            <a:r>
              <a:rPr sz="1000" spc="4" dirty="0">
                <a:latin typeface="Verdana"/>
                <a:cs typeface="Verdana"/>
              </a:rPr>
              <a:t>t</a:t>
            </a:r>
            <a:r>
              <a:rPr sz="1000" spc="0" dirty="0">
                <a:latin typeface="Verdana"/>
                <a:cs typeface="Verdana"/>
              </a:rPr>
              <a:t>o</a:t>
            </a:r>
            <a:r>
              <a:rPr sz="1000" spc="54" dirty="0">
                <a:latin typeface="Times New Roman"/>
                <a:cs typeface="Times New Roman"/>
              </a:rPr>
              <a:t> </a:t>
            </a:r>
            <a:r>
              <a:rPr sz="1000" spc="4" dirty="0">
                <a:latin typeface="Verdana"/>
                <a:cs typeface="Verdana"/>
              </a:rPr>
              <a:t>(</a:t>
            </a:r>
            <a:r>
              <a:rPr sz="1000" spc="-4" dirty="0">
                <a:latin typeface="Verdana"/>
                <a:cs typeface="Verdana"/>
              </a:rPr>
              <a:t>s</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o</a:t>
            </a:r>
            <a:r>
              <a:rPr sz="1000" spc="0"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cosc</a:t>
            </a:r>
            <a:r>
              <a:rPr sz="1000" spc="14" dirty="0">
                <a:latin typeface="Verdana"/>
                <a:cs typeface="Verdana"/>
              </a:rPr>
              <a:t>i</a:t>
            </a:r>
            <a:r>
              <a:rPr sz="1000" spc="-4" dirty="0">
                <a:latin typeface="Verdana"/>
                <a:cs typeface="Verdana"/>
              </a:rPr>
              <a:t>e</a:t>
            </a:r>
            <a:r>
              <a:rPr sz="1000" spc="4" dirty="0">
                <a:latin typeface="Verdana"/>
                <a:cs typeface="Verdana"/>
              </a:rPr>
              <a:t>nz</a:t>
            </a:r>
            <a:r>
              <a:rPr sz="1000" spc="0" dirty="0">
                <a:latin typeface="Verdana"/>
                <a:cs typeface="Verdana"/>
              </a:rPr>
              <a:t>a,</a:t>
            </a:r>
            <a:r>
              <a:rPr sz="1000" spc="93"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n</a:t>
            </a:r>
            <a:r>
              <a:rPr sz="1000" spc="-4" dirty="0">
                <a:latin typeface="Verdana"/>
                <a:cs typeface="Verdana"/>
              </a:rPr>
              <a:t>o</a:t>
            </a:r>
            <a:r>
              <a:rPr sz="1000" spc="0" dirty="0">
                <a:latin typeface="Verdana"/>
                <a:cs typeface="Verdana"/>
              </a:rPr>
              <a:t>n</a:t>
            </a:r>
            <a:r>
              <a:rPr sz="1000" spc="96" dirty="0">
                <a:latin typeface="Times New Roman"/>
                <a:cs typeface="Times New Roman"/>
              </a:rPr>
              <a:t> </a:t>
            </a:r>
            <a:r>
              <a:rPr sz="1000" spc="-4" dirty="0">
                <a:latin typeface="Verdana"/>
                <a:cs typeface="Verdana"/>
              </a:rPr>
              <a:t>cosc</a:t>
            </a:r>
            <a:r>
              <a:rPr sz="1000" spc="14" dirty="0">
                <a:latin typeface="Verdana"/>
                <a:cs typeface="Verdana"/>
              </a:rPr>
              <a:t>i</a:t>
            </a:r>
            <a:r>
              <a:rPr sz="1000" spc="-4" dirty="0">
                <a:latin typeface="Verdana"/>
                <a:cs typeface="Verdana"/>
              </a:rPr>
              <a:t>e</a:t>
            </a:r>
            <a:r>
              <a:rPr sz="1000" spc="4" dirty="0">
                <a:latin typeface="Verdana"/>
                <a:cs typeface="Verdana"/>
              </a:rPr>
              <a:t>nz</a:t>
            </a:r>
            <a:r>
              <a:rPr sz="1000" spc="0" dirty="0">
                <a:latin typeface="Verdana"/>
                <a:cs typeface="Verdana"/>
              </a:rPr>
              <a:t>a,</a:t>
            </a:r>
            <a:r>
              <a:rPr sz="1000" spc="93"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s</a:t>
            </a:r>
            <a:r>
              <a:rPr sz="1000" spc="4" dirty="0">
                <a:latin typeface="Verdana"/>
                <a:cs typeface="Verdana"/>
              </a:rPr>
              <a:t>h</a:t>
            </a:r>
            <a:r>
              <a:rPr sz="1000" spc="-4" dirty="0">
                <a:latin typeface="Verdana"/>
                <a:cs typeface="Verdana"/>
              </a:rPr>
              <a:t>oc</a:t>
            </a:r>
            <a:r>
              <a:rPr sz="1000" spc="0" dirty="0">
                <a:latin typeface="Verdana"/>
                <a:cs typeface="Verdana"/>
              </a:rPr>
              <a:t>k,</a:t>
            </a:r>
            <a:r>
              <a:rPr sz="1000" spc="0" dirty="0">
                <a:latin typeface="Times New Roman"/>
                <a:cs typeface="Times New Roman"/>
              </a:rPr>
              <a:t> </a:t>
            </a:r>
            <a:r>
              <a:rPr sz="1000" spc="-4" dirty="0">
                <a:latin typeface="Verdana"/>
                <a:cs typeface="Verdana"/>
              </a:rPr>
              <a:t>res</a:t>
            </a:r>
            <a:r>
              <a:rPr sz="1000" spc="4" dirty="0">
                <a:latin typeface="Verdana"/>
                <a:cs typeface="Verdana"/>
              </a:rPr>
              <a:t>p</a:t>
            </a:r>
            <a:r>
              <a:rPr sz="1000" spc="14" dirty="0">
                <a:latin typeface="Verdana"/>
                <a:cs typeface="Verdana"/>
              </a:rPr>
              <a:t>i</a:t>
            </a:r>
            <a:r>
              <a:rPr sz="1000" spc="-4" dirty="0">
                <a:latin typeface="Verdana"/>
                <a:cs typeface="Verdana"/>
              </a:rPr>
              <a:t>r</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4" dirty="0">
                <a:latin typeface="Verdana"/>
                <a:cs typeface="Verdana"/>
              </a:rPr>
              <a:t>e</a:t>
            </a:r>
            <a:r>
              <a:rPr sz="1000" spc="0" dirty="0">
                <a:latin typeface="Verdana"/>
                <a:cs typeface="Verdana"/>
              </a:rPr>
              <a:t>,</a:t>
            </a:r>
            <a:r>
              <a:rPr sz="1000" spc="65" dirty="0">
                <a:latin typeface="Times New Roman"/>
                <a:cs typeface="Times New Roman"/>
              </a:rPr>
              <a:t> </a:t>
            </a:r>
            <a:r>
              <a:rPr sz="1000" spc="4" dirty="0">
                <a:latin typeface="Verdana"/>
                <a:cs typeface="Verdana"/>
              </a:rPr>
              <a:t>b</a:t>
            </a:r>
            <a:r>
              <a:rPr sz="1000" spc="0" dirty="0">
                <a:latin typeface="Verdana"/>
                <a:cs typeface="Verdana"/>
              </a:rPr>
              <a:t>a</a:t>
            </a:r>
            <a:r>
              <a:rPr sz="1000" spc="4" dirty="0">
                <a:latin typeface="Verdana"/>
                <a:cs typeface="Verdana"/>
              </a:rPr>
              <a:t>tt</a:t>
            </a:r>
            <a:r>
              <a:rPr sz="1000" spc="14" dirty="0">
                <a:latin typeface="Verdana"/>
                <a:cs typeface="Verdana"/>
              </a:rPr>
              <a:t>i</a:t>
            </a:r>
            <a:r>
              <a:rPr sz="1000" spc="4" dirty="0">
                <a:latin typeface="Verdana"/>
                <a:cs typeface="Verdana"/>
              </a:rPr>
              <a:t>t</a:t>
            </a:r>
            <a:r>
              <a:rPr sz="1000" spc="0" dirty="0">
                <a:latin typeface="Verdana"/>
                <a:cs typeface="Verdana"/>
              </a:rPr>
              <a:t>o</a:t>
            </a:r>
            <a:r>
              <a:rPr sz="1000" spc="72" dirty="0">
                <a:latin typeface="Times New Roman"/>
                <a:cs typeface="Times New Roman"/>
              </a:rPr>
              <a:t> </a:t>
            </a:r>
            <a:r>
              <a:rPr sz="1000" spc="-4" dirty="0">
                <a:latin typeface="Verdana"/>
                <a:cs typeface="Verdana"/>
              </a:rPr>
              <a:t>c</a:t>
            </a:r>
            <a:r>
              <a:rPr sz="1000" spc="0" dirty="0">
                <a:latin typeface="Verdana"/>
                <a:cs typeface="Verdana"/>
              </a:rPr>
              <a:t>a</a:t>
            </a:r>
            <a:r>
              <a:rPr sz="1000" spc="-4" dirty="0">
                <a:latin typeface="Verdana"/>
                <a:cs typeface="Verdana"/>
              </a:rPr>
              <a:t>r</a:t>
            </a:r>
            <a:r>
              <a:rPr sz="1000" spc="4" dirty="0">
                <a:latin typeface="Verdana"/>
                <a:cs typeface="Verdana"/>
              </a:rPr>
              <a:t>d</a:t>
            </a:r>
            <a:r>
              <a:rPr sz="1000" spc="14" dirty="0">
                <a:latin typeface="Verdana"/>
                <a:cs typeface="Verdana"/>
              </a:rPr>
              <a:t>i</a:t>
            </a:r>
            <a:r>
              <a:rPr sz="1000" spc="0" dirty="0">
                <a:latin typeface="Verdana"/>
                <a:cs typeface="Verdana"/>
              </a:rPr>
              <a:t>a</a:t>
            </a:r>
            <a:r>
              <a:rPr sz="1000" spc="-4" dirty="0">
                <a:latin typeface="Verdana"/>
                <a:cs typeface="Verdana"/>
              </a:rPr>
              <a:t>co</a:t>
            </a:r>
            <a:r>
              <a:rPr sz="1000" spc="0" dirty="0">
                <a:latin typeface="Verdana"/>
                <a:cs typeface="Verdana"/>
              </a:rPr>
              <a:t>,</a:t>
            </a:r>
            <a:r>
              <a:rPr sz="1000" spc="74" dirty="0">
                <a:latin typeface="Times New Roman"/>
                <a:cs typeface="Times New Roman"/>
              </a:rPr>
              <a:t> </a:t>
            </a:r>
            <a:r>
              <a:rPr sz="1000" spc="4" dirty="0">
                <a:latin typeface="Verdana"/>
                <a:cs typeface="Verdana"/>
              </a:rPr>
              <a:t>p</a:t>
            </a:r>
            <a:r>
              <a:rPr sz="1000" spc="-4" dirty="0">
                <a:latin typeface="Verdana"/>
                <a:cs typeface="Verdana"/>
              </a:rPr>
              <a:t>rese</a:t>
            </a:r>
            <a:r>
              <a:rPr sz="1000" spc="4" dirty="0">
                <a:latin typeface="Verdana"/>
                <a:cs typeface="Verdana"/>
              </a:rPr>
              <a:t>nz</a:t>
            </a:r>
            <a:r>
              <a:rPr sz="1000" spc="0" dirty="0">
                <a:latin typeface="Verdana"/>
                <a:cs typeface="Verdana"/>
              </a:rPr>
              <a:t>a</a:t>
            </a:r>
            <a:endParaRPr sz="1000">
              <a:latin typeface="Verdana"/>
              <a:cs typeface="Verdana"/>
            </a:endParaRPr>
          </a:p>
          <a:p>
            <a:pPr marL="12700" marR="10452">
              <a:lnSpc>
                <a:spcPts val="1170"/>
              </a:lnSpc>
            </a:pP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e</a:t>
            </a:r>
            <a:r>
              <a:rPr sz="1000" spc="4" dirty="0">
                <a:latin typeface="Verdana"/>
                <a:cs typeface="Verdana"/>
              </a:rPr>
              <a:t>m</a:t>
            </a:r>
            <a:r>
              <a:rPr sz="1000" spc="-4" dirty="0">
                <a:latin typeface="Verdana"/>
                <a:cs typeface="Verdana"/>
              </a:rPr>
              <a:t>orr</a:t>
            </a:r>
            <a:r>
              <a:rPr sz="1000" spc="0" dirty="0">
                <a:latin typeface="Verdana"/>
                <a:cs typeface="Verdana"/>
              </a:rPr>
              <a:t>a</a:t>
            </a:r>
            <a:r>
              <a:rPr sz="1000" spc="4" dirty="0">
                <a:latin typeface="Verdana"/>
                <a:cs typeface="Verdana"/>
              </a:rPr>
              <a:t>g</a:t>
            </a:r>
            <a:r>
              <a:rPr sz="1000" spc="14" dirty="0">
                <a:latin typeface="Verdana"/>
                <a:cs typeface="Verdana"/>
              </a:rPr>
              <a:t>i</a:t>
            </a:r>
            <a:r>
              <a:rPr sz="1000" spc="-4" dirty="0">
                <a:latin typeface="Verdana"/>
                <a:cs typeface="Verdana"/>
              </a:rPr>
              <a:t>e</a:t>
            </a:r>
            <a:r>
              <a:rPr sz="1000" spc="0" dirty="0">
                <a:latin typeface="Verdana"/>
                <a:cs typeface="Verdana"/>
              </a:rPr>
              <a:t>)</a:t>
            </a:r>
            <a:endParaRPr sz="1000">
              <a:latin typeface="Verdana"/>
              <a:cs typeface="Verdana"/>
            </a:endParaRPr>
          </a:p>
        </p:txBody>
      </p:sp>
      <p:sp>
        <p:nvSpPr>
          <p:cNvPr id="11" name="object 11"/>
          <p:cNvSpPr txBox="1"/>
          <p:nvPr/>
        </p:nvSpPr>
        <p:spPr>
          <a:xfrm>
            <a:off x="1247527" y="3832866"/>
            <a:ext cx="2646427" cy="609094"/>
          </a:xfrm>
          <a:prstGeom prst="rect">
            <a:avLst/>
          </a:prstGeom>
        </p:spPr>
        <p:txBody>
          <a:bodyPr wrap="square" lIns="0" tIns="0" rIns="0" bIns="0" rtlCol="0">
            <a:noAutofit/>
          </a:bodyPr>
          <a:lstStyle/>
          <a:p>
            <a:pPr marL="12706">
              <a:lnSpc>
                <a:spcPts val="1135"/>
              </a:lnSpc>
              <a:spcBef>
                <a:spcPts val="56"/>
              </a:spcBef>
            </a:pPr>
            <a:r>
              <a:rPr sz="1000" spc="4" dirty="0">
                <a:latin typeface="Verdana"/>
                <a:cs typeface="Verdana"/>
              </a:rPr>
              <a:t>Attu</a:t>
            </a:r>
            <a:r>
              <a:rPr sz="1000" spc="0" dirty="0">
                <a:latin typeface="Verdana"/>
                <a:cs typeface="Verdana"/>
              </a:rPr>
              <a:t>a</a:t>
            </a:r>
            <a:r>
              <a:rPr sz="1000" spc="4" dirty="0">
                <a:latin typeface="Verdana"/>
                <a:cs typeface="Verdana"/>
              </a:rPr>
              <a:t>n</a:t>
            </a:r>
            <a:r>
              <a:rPr sz="1000" spc="0" dirty="0">
                <a:latin typeface="Verdana"/>
                <a:cs typeface="Verdana"/>
              </a:rPr>
              <a:t>o</a:t>
            </a:r>
            <a:r>
              <a:rPr sz="1000" spc="75"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8" dirty="0">
                <a:latin typeface="Times New Roman"/>
                <a:cs typeface="Times New Roman"/>
              </a:rPr>
              <a:t> </a:t>
            </a:r>
            <a:r>
              <a:rPr sz="1000" b="1" spc="-163"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nte</a:t>
            </a:r>
            <a:r>
              <a:rPr sz="1000" b="1" u="heavy" spc="-4" dirty="0">
                <a:solidFill>
                  <a:srgbClr val="009999"/>
                </a:solidFill>
                <a:latin typeface="Verdana"/>
                <a:cs typeface="Verdana"/>
              </a:rPr>
              <a:t>r</a:t>
            </a:r>
            <a:r>
              <a:rPr sz="1000" b="1" u="heavy" spc="0" dirty="0">
                <a:solidFill>
                  <a:srgbClr val="009999"/>
                </a:solidFill>
                <a:latin typeface="Verdana"/>
                <a:cs typeface="Verdana"/>
              </a:rPr>
              <a:t>venti</a:t>
            </a:r>
            <a:r>
              <a:rPr sz="1000" b="1" spc="64" dirty="0">
                <a:solidFill>
                  <a:srgbClr val="009999"/>
                </a:solidFill>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p</a:t>
            </a:r>
            <a:r>
              <a:rPr sz="1000" spc="-4" dirty="0">
                <a:latin typeface="Verdana"/>
                <a:cs typeface="Verdana"/>
              </a:rPr>
              <a:t>r</a:t>
            </a:r>
            <a:r>
              <a:rPr sz="1000" spc="14" dirty="0">
                <a:latin typeface="Verdana"/>
                <a:cs typeface="Verdana"/>
              </a:rPr>
              <a:t>i</a:t>
            </a:r>
            <a:r>
              <a:rPr sz="1000" spc="4" dirty="0">
                <a:latin typeface="Verdana"/>
                <a:cs typeface="Verdana"/>
              </a:rPr>
              <a:t>m</a:t>
            </a:r>
            <a:r>
              <a:rPr sz="1000" spc="0" dirty="0">
                <a:latin typeface="Verdana"/>
                <a:cs typeface="Verdana"/>
              </a:rPr>
              <a:t>o</a:t>
            </a:r>
            <a:r>
              <a:rPr sz="1000" spc="75" dirty="0">
                <a:latin typeface="Times New Roman"/>
                <a:cs typeface="Times New Roman"/>
              </a:rPr>
              <a:t> </a:t>
            </a:r>
            <a:r>
              <a:rPr sz="1000" spc="-4" dirty="0">
                <a:latin typeface="Verdana"/>
                <a:cs typeface="Verdana"/>
              </a:rPr>
              <a:t>soccor</a:t>
            </a:r>
            <a:r>
              <a:rPr sz="1000" spc="9" dirty="0">
                <a:latin typeface="Verdana"/>
                <a:cs typeface="Verdana"/>
              </a:rPr>
              <a:t>s</a:t>
            </a:r>
            <a:r>
              <a:rPr sz="1000" spc="0" dirty="0">
                <a:latin typeface="Verdana"/>
                <a:cs typeface="Verdana"/>
              </a:rPr>
              <a:t>o</a:t>
            </a:r>
            <a:endParaRPr sz="1000">
              <a:latin typeface="Verdana"/>
              <a:cs typeface="Verdana"/>
            </a:endParaRPr>
          </a:p>
          <a:p>
            <a:pPr marL="12700" marR="103271">
              <a:lnSpc>
                <a:spcPts val="1200"/>
              </a:lnSpc>
              <a:spcBef>
                <a:spcPts val="33"/>
              </a:spcBef>
            </a:pPr>
            <a:r>
              <a:rPr sz="1000" spc="0" dirty="0">
                <a:latin typeface="Verdana"/>
                <a:cs typeface="Verdana"/>
              </a:rPr>
              <a:t>a</a:t>
            </a:r>
            <a:r>
              <a:rPr sz="1000" spc="4" dirty="0">
                <a:latin typeface="Verdana"/>
                <a:cs typeface="Verdana"/>
              </a:rPr>
              <a:t>tt</a:t>
            </a:r>
            <a:r>
              <a:rPr sz="1000" spc="-4" dirty="0">
                <a:latin typeface="Verdana"/>
                <a:cs typeface="Verdana"/>
              </a:rPr>
              <a:t>r</a:t>
            </a:r>
            <a:r>
              <a:rPr sz="1000" spc="0" dirty="0">
                <a:latin typeface="Verdana"/>
                <a:cs typeface="Verdana"/>
              </a:rPr>
              <a:t>av</a:t>
            </a:r>
            <a:r>
              <a:rPr sz="1000" spc="-4" dirty="0">
                <a:latin typeface="Verdana"/>
                <a:cs typeface="Verdana"/>
              </a:rPr>
              <a:t>ers</a:t>
            </a:r>
            <a:r>
              <a:rPr sz="1000" spc="0" dirty="0">
                <a:latin typeface="Verdana"/>
                <a:cs typeface="Verdana"/>
              </a:rPr>
              <a:t>o</a:t>
            </a:r>
            <a:r>
              <a:rPr sz="1000" spc="88" dirty="0">
                <a:latin typeface="Times New Roman"/>
                <a:cs typeface="Times New Roman"/>
              </a:rPr>
              <a:t> </a:t>
            </a:r>
            <a:r>
              <a:rPr sz="1000" spc="14" dirty="0">
                <a:latin typeface="Verdana"/>
                <a:cs typeface="Verdana"/>
              </a:rPr>
              <a:t>l</a:t>
            </a:r>
            <a:r>
              <a:rPr sz="1000" spc="-4" dirty="0">
                <a:latin typeface="Verdana"/>
                <a:cs typeface="Verdana"/>
              </a:rPr>
              <a:t>’</a:t>
            </a:r>
            <a:r>
              <a:rPr sz="1000" spc="4" dirty="0">
                <a:latin typeface="Verdana"/>
                <a:cs typeface="Verdana"/>
              </a:rPr>
              <a:t>ut</a:t>
            </a:r>
            <a:r>
              <a:rPr sz="1000" spc="14" dirty="0">
                <a:latin typeface="Verdana"/>
                <a:cs typeface="Verdana"/>
              </a:rPr>
              <a:t>il</a:t>
            </a:r>
            <a:r>
              <a:rPr sz="1000" spc="4" dirty="0">
                <a:latin typeface="Verdana"/>
                <a:cs typeface="Verdana"/>
              </a:rPr>
              <a:t>izz</a:t>
            </a:r>
            <a:r>
              <a:rPr sz="1000" spc="0" dirty="0">
                <a:latin typeface="Verdana"/>
                <a:cs typeface="Verdana"/>
              </a:rPr>
              <a:t>o</a:t>
            </a:r>
            <a:r>
              <a:rPr sz="1000" spc="29"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c</a:t>
            </a:r>
            <a:r>
              <a:rPr sz="1000" spc="0" dirty="0">
                <a:latin typeface="Verdana"/>
                <a:cs typeface="Verdana"/>
              </a:rPr>
              <a:t>a</a:t>
            </a:r>
            <a:r>
              <a:rPr sz="1000" spc="-4" dirty="0">
                <a:latin typeface="Verdana"/>
                <a:cs typeface="Verdana"/>
              </a:rPr>
              <a:t>sse</a:t>
            </a:r>
            <a:r>
              <a:rPr sz="1000" spc="4" dirty="0">
                <a:latin typeface="Verdana"/>
                <a:cs typeface="Verdana"/>
              </a:rPr>
              <a:t>tt</a:t>
            </a:r>
            <a:r>
              <a:rPr sz="1000" spc="0" dirty="0">
                <a:latin typeface="Verdana"/>
                <a:cs typeface="Verdana"/>
              </a:rPr>
              <a:t>a</a:t>
            </a:r>
            <a:r>
              <a:rPr sz="1000" spc="108" dirty="0">
                <a:latin typeface="Times New Roman"/>
                <a:cs typeface="Times New Roman"/>
              </a:rPr>
              <a:t> </a:t>
            </a:r>
            <a:r>
              <a:rPr sz="1000" spc="4" dirty="0">
                <a:latin typeface="Verdana"/>
                <a:cs typeface="Verdana"/>
              </a:rPr>
              <a:t>d</a:t>
            </a:r>
            <a:r>
              <a:rPr sz="1000" spc="0" dirty="0">
                <a:latin typeface="Verdana"/>
                <a:cs typeface="Verdana"/>
              </a:rPr>
              <a:t>i</a:t>
            </a:r>
            <a:r>
              <a:rPr sz="1000" spc="0" dirty="0">
                <a:latin typeface="Times New Roman"/>
                <a:cs typeface="Times New Roman"/>
              </a:rPr>
              <a:t> </a:t>
            </a:r>
            <a:r>
              <a:rPr sz="1000" spc="4" dirty="0">
                <a:latin typeface="Verdana"/>
                <a:cs typeface="Verdana"/>
              </a:rPr>
              <a:t>p</a:t>
            </a:r>
            <a:r>
              <a:rPr sz="1000" spc="-4" dirty="0">
                <a:latin typeface="Verdana"/>
                <a:cs typeface="Verdana"/>
              </a:rPr>
              <a:t>ro</a:t>
            </a:r>
            <a:r>
              <a:rPr sz="1000" spc="4" dirty="0">
                <a:latin typeface="Verdana"/>
                <a:cs typeface="Verdana"/>
              </a:rPr>
              <a:t>nt</a:t>
            </a:r>
            <a:r>
              <a:rPr sz="1000" spc="0" dirty="0">
                <a:latin typeface="Verdana"/>
                <a:cs typeface="Verdana"/>
              </a:rPr>
              <a:t>o</a:t>
            </a:r>
            <a:r>
              <a:rPr sz="1000" spc="97" dirty="0">
                <a:latin typeface="Times New Roman"/>
                <a:cs typeface="Times New Roman"/>
              </a:rPr>
              <a:t> </a:t>
            </a:r>
            <a:r>
              <a:rPr sz="1000" spc="-4" dirty="0">
                <a:latin typeface="Verdana"/>
                <a:cs typeface="Verdana"/>
              </a:rPr>
              <a:t>socco</a:t>
            </a:r>
            <a:r>
              <a:rPr sz="1000" spc="4" dirty="0">
                <a:latin typeface="Verdana"/>
                <a:cs typeface="Verdana"/>
              </a:rPr>
              <a:t>r</a:t>
            </a:r>
            <a:r>
              <a:rPr sz="1000" spc="9" dirty="0">
                <a:latin typeface="Verdana"/>
                <a:cs typeface="Verdana"/>
              </a:rPr>
              <a:t>s</a:t>
            </a:r>
            <a:r>
              <a:rPr sz="1000" spc="0" dirty="0">
                <a:latin typeface="Verdana"/>
                <a:cs typeface="Verdana"/>
              </a:rPr>
              <a:t>o</a:t>
            </a:r>
            <a:r>
              <a:rPr sz="1000" spc="111" dirty="0">
                <a:latin typeface="Times New Roman"/>
                <a:cs typeface="Times New Roman"/>
              </a:rPr>
              <a:t> </a:t>
            </a:r>
            <a:r>
              <a:rPr sz="1000" spc="4" dirty="0">
                <a:latin typeface="Verdana"/>
                <a:cs typeface="Verdana"/>
              </a:rPr>
              <a:t>(d</a:t>
            </a:r>
            <a:r>
              <a:rPr sz="1000" spc="14" dirty="0">
                <a:latin typeface="Verdana"/>
                <a:cs typeface="Verdana"/>
              </a:rPr>
              <a:t>i</a:t>
            </a:r>
            <a:r>
              <a:rPr sz="1000" spc="-4" dirty="0">
                <a:latin typeface="Verdana"/>
                <a:cs typeface="Verdana"/>
              </a:rPr>
              <a:t>s</a:t>
            </a:r>
            <a:r>
              <a:rPr sz="1000" spc="14" dirty="0">
                <a:latin typeface="Verdana"/>
                <a:cs typeface="Verdana"/>
              </a:rPr>
              <a:t>i</a:t>
            </a:r>
            <a:r>
              <a:rPr sz="1000" spc="4" dirty="0">
                <a:latin typeface="Verdana"/>
                <a:cs typeface="Verdana"/>
              </a:rPr>
              <a:t>n</a:t>
            </a:r>
            <a:r>
              <a:rPr sz="1000" spc="0" dirty="0">
                <a:latin typeface="Verdana"/>
                <a:cs typeface="Verdana"/>
              </a:rPr>
              <a:t>f</a:t>
            </a:r>
            <a:r>
              <a:rPr sz="1000" spc="-4" dirty="0">
                <a:latin typeface="Verdana"/>
                <a:cs typeface="Verdana"/>
              </a:rPr>
              <a:t>e</a:t>
            </a:r>
            <a:r>
              <a:rPr sz="1000" spc="4" dirty="0">
                <a:latin typeface="Verdana"/>
                <a:cs typeface="Verdana"/>
              </a:rPr>
              <a:t>tt</a:t>
            </a:r>
            <a:r>
              <a:rPr sz="1000" spc="0" dirty="0">
                <a:latin typeface="Verdana"/>
                <a:cs typeface="Verdana"/>
              </a:rPr>
              <a:t>a</a:t>
            </a:r>
            <a:r>
              <a:rPr sz="1000" spc="4" dirty="0">
                <a:latin typeface="Verdana"/>
                <a:cs typeface="Verdana"/>
              </a:rPr>
              <a:t>nt</a:t>
            </a:r>
            <a:r>
              <a:rPr sz="1000" spc="-4" dirty="0">
                <a:latin typeface="Verdana"/>
                <a:cs typeface="Verdana"/>
              </a:rPr>
              <a:t>e</a:t>
            </a:r>
            <a:r>
              <a:rPr sz="1000" spc="0" dirty="0">
                <a:latin typeface="Verdana"/>
                <a:cs typeface="Verdana"/>
              </a:rPr>
              <a:t>,</a:t>
            </a:r>
            <a:r>
              <a:rPr sz="1000" spc="48" dirty="0">
                <a:latin typeface="Times New Roman"/>
                <a:cs typeface="Times New Roman"/>
              </a:rPr>
              <a:t> </a:t>
            </a:r>
            <a:r>
              <a:rPr sz="1000" spc="-4" dirty="0">
                <a:latin typeface="Verdana"/>
                <a:cs typeface="Verdana"/>
              </a:rPr>
              <a:t>cero</a:t>
            </a:r>
            <a:r>
              <a:rPr sz="1000" spc="4" dirty="0">
                <a:latin typeface="Verdana"/>
                <a:cs typeface="Verdana"/>
              </a:rPr>
              <a:t>tt</a:t>
            </a:r>
            <a:r>
              <a:rPr sz="1000" spc="-4" dirty="0">
                <a:latin typeface="Verdana"/>
                <a:cs typeface="Verdana"/>
              </a:rPr>
              <a:t>o</a:t>
            </a:r>
            <a:r>
              <a:rPr sz="1000" spc="0" dirty="0">
                <a:latin typeface="Verdana"/>
                <a:cs typeface="Verdana"/>
              </a:rPr>
              <a:t>,</a:t>
            </a:r>
            <a:r>
              <a:rPr sz="1000" spc="0" dirty="0">
                <a:latin typeface="Times New Roman"/>
                <a:cs typeface="Times New Roman"/>
              </a:rPr>
              <a:t> </a:t>
            </a:r>
            <a:r>
              <a:rPr sz="1000" spc="4" dirty="0">
                <a:latin typeface="Verdana"/>
                <a:cs typeface="Verdana"/>
              </a:rPr>
              <a:t>gh</a:t>
            </a:r>
            <a:r>
              <a:rPr sz="1000" spc="14" dirty="0">
                <a:latin typeface="Verdana"/>
                <a:cs typeface="Verdana"/>
              </a:rPr>
              <a:t>i</a:t>
            </a:r>
            <a:r>
              <a:rPr sz="1000" spc="0" dirty="0">
                <a:latin typeface="Verdana"/>
                <a:cs typeface="Verdana"/>
              </a:rPr>
              <a:t>a</a:t>
            </a:r>
            <a:r>
              <a:rPr sz="1000" spc="-4" dirty="0">
                <a:latin typeface="Verdana"/>
                <a:cs typeface="Verdana"/>
              </a:rPr>
              <a:t>cc</a:t>
            </a:r>
            <a:r>
              <a:rPr sz="1000" spc="14" dirty="0">
                <a:latin typeface="Verdana"/>
                <a:cs typeface="Verdana"/>
              </a:rPr>
              <a:t>i</a:t>
            </a:r>
            <a:r>
              <a:rPr sz="1000" spc="0" dirty="0">
                <a:latin typeface="Verdana"/>
                <a:cs typeface="Verdana"/>
              </a:rPr>
              <a:t>o</a:t>
            </a:r>
            <a:r>
              <a:rPr sz="1000" spc="64" dirty="0">
                <a:latin typeface="Times New Roman"/>
                <a:cs typeface="Times New Roman"/>
              </a:rPr>
              <a:t> </a:t>
            </a:r>
            <a:r>
              <a:rPr sz="1000" spc="-4" dirty="0">
                <a:latin typeface="Verdana"/>
                <a:cs typeface="Verdana"/>
              </a:rPr>
              <a:t>e</a:t>
            </a:r>
            <a:r>
              <a:rPr sz="1000" spc="4" dirty="0">
                <a:latin typeface="Verdana"/>
                <a:cs typeface="Verdana"/>
              </a:rPr>
              <a:t>t</a:t>
            </a:r>
            <a:r>
              <a:rPr sz="1000" spc="-4" dirty="0">
                <a:latin typeface="Verdana"/>
                <a:cs typeface="Verdana"/>
              </a:rPr>
              <a:t>c</a:t>
            </a:r>
            <a:r>
              <a:rPr sz="1000" spc="0" dirty="0">
                <a:latin typeface="Verdana"/>
                <a:cs typeface="Verdana"/>
              </a:rPr>
              <a:t>.)</a:t>
            </a:r>
            <a:endParaRPr sz="1000">
              <a:latin typeface="Verdana"/>
              <a:cs typeface="Verdana"/>
            </a:endParaRPr>
          </a:p>
        </p:txBody>
      </p:sp>
      <p:sp>
        <p:nvSpPr>
          <p:cNvPr id="10" name="object 10"/>
          <p:cNvSpPr txBox="1"/>
          <p:nvPr/>
        </p:nvSpPr>
        <p:spPr>
          <a:xfrm>
            <a:off x="4926469" y="3853556"/>
            <a:ext cx="1306735" cy="254000"/>
          </a:xfrm>
          <a:prstGeom prst="rect">
            <a:avLst/>
          </a:prstGeom>
        </p:spPr>
        <p:txBody>
          <a:bodyPr wrap="square" lIns="0" tIns="0" rIns="0" bIns="0" rtlCol="0">
            <a:noAutofit/>
          </a:bodyPr>
          <a:lstStyle/>
          <a:p>
            <a:pPr marL="12700">
              <a:lnSpc>
                <a:spcPts val="1964"/>
              </a:lnSpc>
              <a:spcBef>
                <a:spcPts val="98"/>
              </a:spcBef>
            </a:pPr>
            <a:r>
              <a:rPr sz="1800" b="1" spc="-4" dirty="0">
                <a:solidFill>
                  <a:srgbClr val="FF0000"/>
                </a:solidFill>
                <a:latin typeface="Verdana"/>
                <a:cs typeface="Verdana"/>
              </a:rPr>
              <a:t>A</a:t>
            </a:r>
            <a:r>
              <a:rPr sz="1800" b="1" spc="0" dirty="0">
                <a:solidFill>
                  <a:srgbClr val="FF0000"/>
                </a:solidFill>
                <a:latin typeface="Verdana"/>
                <a:cs typeface="Verdana"/>
              </a:rPr>
              <a:t>dd</a:t>
            </a:r>
            <a:r>
              <a:rPr sz="1800" b="1" spc="4" dirty="0">
                <a:solidFill>
                  <a:srgbClr val="FF0000"/>
                </a:solidFill>
                <a:latin typeface="Verdana"/>
                <a:cs typeface="Verdana"/>
              </a:rPr>
              <a:t>e</a:t>
            </a:r>
            <a:r>
              <a:rPr sz="1800" b="1" spc="-4" dirty="0">
                <a:solidFill>
                  <a:srgbClr val="FF0000"/>
                </a:solidFill>
                <a:latin typeface="Verdana"/>
                <a:cs typeface="Verdana"/>
              </a:rPr>
              <a:t>tt</a:t>
            </a:r>
            <a:r>
              <a:rPr sz="1800" b="1" spc="0" dirty="0">
                <a:solidFill>
                  <a:srgbClr val="FF0000"/>
                </a:solidFill>
                <a:latin typeface="Verdana"/>
                <a:cs typeface="Verdana"/>
              </a:rPr>
              <a:t>i</a:t>
            </a:r>
            <a:r>
              <a:rPr sz="1800" b="1" spc="194" dirty="0">
                <a:solidFill>
                  <a:srgbClr val="FF0000"/>
                </a:solidFill>
                <a:latin typeface="Times New Roman"/>
                <a:cs typeface="Times New Roman"/>
              </a:rPr>
              <a:t> </a:t>
            </a:r>
            <a:r>
              <a:rPr sz="1800" b="1" spc="0" dirty="0">
                <a:solidFill>
                  <a:srgbClr val="FF0000"/>
                </a:solidFill>
                <a:latin typeface="Verdana"/>
                <a:cs typeface="Verdana"/>
              </a:rPr>
              <a:t>al</a:t>
            </a:r>
            <a:endParaRPr sz="1800">
              <a:latin typeface="Verdana"/>
              <a:cs typeface="Verdana"/>
            </a:endParaRPr>
          </a:p>
        </p:txBody>
      </p:sp>
      <p:sp>
        <p:nvSpPr>
          <p:cNvPr id="9" name="object 9"/>
          <p:cNvSpPr txBox="1"/>
          <p:nvPr/>
        </p:nvSpPr>
        <p:spPr>
          <a:xfrm>
            <a:off x="4572899" y="4127876"/>
            <a:ext cx="810989" cy="254000"/>
          </a:xfrm>
          <a:prstGeom prst="rect">
            <a:avLst/>
          </a:prstGeom>
        </p:spPr>
        <p:txBody>
          <a:bodyPr wrap="square" lIns="0" tIns="0" rIns="0" bIns="0" rtlCol="0">
            <a:noAutofit/>
          </a:bodyPr>
          <a:lstStyle/>
          <a:p>
            <a:pPr marL="12700">
              <a:lnSpc>
                <a:spcPts val="1964"/>
              </a:lnSpc>
              <a:spcBef>
                <a:spcPts val="98"/>
              </a:spcBef>
            </a:pPr>
            <a:r>
              <a:rPr sz="1800" b="1" spc="0" dirty="0">
                <a:solidFill>
                  <a:srgbClr val="FF0000"/>
                </a:solidFill>
                <a:latin typeface="Verdana"/>
                <a:cs typeface="Verdana"/>
              </a:rPr>
              <a:t>p</a:t>
            </a:r>
            <a:r>
              <a:rPr sz="1800" b="1" spc="4" dirty="0">
                <a:solidFill>
                  <a:srgbClr val="FF0000"/>
                </a:solidFill>
                <a:latin typeface="Verdana"/>
                <a:cs typeface="Verdana"/>
              </a:rPr>
              <a:t>r</a:t>
            </a:r>
            <a:r>
              <a:rPr sz="1800" b="1" spc="-4" dirty="0">
                <a:solidFill>
                  <a:srgbClr val="FF0000"/>
                </a:solidFill>
                <a:latin typeface="Verdana"/>
                <a:cs typeface="Verdana"/>
              </a:rPr>
              <a:t>i</a:t>
            </a:r>
            <a:r>
              <a:rPr sz="1800" b="1" spc="4" dirty="0">
                <a:solidFill>
                  <a:srgbClr val="FF0000"/>
                </a:solidFill>
                <a:latin typeface="Verdana"/>
                <a:cs typeface="Verdana"/>
              </a:rPr>
              <a:t>m</a:t>
            </a:r>
            <a:r>
              <a:rPr sz="1800" b="1" spc="0" dirty="0">
                <a:solidFill>
                  <a:srgbClr val="FF0000"/>
                </a:solidFill>
                <a:latin typeface="Verdana"/>
                <a:cs typeface="Verdana"/>
              </a:rPr>
              <a:t>o</a:t>
            </a:r>
            <a:endParaRPr sz="1800">
              <a:latin typeface="Verdana"/>
              <a:cs typeface="Verdana"/>
            </a:endParaRPr>
          </a:p>
        </p:txBody>
      </p:sp>
      <p:sp>
        <p:nvSpPr>
          <p:cNvPr id="8" name="object 8"/>
          <p:cNvSpPr txBox="1"/>
          <p:nvPr/>
        </p:nvSpPr>
        <p:spPr>
          <a:xfrm>
            <a:off x="5401955" y="4127876"/>
            <a:ext cx="1184379" cy="254000"/>
          </a:xfrm>
          <a:prstGeom prst="rect">
            <a:avLst/>
          </a:prstGeom>
        </p:spPr>
        <p:txBody>
          <a:bodyPr wrap="square" lIns="0" tIns="0" rIns="0" bIns="0" rtlCol="0">
            <a:noAutofit/>
          </a:bodyPr>
          <a:lstStyle/>
          <a:p>
            <a:pPr marL="12700">
              <a:lnSpc>
                <a:spcPts val="1964"/>
              </a:lnSpc>
              <a:spcBef>
                <a:spcPts val="98"/>
              </a:spcBef>
            </a:pPr>
            <a:r>
              <a:rPr sz="1800" b="1" spc="0" dirty="0">
                <a:solidFill>
                  <a:srgbClr val="FF0000"/>
                </a:solidFill>
                <a:latin typeface="Verdana"/>
                <a:cs typeface="Verdana"/>
              </a:rPr>
              <a:t>so</a:t>
            </a:r>
            <a:r>
              <a:rPr sz="1800" b="1" spc="-4" dirty="0">
                <a:solidFill>
                  <a:srgbClr val="FF0000"/>
                </a:solidFill>
                <a:latin typeface="Verdana"/>
                <a:cs typeface="Verdana"/>
              </a:rPr>
              <a:t>cc</a:t>
            </a:r>
            <a:r>
              <a:rPr sz="1800" b="1" spc="0" dirty="0">
                <a:solidFill>
                  <a:srgbClr val="FF0000"/>
                </a:solidFill>
                <a:latin typeface="Verdana"/>
                <a:cs typeface="Verdana"/>
              </a:rPr>
              <a:t>o</a:t>
            </a:r>
            <a:r>
              <a:rPr sz="1800" b="1" spc="4" dirty="0">
                <a:solidFill>
                  <a:srgbClr val="FF0000"/>
                </a:solidFill>
                <a:latin typeface="Verdana"/>
                <a:cs typeface="Verdana"/>
              </a:rPr>
              <a:t>r</a:t>
            </a:r>
            <a:r>
              <a:rPr sz="1800" b="1" spc="0" dirty="0">
                <a:solidFill>
                  <a:srgbClr val="FF0000"/>
                </a:solidFill>
                <a:latin typeface="Verdana"/>
                <a:cs typeface="Verdana"/>
              </a:rPr>
              <a:t>so</a:t>
            </a:r>
            <a:endParaRPr sz="1800">
              <a:latin typeface="Verdana"/>
              <a:cs typeface="Verdana"/>
            </a:endParaRPr>
          </a:p>
        </p:txBody>
      </p:sp>
      <p:sp>
        <p:nvSpPr>
          <p:cNvPr id="7" name="object 7"/>
          <p:cNvSpPr txBox="1"/>
          <p:nvPr/>
        </p:nvSpPr>
        <p:spPr>
          <a:xfrm>
            <a:off x="6145663" y="5487931"/>
            <a:ext cx="3051014" cy="151893"/>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C</a:t>
            </a:r>
            <a:r>
              <a:rPr sz="1000" spc="-4" dirty="0">
                <a:latin typeface="Verdana"/>
                <a:cs typeface="Verdana"/>
              </a:rPr>
              <a:t>o</a:t>
            </a:r>
            <a:r>
              <a:rPr sz="1000" spc="4" dirty="0">
                <a:latin typeface="Verdana"/>
                <a:cs typeface="Verdana"/>
              </a:rPr>
              <a:t>n</a:t>
            </a:r>
            <a:r>
              <a:rPr sz="1000" spc="-4" dirty="0">
                <a:latin typeface="Verdana"/>
                <a:cs typeface="Verdana"/>
              </a:rPr>
              <a:t>osco</a:t>
            </a:r>
            <a:r>
              <a:rPr sz="1000" spc="19" dirty="0">
                <a:latin typeface="Verdana"/>
                <a:cs typeface="Verdana"/>
              </a:rPr>
              <a:t>n</a:t>
            </a:r>
            <a:r>
              <a:rPr sz="1000" spc="0" dirty="0">
                <a:latin typeface="Verdana"/>
                <a:cs typeface="Verdana"/>
              </a:rPr>
              <a:t>o</a:t>
            </a:r>
            <a:r>
              <a:rPr sz="1000" spc="100" dirty="0">
                <a:latin typeface="Times New Roman"/>
                <a:cs typeface="Times New Roman"/>
              </a:rPr>
              <a:t> </a:t>
            </a:r>
            <a:r>
              <a:rPr sz="1000" spc="0" dirty="0">
                <a:latin typeface="Verdana"/>
                <a:cs typeface="Verdana"/>
              </a:rPr>
              <a:t>i</a:t>
            </a:r>
            <a:r>
              <a:rPr sz="1000" spc="-1" dirty="0">
                <a:latin typeface="Times New Roman"/>
                <a:cs typeface="Times New Roman"/>
              </a:rPr>
              <a:t> </a:t>
            </a:r>
            <a:r>
              <a:rPr sz="1000" b="1" spc="-150" dirty="0">
                <a:solidFill>
                  <a:srgbClr val="009999"/>
                </a:solidFill>
                <a:latin typeface="Verdana"/>
                <a:cs typeface="Verdana"/>
              </a:rPr>
              <a:t> </a:t>
            </a:r>
            <a:r>
              <a:rPr sz="1000" b="1" u="heavy" spc="-4" dirty="0">
                <a:solidFill>
                  <a:srgbClr val="009999"/>
                </a:solidFill>
                <a:latin typeface="Verdana"/>
                <a:cs typeface="Verdana"/>
              </a:rPr>
              <a:t>ris</a:t>
            </a:r>
            <a:r>
              <a:rPr sz="1000" b="1" u="heavy" spc="0" dirty="0">
                <a:solidFill>
                  <a:srgbClr val="009999"/>
                </a:solidFill>
                <a:latin typeface="Verdana"/>
                <a:cs typeface="Verdana"/>
              </a:rPr>
              <a:t>chi</a:t>
            </a:r>
            <a:r>
              <a:rPr sz="1000" b="1" u="heavy" spc="-39" dirty="0">
                <a:solidFill>
                  <a:srgbClr val="009999"/>
                </a:solidFill>
                <a:latin typeface="Verdana"/>
                <a:cs typeface="Verdana"/>
              </a:rPr>
              <a:t> </a:t>
            </a:r>
            <a:r>
              <a:rPr sz="1000" b="1" u="heavy" spc="-4" dirty="0">
                <a:solidFill>
                  <a:srgbClr val="009999"/>
                </a:solidFill>
                <a:latin typeface="Verdana"/>
                <a:cs typeface="Verdana"/>
              </a:rPr>
              <a:t>s</a:t>
            </a:r>
            <a:r>
              <a:rPr sz="1000" b="1" u="heavy" spc="0" dirty="0">
                <a:solidFill>
                  <a:srgbClr val="009999"/>
                </a:solidFill>
                <a:latin typeface="Verdana"/>
                <a:cs typeface="Verdana"/>
              </a:rPr>
              <a:t>pec</a:t>
            </a:r>
            <a:r>
              <a:rPr sz="1000" b="1" u="heavy" spc="-4" dirty="0">
                <a:solidFill>
                  <a:srgbClr val="009999"/>
                </a:solidFill>
                <a:latin typeface="Verdana"/>
                <a:cs typeface="Verdana"/>
              </a:rPr>
              <a:t>i</a:t>
            </a:r>
            <a:r>
              <a:rPr sz="1000" b="1" u="heavy" spc="0" dirty="0">
                <a:solidFill>
                  <a:srgbClr val="009999"/>
                </a:solidFill>
                <a:latin typeface="Verdana"/>
                <a:cs typeface="Verdana"/>
              </a:rPr>
              <a:t>f</a:t>
            </a:r>
            <a:r>
              <a:rPr sz="1000" b="1" u="heavy" spc="-4" dirty="0">
                <a:solidFill>
                  <a:srgbClr val="009999"/>
                </a:solidFill>
                <a:latin typeface="Verdana"/>
                <a:cs typeface="Verdana"/>
              </a:rPr>
              <a:t>i</a:t>
            </a:r>
            <a:r>
              <a:rPr sz="1000" b="1" u="heavy" spc="0" dirty="0">
                <a:solidFill>
                  <a:srgbClr val="009999"/>
                </a:solidFill>
                <a:latin typeface="Verdana"/>
                <a:cs typeface="Verdana"/>
              </a:rPr>
              <a:t>ci</a:t>
            </a:r>
            <a:r>
              <a:rPr sz="1000" b="1" spc="59" dirty="0">
                <a:solidFill>
                  <a:srgbClr val="009999"/>
                </a:solidFill>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4" dirty="0">
                <a:latin typeface="Verdana"/>
                <a:cs typeface="Verdana"/>
              </a:rPr>
              <a:t>’</a:t>
            </a:r>
            <a:r>
              <a:rPr sz="1000" spc="0" dirty="0">
                <a:latin typeface="Verdana"/>
                <a:cs typeface="Verdana"/>
              </a:rPr>
              <a:t>a</a:t>
            </a:r>
            <a:r>
              <a:rPr sz="1000" spc="4" dirty="0">
                <a:latin typeface="Verdana"/>
                <a:cs typeface="Verdana"/>
              </a:rPr>
              <a:t>tt</a:t>
            </a:r>
            <a:r>
              <a:rPr sz="1000" spc="14" dirty="0">
                <a:latin typeface="Verdana"/>
                <a:cs typeface="Verdana"/>
              </a:rPr>
              <a:t>i</a:t>
            </a:r>
            <a:r>
              <a:rPr sz="1000" spc="0" dirty="0">
                <a:latin typeface="Verdana"/>
                <a:cs typeface="Verdana"/>
              </a:rPr>
              <a:t>v</a:t>
            </a:r>
            <a:r>
              <a:rPr sz="1000" spc="14" dirty="0">
                <a:latin typeface="Verdana"/>
                <a:cs typeface="Verdana"/>
              </a:rPr>
              <a:t>i</a:t>
            </a:r>
            <a:r>
              <a:rPr sz="1000" spc="4" dirty="0">
                <a:latin typeface="Verdana"/>
                <a:cs typeface="Verdana"/>
              </a:rPr>
              <a:t>t</a:t>
            </a:r>
            <a:r>
              <a:rPr sz="1000" spc="0" dirty="0">
                <a:latin typeface="Verdana"/>
                <a:cs typeface="Verdana"/>
              </a:rPr>
              <a:t>à</a:t>
            </a:r>
            <a:r>
              <a:rPr sz="1000" spc="19" dirty="0">
                <a:latin typeface="Times New Roman"/>
                <a:cs typeface="Times New Roman"/>
              </a:rPr>
              <a:t> </a:t>
            </a:r>
            <a:r>
              <a:rPr sz="1000" spc="-4" dirty="0">
                <a:latin typeface="Verdana"/>
                <a:cs typeface="Verdana"/>
              </a:rPr>
              <a:t>s</a:t>
            </a:r>
            <a:r>
              <a:rPr sz="1000" spc="0" dirty="0">
                <a:latin typeface="Verdana"/>
                <a:cs typeface="Verdana"/>
              </a:rPr>
              <a:t>v</a:t>
            </a:r>
            <a:r>
              <a:rPr sz="1000" spc="-4" dirty="0">
                <a:latin typeface="Verdana"/>
                <a:cs typeface="Verdana"/>
              </a:rPr>
              <a:t>o</a:t>
            </a:r>
            <a:r>
              <a:rPr sz="1000" spc="14" dirty="0">
                <a:latin typeface="Verdana"/>
                <a:cs typeface="Verdana"/>
              </a:rPr>
              <a:t>l</a:t>
            </a:r>
            <a:r>
              <a:rPr sz="1000" spc="4" dirty="0">
                <a:latin typeface="Verdana"/>
                <a:cs typeface="Verdana"/>
              </a:rPr>
              <a:t>t</a:t>
            </a:r>
            <a:r>
              <a:rPr sz="1000" spc="0" dirty="0">
                <a:latin typeface="Verdana"/>
                <a:cs typeface="Verdana"/>
              </a:rPr>
              <a:t>a</a:t>
            </a:r>
            <a:endParaRPr sz="1000">
              <a:latin typeface="Verdana"/>
              <a:cs typeface="Verdana"/>
            </a:endParaRPr>
          </a:p>
        </p:txBody>
      </p:sp>
      <p:sp>
        <p:nvSpPr>
          <p:cNvPr id="6" name="object 6"/>
          <p:cNvSpPr txBox="1"/>
          <p:nvPr/>
        </p:nvSpPr>
        <p:spPr>
          <a:xfrm>
            <a:off x="1537093" y="5632712"/>
            <a:ext cx="2510774"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A</a:t>
            </a:r>
            <a:r>
              <a:rPr sz="1000" spc="-4" dirty="0">
                <a:latin typeface="Verdana"/>
                <a:cs typeface="Verdana"/>
              </a:rPr>
              <a:t>c</a:t>
            </a:r>
            <a:r>
              <a:rPr sz="1000" spc="4" dirty="0">
                <a:latin typeface="Verdana"/>
                <a:cs typeface="Verdana"/>
              </a:rPr>
              <a:t>qu</a:t>
            </a:r>
            <a:r>
              <a:rPr sz="1000" spc="14" dirty="0">
                <a:latin typeface="Verdana"/>
                <a:cs typeface="Verdana"/>
              </a:rPr>
              <a:t>i</a:t>
            </a:r>
            <a:r>
              <a:rPr sz="1000" spc="-4" dirty="0">
                <a:latin typeface="Verdana"/>
                <a:cs typeface="Verdana"/>
              </a:rPr>
              <a:t>s</a:t>
            </a:r>
            <a:r>
              <a:rPr sz="1000" spc="14" dirty="0">
                <a:latin typeface="Verdana"/>
                <a:cs typeface="Verdana"/>
              </a:rPr>
              <a:t>i</a:t>
            </a:r>
            <a:r>
              <a:rPr sz="1000" spc="-4" dirty="0">
                <a:latin typeface="Verdana"/>
                <a:cs typeface="Verdana"/>
              </a:rPr>
              <a:t>sco</a:t>
            </a:r>
            <a:r>
              <a:rPr sz="1000" spc="4" dirty="0">
                <a:latin typeface="Verdana"/>
                <a:cs typeface="Verdana"/>
              </a:rPr>
              <a:t>n</a:t>
            </a:r>
            <a:r>
              <a:rPr sz="1000" spc="0" dirty="0">
                <a:latin typeface="Verdana"/>
                <a:cs typeface="Verdana"/>
              </a:rPr>
              <a:t>o</a:t>
            </a:r>
            <a:r>
              <a:rPr sz="1000" spc="75" dirty="0">
                <a:latin typeface="Times New Roman"/>
                <a:cs typeface="Times New Roman"/>
              </a:rPr>
              <a:t> </a:t>
            </a:r>
            <a:r>
              <a:rPr sz="1000" spc="14" dirty="0">
                <a:latin typeface="Verdana"/>
                <a:cs typeface="Verdana"/>
              </a:rPr>
              <a:t>l</a:t>
            </a:r>
            <a:r>
              <a:rPr sz="1000" spc="0" dirty="0">
                <a:latin typeface="Verdana"/>
                <a:cs typeface="Verdana"/>
              </a:rPr>
              <a:t>e</a:t>
            </a:r>
            <a:r>
              <a:rPr sz="1000" spc="-6" dirty="0">
                <a:latin typeface="Times New Roman"/>
                <a:cs typeface="Times New Roman"/>
              </a:rPr>
              <a:t> </a:t>
            </a:r>
            <a:r>
              <a:rPr sz="1000" b="1" spc="-157" dirty="0">
                <a:solidFill>
                  <a:srgbClr val="009999"/>
                </a:solidFill>
                <a:latin typeface="Verdana"/>
                <a:cs typeface="Verdana"/>
              </a:rPr>
              <a:t> </a:t>
            </a:r>
            <a:r>
              <a:rPr sz="1000" b="1" u="heavy" spc="0" dirty="0">
                <a:solidFill>
                  <a:srgbClr val="009999"/>
                </a:solidFill>
                <a:latin typeface="Verdana"/>
                <a:cs typeface="Verdana"/>
              </a:rPr>
              <a:t>cono</a:t>
            </a:r>
            <a:r>
              <a:rPr sz="1000" b="1" u="heavy" spc="-4" dirty="0">
                <a:solidFill>
                  <a:srgbClr val="009999"/>
                </a:solidFill>
                <a:latin typeface="Verdana"/>
                <a:cs typeface="Verdana"/>
              </a:rPr>
              <a:t>s</a:t>
            </a:r>
            <a:r>
              <a:rPr sz="1000" b="1" u="heavy" spc="0" dirty="0">
                <a:solidFill>
                  <a:srgbClr val="009999"/>
                </a:solidFill>
                <a:latin typeface="Verdana"/>
                <a:cs typeface="Verdana"/>
              </a:rPr>
              <a:t>cen</a:t>
            </a:r>
            <a:r>
              <a:rPr sz="1000" b="1" u="heavy" spc="4" dirty="0">
                <a:solidFill>
                  <a:srgbClr val="009999"/>
                </a:solidFill>
                <a:latin typeface="Verdana"/>
                <a:cs typeface="Verdana"/>
              </a:rPr>
              <a:t>z</a:t>
            </a:r>
            <a:r>
              <a:rPr sz="1000" b="1" u="heavy" spc="0" dirty="0">
                <a:solidFill>
                  <a:srgbClr val="009999"/>
                </a:solidFill>
                <a:latin typeface="Verdana"/>
                <a:cs typeface="Verdana"/>
              </a:rPr>
              <a:t>e</a:t>
            </a:r>
            <a:r>
              <a:rPr sz="1000" b="1" u="heavy" spc="-68" dirty="0">
                <a:solidFill>
                  <a:srgbClr val="009999"/>
                </a:solidFill>
                <a:latin typeface="Verdana"/>
                <a:cs typeface="Verdana"/>
              </a:rPr>
              <a:t> </a:t>
            </a:r>
            <a:r>
              <a:rPr sz="1000" b="1" u="heavy" spc="0" dirty="0">
                <a:solidFill>
                  <a:srgbClr val="009999"/>
                </a:solidFill>
                <a:latin typeface="Verdana"/>
                <a:cs typeface="Verdana"/>
              </a:rPr>
              <a:t>gene</a:t>
            </a:r>
            <a:r>
              <a:rPr sz="1000" b="1" u="heavy" spc="-4" dirty="0">
                <a:solidFill>
                  <a:srgbClr val="009999"/>
                </a:solidFill>
                <a:latin typeface="Verdana"/>
                <a:cs typeface="Verdana"/>
              </a:rPr>
              <a:t>ral</a:t>
            </a:r>
            <a:r>
              <a:rPr sz="1000" b="1" u="heavy" spc="0" dirty="0">
                <a:solidFill>
                  <a:srgbClr val="009999"/>
                </a:solidFill>
                <a:latin typeface="Verdana"/>
                <a:cs typeface="Verdana"/>
              </a:rPr>
              <a:t>i</a:t>
            </a:r>
            <a:endParaRPr sz="1000">
              <a:latin typeface="Verdana"/>
              <a:cs typeface="Verdana"/>
            </a:endParaRPr>
          </a:p>
        </p:txBody>
      </p:sp>
      <p:sp>
        <p:nvSpPr>
          <p:cNvPr id="5" name="object 5"/>
          <p:cNvSpPr txBox="1"/>
          <p:nvPr/>
        </p:nvSpPr>
        <p:spPr>
          <a:xfrm>
            <a:off x="6145669" y="5640332"/>
            <a:ext cx="3343609" cy="761492"/>
          </a:xfrm>
          <a:prstGeom prst="rect">
            <a:avLst/>
          </a:prstGeom>
        </p:spPr>
        <p:txBody>
          <a:bodyPr wrap="square" lIns="0" tIns="0" rIns="0" bIns="0" rtlCol="0">
            <a:noAutofit/>
          </a:bodyPr>
          <a:lstStyle/>
          <a:p>
            <a:pPr marL="12700" marR="10452">
              <a:lnSpc>
                <a:spcPts val="1135"/>
              </a:lnSpc>
              <a:spcBef>
                <a:spcPts val="56"/>
              </a:spcBef>
            </a:pPr>
            <a:r>
              <a:rPr sz="1000" spc="0" dirty="0">
                <a:latin typeface="Verdana"/>
                <a:cs typeface="Verdana"/>
              </a:rPr>
              <a:t>a</a:t>
            </a:r>
            <a:r>
              <a:rPr sz="1000" spc="4" dirty="0">
                <a:latin typeface="Verdana"/>
                <a:cs typeface="Verdana"/>
              </a:rPr>
              <a:t>tt</a:t>
            </a:r>
            <a:r>
              <a:rPr sz="1000" spc="-4" dirty="0">
                <a:latin typeface="Verdana"/>
                <a:cs typeface="Verdana"/>
              </a:rPr>
              <a:t>r</a:t>
            </a:r>
            <a:r>
              <a:rPr sz="1000" spc="0" dirty="0">
                <a:latin typeface="Verdana"/>
                <a:cs typeface="Verdana"/>
              </a:rPr>
              <a:t>av</a:t>
            </a:r>
            <a:r>
              <a:rPr sz="1000" spc="-4" dirty="0">
                <a:latin typeface="Verdana"/>
                <a:cs typeface="Verdana"/>
              </a:rPr>
              <a:t>ers</a:t>
            </a:r>
            <a:r>
              <a:rPr sz="1000" spc="0" dirty="0">
                <a:latin typeface="Verdana"/>
                <a:cs typeface="Verdana"/>
              </a:rPr>
              <a:t>o</a:t>
            </a:r>
            <a:r>
              <a:rPr sz="1000" spc="88" dirty="0">
                <a:latin typeface="Times New Roman"/>
                <a:cs typeface="Times New Roman"/>
              </a:rPr>
              <a:t> </a:t>
            </a:r>
            <a:r>
              <a:rPr sz="1000" spc="4" dirty="0">
                <a:latin typeface="Verdana"/>
                <a:cs typeface="Verdana"/>
              </a:rPr>
              <a:t>un</a:t>
            </a:r>
            <a:r>
              <a:rPr sz="1000" spc="0" dirty="0">
                <a:latin typeface="Verdana"/>
                <a:cs typeface="Verdana"/>
              </a:rPr>
              <a:t>a</a:t>
            </a:r>
            <a:r>
              <a:rPr sz="1000" spc="91" dirty="0">
                <a:latin typeface="Times New Roman"/>
                <a:cs typeface="Times New Roman"/>
              </a:rPr>
              <a:t> </a:t>
            </a:r>
            <a:r>
              <a:rPr sz="1000" spc="-4" dirty="0">
                <a:latin typeface="Verdana"/>
                <a:cs typeface="Verdana"/>
              </a:rPr>
              <a:t>r</a:t>
            </a:r>
            <a:r>
              <a:rPr sz="1000" spc="0" dirty="0">
                <a:latin typeface="Verdana"/>
                <a:cs typeface="Verdana"/>
              </a:rPr>
              <a:t>a</a:t>
            </a:r>
            <a:r>
              <a:rPr sz="1000" spc="4" dirty="0">
                <a:latin typeface="Verdana"/>
                <a:cs typeface="Verdana"/>
              </a:rPr>
              <a:t>p</a:t>
            </a:r>
            <a:r>
              <a:rPr sz="1000" spc="14" dirty="0">
                <a:latin typeface="Verdana"/>
                <a:cs typeface="Verdana"/>
              </a:rPr>
              <a:t>i</a:t>
            </a:r>
            <a:r>
              <a:rPr sz="1000" spc="4" dirty="0">
                <a:latin typeface="Verdana"/>
                <a:cs typeface="Verdana"/>
              </a:rPr>
              <a:t>d</a:t>
            </a:r>
            <a:r>
              <a:rPr sz="1000" spc="0" dirty="0">
                <a:latin typeface="Verdana"/>
                <a:cs typeface="Verdana"/>
              </a:rPr>
              <a:t>a</a:t>
            </a:r>
            <a:r>
              <a:rPr sz="1000" spc="58" dirty="0">
                <a:latin typeface="Times New Roman"/>
                <a:cs typeface="Times New Roman"/>
              </a:rPr>
              <a:t> </a:t>
            </a:r>
            <a:r>
              <a:rPr sz="1000" spc="0" dirty="0">
                <a:latin typeface="Verdana"/>
                <a:cs typeface="Verdana"/>
              </a:rPr>
              <a:t>va</a:t>
            </a:r>
            <a:r>
              <a:rPr sz="1000" spc="14" dirty="0">
                <a:latin typeface="Verdana"/>
                <a:cs typeface="Verdana"/>
              </a:rPr>
              <a:t>l</a:t>
            </a:r>
            <a:r>
              <a:rPr sz="1000" spc="4" dirty="0">
                <a:latin typeface="Verdana"/>
                <a:cs typeface="Verdana"/>
              </a:rPr>
              <a:t>ut</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47" dirty="0">
                <a:latin typeface="Times New Roman"/>
                <a:cs typeface="Times New Roman"/>
              </a:rPr>
              <a:t> </a:t>
            </a:r>
            <a:r>
              <a:rPr sz="1000" spc="0" dirty="0">
                <a:latin typeface="Verdana"/>
                <a:cs typeface="Verdana"/>
              </a:rPr>
              <a:t>a</a:t>
            </a:r>
            <a:r>
              <a:rPr sz="1000" spc="4" dirty="0">
                <a:latin typeface="Verdana"/>
                <a:cs typeface="Verdana"/>
              </a:rPr>
              <a:t>mb</a:t>
            </a:r>
            <a:r>
              <a:rPr sz="1000" spc="14" dirty="0">
                <a:latin typeface="Verdana"/>
                <a:cs typeface="Verdana"/>
              </a:rPr>
              <a:t>i</a:t>
            </a:r>
            <a:r>
              <a:rPr sz="1000" spc="-4" dirty="0">
                <a:latin typeface="Verdana"/>
                <a:cs typeface="Verdana"/>
              </a:rPr>
              <a:t>e</a:t>
            </a:r>
            <a:r>
              <a:rPr sz="1000" spc="4" dirty="0">
                <a:latin typeface="Verdana"/>
                <a:cs typeface="Verdana"/>
              </a:rPr>
              <a:t>nt</a:t>
            </a:r>
            <a:r>
              <a:rPr sz="1000" spc="0" dirty="0">
                <a:latin typeface="Verdana"/>
                <a:cs typeface="Verdana"/>
              </a:rPr>
              <a:t>a</a:t>
            </a:r>
            <a:r>
              <a:rPr sz="1000" spc="14" dirty="0">
                <a:latin typeface="Verdana"/>
                <a:cs typeface="Verdana"/>
              </a:rPr>
              <a:t>l</a:t>
            </a:r>
            <a:r>
              <a:rPr sz="1000" spc="0" dirty="0">
                <a:latin typeface="Verdana"/>
                <a:cs typeface="Verdana"/>
              </a:rPr>
              <a:t>e</a:t>
            </a:r>
            <a:r>
              <a:rPr sz="1000" spc="49" dirty="0">
                <a:latin typeface="Times New Roman"/>
                <a:cs typeface="Times New Roman"/>
              </a:rPr>
              <a:t> </a:t>
            </a:r>
            <a:r>
              <a:rPr sz="1000" spc="0" dirty="0">
                <a:latin typeface="Verdana"/>
                <a:cs typeface="Verdana"/>
              </a:rPr>
              <a:t>e</a:t>
            </a:r>
            <a:endParaRPr sz="1000">
              <a:latin typeface="Verdana"/>
              <a:cs typeface="Verdana"/>
            </a:endParaRPr>
          </a:p>
          <a:p>
            <a:pPr marL="12700">
              <a:lnSpc>
                <a:spcPts val="1200"/>
              </a:lnSpc>
              <a:spcBef>
                <a:spcPts val="33"/>
              </a:spcBef>
            </a:pP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d</a:t>
            </a:r>
            <a:r>
              <a:rPr sz="1000" spc="14" dirty="0">
                <a:latin typeface="Verdana"/>
                <a:cs typeface="Verdana"/>
              </a:rPr>
              <a:t>i</a:t>
            </a:r>
            <a:r>
              <a:rPr sz="1000" spc="4" dirty="0">
                <a:latin typeface="Verdana"/>
                <a:cs typeface="Verdana"/>
              </a:rPr>
              <a:t>n</a:t>
            </a:r>
            <a:r>
              <a:rPr sz="1000" spc="0" dirty="0">
                <a:latin typeface="Verdana"/>
                <a:cs typeface="Verdana"/>
              </a:rPr>
              <a:t>a</a:t>
            </a:r>
            <a:r>
              <a:rPr sz="1000" spc="4" dirty="0">
                <a:latin typeface="Verdana"/>
                <a:cs typeface="Verdana"/>
              </a:rPr>
              <a:t>m</a:t>
            </a:r>
            <a:r>
              <a:rPr sz="1000" spc="14" dirty="0">
                <a:latin typeface="Verdana"/>
                <a:cs typeface="Verdana"/>
              </a:rPr>
              <a:t>i</a:t>
            </a:r>
            <a:r>
              <a:rPr sz="1000" spc="-4" dirty="0">
                <a:latin typeface="Verdana"/>
                <a:cs typeface="Verdana"/>
              </a:rPr>
              <a:t>c</a:t>
            </a:r>
            <a:r>
              <a:rPr sz="1000" spc="0" dirty="0">
                <a:latin typeface="Verdana"/>
                <a:cs typeface="Verdana"/>
              </a:rPr>
              <a:t>a</a:t>
            </a:r>
            <a:r>
              <a:rPr sz="1000" spc="44"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4" dirty="0">
                <a:latin typeface="Verdana"/>
                <a:cs typeface="Verdana"/>
              </a:rPr>
              <a:t>’</a:t>
            </a:r>
            <a:r>
              <a:rPr sz="1000" spc="14" dirty="0">
                <a:latin typeface="Verdana"/>
                <a:cs typeface="Verdana"/>
              </a:rPr>
              <a:t>i</a:t>
            </a:r>
            <a:r>
              <a:rPr sz="1000" spc="4" dirty="0">
                <a:latin typeface="Verdana"/>
                <a:cs typeface="Verdana"/>
              </a:rPr>
              <a:t>n</a:t>
            </a:r>
            <a:r>
              <a:rPr sz="1000" spc="-4" dirty="0">
                <a:latin typeface="Verdana"/>
                <a:cs typeface="Verdana"/>
              </a:rPr>
              <a:t>c</a:t>
            </a:r>
            <a:r>
              <a:rPr sz="1000" spc="14" dirty="0">
                <a:latin typeface="Verdana"/>
                <a:cs typeface="Verdana"/>
              </a:rPr>
              <a:t>i</a:t>
            </a:r>
            <a:r>
              <a:rPr sz="1000" spc="4" dirty="0">
                <a:latin typeface="Verdana"/>
                <a:cs typeface="Verdana"/>
              </a:rPr>
              <a:t>d</a:t>
            </a:r>
            <a:r>
              <a:rPr sz="1000" spc="-4" dirty="0">
                <a:latin typeface="Verdana"/>
                <a:cs typeface="Verdana"/>
              </a:rPr>
              <a:t>e</a:t>
            </a:r>
            <a:r>
              <a:rPr sz="1000" spc="4" dirty="0">
                <a:latin typeface="Verdana"/>
                <a:cs typeface="Verdana"/>
              </a:rPr>
              <a:t>nt</a:t>
            </a:r>
            <a:r>
              <a:rPr sz="1000" spc="0" dirty="0">
                <a:latin typeface="Verdana"/>
                <a:cs typeface="Verdana"/>
              </a:rPr>
              <a:t>e</a:t>
            </a:r>
            <a:r>
              <a:rPr sz="1000" spc="39" dirty="0">
                <a:latin typeface="Times New Roman"/>
                <a:cs typeface="Times New Roman"/>
              </a:rPr>
              <a:t> </a:t>
            </a:r>
            <a:r>
              <a:rPr sz="1000" spc="4" dirty="0">
                <a:latin typeface="Verdana"/>
                <a:cs typeface="Verdana"/>
              </a:rPr>
              <a:t>(</a:t>
            </a:r>
            <a:r>
              <a:rPr sz="1000" spc="-4" dirty="0">
                <a:latin typeface="Verdana"/>
                <a:cs typeface="Verdana"/>
              </a:rPr>
              <a:t>c</a:t>
            </a:r>
            <a:r>
              <a:rPr sz="1000" spc="0" dirty="0">
                <a:latin typeface="Verdana"/>
                <a:cs typeface="Verdana"/>
              </a:rPr>
              <a:t>a</a:t>
            </a:r>
            <a:r>
              <a:rPr sz="1000" spc="4" dirty="0">
                <a:latin typeface="Verdana"/>
                <a:cs typeface="Verdana"/>
              </a:rPr>
              <a:t>dut</a:t>
            </a:r>
            <a:r>
              <a:rPr sz="1000" spc="-4" dirty="0">
                <a:latin typeface="Verdana"/>
                <a:cs typeface="Verdana"/>
              </a:rPr>
              <a:t>e</a:t>
            </a:r>
            <a:r>
              <a:rPr sz="1000" spc="0" dirty="0">
                <a:latin typeface="Verdana"/>
                <a:cs typeface="Verdana"/>
              </a:rPr>
              <a:t>,</a:t>
            </a:r>
            <a:r>
              <a:rPr sz="1000" spc="78" dirty="0">
                <a:latin typeface="Times New Roman"/>
                <a:cs typeface="Times New Roman"/>
              </a:rPr>
              <a:t> </a:t>
            </a:r>
            <a:r>
              <a:rPr sz="1000" spc="0" dirty="0">
                <a:latin typeface="Verdana"/>
                <a:cs typeface="Verdana"/>
              </a:rPr>
              <a:t>f</a:t>
            </a:r>
            <a:r>
              <a:rPr sz="1000" spc="-4" dirty="0">
                <a:latin typeface="Verdana"/>
                <a:cs typeface="Verdana"/>
              </a:rPr>
              <a:t>er</a:t>
            </a:r>
            <a:r>
              <a:rPr sz="1000" spc="14" dirty="0">
                <a:latin typeface="Verdana"/>
                <a:cs typeface="Verdana"/>
              </a:rPr>
              <a:t>i</a:t>
            </a:r>
            <a:r>
              <a:rPr sz="1000" spc="4" dirty="0">
                <a:latin typeface="Verdana"/>
                <a:cs typeface="Verdana"/>
              </a:rPr>
              <a:t>t</a:t>
            </a:r>
            <a:r>
              <a:rPr sz="1000" spc="-4" dirty="0">
                <a:latin typeface="Verdana"/>
                <a:cs typeface="Verdana"/>
              </a:rPr>
              <a:t>e</a:t>
            </a:r>
            <a:r>
              <a:rPr sz="1000" spc="0" dirty="0">
                <a:latin typeface="Verdana"/>
                <a:cs typeface="Verdana"/>
              </a:rPr>
              <a:t>,</a:t>
            </a:r>
            <a:r>
              <a:rPr sz="1000" spc="-32" dirty="0">
                <a:latin typeface="Times New Roman"/>
                <a:cs typeface="Times New Roman"/>
              </a:rPr>
              <a:t> </a:t>
            </a:r>
            <a:r>
              <a:rPr sz="1000" spc="4" dirty="0">
                <a:latin typeface="Verdana"/>
                <a:cs typeface="Verdana"/>
              </a:rPr>
              <a:t>puntu</a:t>
            </a:r>
            <a:r>
              <a:rPr sz="1000" spc="-4" dirty="0">
                <a:latin typeface="Verdana"/>
                <a:cs typeface="Verdana"/>
              </a:rPr>
              <a:t>r</a:t>
            </a:r>
            <a:r>
              <a:rPr sz="1000" spc="0" dirty="0">
                <a:latin typeface="Verdana"/>
                <a:cs typeface="Verdana"/>
              </a:rPr>
              <a:t>e</a:t>
            </a:r>
            <a:r>
              <a:rPr sz="1000" spc="114" dirty="0">
                <a:latin typeface="Times New Roman"/>
                <a:cs typeface="Times New Roman"/>
              </a:rPr>
              <a:t> </a:t>
            </a:r>
            <a:r>
              <a:rPr sz="1000" spc="4" dirty="0">
                <a:latin typeface="Verdana"/>
                <a:cs typeface="Verdana"/>
              </a:rPr>
              <a:t>d</a:t>
            </a:r>
            <a:r>
              <a:rPr sz="1000" spc="0" dirty="0">
                <a:latin typeface="Verdana"/>
                <a:cs typeface="Verdana"/>
              </a:rPr>
              <a:t>a</a:t>
            </a:r>
            <a:r>
              <a:rPr sz="1000" spc="97" dirty="0">
                <a:latin typeface="Times New Roman"/>
                <a:cs typeface="Times New Roman"/>
              </a:rPr>
              <a:t> </a:t>
            </a:r>
            <a:r>
              <a:rPr sz="1000" spc="14" dirty="0">
                <a:latin typeface="Verdana"/>
                <a:cs typeface="Verdana"/>
              </a:rPr>
              <a:t>i</a:t>
            </a:r>
            <a:r>
              <a:rPr sz="1000" spc="4" dirty="0">
                <a:latin typeface="Verdana"/>
                <a:cs typeface="Verdana"/>
              </a:rPr>
              <a:t>n</a:t>
            </a:r>
            <a:r>
              <a:rPr sz="1000" spc="-4" dirty="0">
                <a:latin typeface="Verdana"/>
                <a:cs typeface="Verdana"/>
              </a:rPr>
              <a:t>se</a:t>
            </a:r>
            <a:r>
              <a:rPr sz="1000" spc="4" dirty="0">
                <a:latin typeface="Verdana"/>
                <a:cs typeface="Verdana"/>
              </a:rPr>
              <a:t>tt</a:t>
            </a:r>
            <a:r>
              <a:rPr sz="1000" spc="14" dirty="0">
                <a:latin typeface="Verdana"/>
                <a:cs typeface="Verdana"/>
              </a:rPr>
              <a:t>i</a:t>
            </a:r>
            <a:r>
              <a:rPr sz="1000" spc="0" dirty="0">
                <a:latin typeface="Verdana"/>
                <a:cs typeface="Verdana"/>
              </a:rPr>
              <a:t>,</a:t>
            </a:r>
            <a:r>
              <a:rPr sz="1000" spc="60" dirty="0">
                <a:latin typeface="Times New Roman"/>
                <a:cs typeface="Times New Roman"/>
              </a:rPr>
              <a:t> </a:t>
            </a:r>
            <a:r>
              <a:rPr sz="1000" spc="0" dirty="0">
                <a:latin typeface="Verdana"/>
                <a:cs typeface="Verdana"/>
              </a:rPr>
              <a:t>f</a:t>
            </a:r>
            <a:r>
              <a:rPr sz="1000" spc="-4" dirty="0">
                <a:latin typeface="Verdana"/>
                <a:cs typeface="Verdana"/>
              </a:rPr>
              <a:t>r</a:t>
            </a:r>
            <a:r>
              <a:rPr sz="1000" spc="0" dirty="0">
                <a:latin typeface="Verdana"/>
                <a:cs typeface="Verdana"/>
              </a:rPr>
              <a:t>a</a:t>
            </a:r>
            <a:r>
              <a:rPr sz="1000" spc="4" dirty="0">
                <a:latin typeface="Verdana"/>
                <a:cs typeface="Verdana"/>
              </a:rPr>
              <a:t>ttu</a:t>
            </a:r>
            <a:r>
              <a:rPr sz="1000" spc="-4" dirty="0">
                <a:latin typeface="Verdana"/>
                <a:cs typeface="Verdana"/>
              </a:rPr>
              <a:t>re</a:t>
            </a:r>
            <a:r>
              <a:rPr sz="1000" spc="0" dirty="0">
                <a:latin typeface="Verdana"/>
                <a:cs typeface="Verdana"/>
              </a:rPr>
              <a:t>,</a:t>
            </a:r>
            <a:r>
              <a:rPr sz="1000" spc="103" dirty="0">
                <a:latin typeface="Times New Roman"/>
                <a:cs typeface="Times New Roman"/>
              </a:rPr>
              <a:t> </a:t>
            </a:r>
            <a:r>
              <a:rPr sz="1000" spc="4" dirty="0">
                <a:latin typeface="Verdana"/>
                <a:cs typeface="Verdana"/>
              </a:rPr>
              <a:t>t</a:t>
            </a:r>
            <a:r>
              <a:rPr sz="1000" spc="-4" dirty="0">
                <a:latin typeface="Verdana"/>
                <a:cs typeface="Verdana"/>
              </a:rPr>
              <a:t>r</a:t>
            </a:r>
            <a:r>
              <a:rPr sz="1000" spc="0" dirty="0">
                <a:latin typeface="Verdana"/>
                <a:cs typeface="Verdana"/>
              </a:rPr>
              <a:t>a</a:t>
            </a:r>
            <a:r>
              <a:rPr sz="1000" spc="4" dirty="0">
                <a:latin typeface="Verdana"/>
                <a:cs typeface="Verdana"/>
              </a:rPr>
              <a:t>um</a:t>
            </a:r>
            <a:r>
              <a:rPr sz="1000" spc="0" dirty="0">
                <a:latin typeface="Verdana"/>
                <a:cs typeface="Verdana"/>
              </a:rPr>
              <a:t>a</a:t>
            </a:r>
            <a:r>
              <a:rPr sz="1000" spc="73" dirty="0">
                <a:latin typeface="Times New Roman"/>
                <a:cs typeface="Times New Roman"/>
              </a:rPr>
              <a:t> </a:t>
            </a:r>
            <a:r>
              <a:rPr sz="1000" spc="-4" dirty="0">
                <a:latin typeface="Verdana"/>
                <a:cs typeface="Verdana"/>
              </a:rPr>
              <a:t>cr</a:t>
            </a:r>
            <a:r>
              <a:rPr sz="1000" spc="0" dirty="0">
                <a:latin typeface="Verdana"/>
                <a:cs typeface="Verdana"/>
              </a:rPr>
              <a:t>a</a:t>
            </a:r>
            <a:r>
              <a:rPr sz="1000" spc="4" dirty="0">
                <a:latin typeface="Verdana"/>
                <a:cs typeface="Verdana"/>
              </a:rPr>
              <a:t>n</a:t>
            </a:r>
            <a:r>
              <a:rPr sz="1000" spc="14" dirty="0">
                <a:latin typeface="Verdana"/>
                <a:cs typeface="Verdana"/>
              </a:rPr>
              <a:t>i</a:t>
            </a:r>
            <a:r>
              <a:rPr sz="1000" spc="-4" dirty="0">
                <a:latin typeface="Verdana"/>
                <a:cs typeface="Verdana"/>
              </a:rPr>
              <a:t>co</a:t>
            </a:r>
            <a:r>
              <a:rPr sz="1000" spc="0" dirty="0">
                <a:latin typeface="Verdana"/>
                <a:cs typeface="Verdana"/>
              </a:rPr>
              <a:t>,</a:t>
            </a:r>
            <a:r>
              <a:rPr sz="1000" spc="-41" dirty="0">
                <a:latin typeface="Times New Roman"/>
                <a:cs typeface="Times New Roman"/>
              </a:rPr>
              <a:t> </a:t>
            </a:r>
            <a:r>
              <a:rPr sz="1000" spc="-4" dirty="0">
                <a:latin typeface="Verdana"/>
                <a:cs typeface="Verdana"/>
              </a:rPr>
              <a:t>e</a:t>
            </a:r>
            <a:r>
              <a:rPr sz="1000" spc="4" dirty="0">
                <a:latin typeface="Verdana"/>
                <a:cs typeface="Verdana"/>
              </a:rPr>
              <a:t>p</a:t>
            </a:r>
            <a:r>
              <a:rPr sz="1000" spc="14" dirty="0">
                <a:latin typeface="Verdana"/>
                <a:cs typeface="Verdana"/>
              </a:rPr>
              <a:t>i</a:t>
            </a:r>
            <a:r>
              <a:rPr sz="1000" spc="-4" dirty="0">
                <a:latin typeface="Verdana"/>
                <a:cs typeface="Verdana"/>
              </a:rPr>
              <a:t>s</a:t>
            </a:r>
            <a:r>
              <a:rPr sz="1000" spc="4" dirty="0">
                <a:latin typeface="Verdana"/>
                <a:cs typeface="Verdana"/>
              </a:rPr>
              <a:t>t</a:t>
            </a:r>
            <a:r>
              <a:rPr sz="1000" spc="0" dirty="0">
                <a:latin typeface="Verdana"/>
                <a:cs typeface="Verdana"/>
              </a:rPr>
              <a:t>a</a:t>
            </a:r>
            <a:r>
              <a:rPr sz="1000" spc="-4" dirty="0">
                <a:latin typeface="Verdana"/>
                <a:cs typeface="Verdana"/>
              </a:rPr>
              <a:t>ss</a:t>
            </a:r>
            <a:r>
              <a:rPr sz="1000" spc="14" dirty="0">
                <a:latin typeface="Verdana"/>
                <a:cs typeface="Verdana"/>
              </a:rPr>
              <a:t>i</a:t>
            </a:r>
            <a:r>
              <a:rPr sz="1000" spc="0" dirty="0">
                <a:latin typeface="Verdana"/>
                <a:cs typeface="Verdana"/>
              </a:rPr>
              <a:t>,</a:t>
            </a:r>
            <a:r>
              <a:rPr sz="1000" spc="73" dirty="0">
                <a:latin typeface="Times New Roman"/>
                <a:cs typeface="Times New Roman"/>
              </a:rPr>
              <a:t> </a:t>
            </a:r>
            <a:r>
              <a:rPr sz="1000" spc="-4" dirty="0">
                <a:latin typeface="Verdana"/>
                <a:cs typeface="Verdana"/>
              </a:rPr>
              <a:t>cr</a:t>
            </a:r>
            <a:r>
              <a:rPr sz="1000" spc="14" dirty="0">
                <a:latin typeface="Verdana"/>
                <a:cs typeface="Verdana"/>
              </a:rPr>
              <a:t>i</a:t>
            </a:r>
            <a:r>
              <a:rPr sz="1000" spc="-4" dirty="0">
                <a:latin typeface="Verdana"/>
                <a:cs typeface="Verdana"/>
              </a:rPr>
              <a:t>s</a:t>
            </a:r>
            <a:r>
              <a:rPr sz="1000" spc="0" dirty="0">
                <a:latin typeface="Verdana"/>
                <a:cs typeface="Verdana"/>
              </a:rPr>
              <a:t>i</a:t>
            </a:r>
            <a:r>
              <a:rPr sz="1000" spc="114" dirty="0">
                <a:latin typeface="Times New Roman"/>
                <a:cs typeface="Times New Roman"/>
              </a:rPr>
              <a:t> </a:t>
            </a:r>
            <a:r>
              <a:rPr sz="1000" spc="-4" dirty="0">
                <a:latin typeface="Verdana"/>
                <a:cs typeface="Verdana"/>
              </a:rPr>
              <a:t>e</a:t>
            </a:r>
            <a:r>
              <a:rPr sz="1000" spc="4" dirty="0">
                <a:latin typeface="Verdana"/>
                <a:cs typeface="Verdana"/>
              </a:rPr>
              <a:t>p</a:t>
            </a:r>
            <a:r>
              <a:rPr sz="1000" spc="14" dirty="0">
                <a:latin typeface="Verdana"/>
                <a:cs typeface="Verdana"/>
              </a:rPr>
              <a:t>il</a:t>
            </a:r>
            <a:r>
              <a:rPr sz="1000" spc="-4" dirty="0">
                <a:latin typeface="Verdana"/>
                <a:cs typeface="Verdana"/>
              </a:rPr>
              <a:t>e</a:t>
            </a:r>
            <a:r>
              <a:rPr sz="1000" spc="4" dirty="0">
                <a:latin typeface="Verdana"/>
                <a:cs typeface="Verdana"/>
              </a:rPr>
              <a:t>tt</a:t>
            </a:r>
            <a:r>
              <a:rPr sz="1000" spc="14" dirty="0">
                <a:latin typeface="Verdana"/>
                <a:cs typeface="Verdana"/>
              </a:rPr>
              <a:t>i</a:t>
            </a:r>
            <a:r>
              <a:rPr sz="1000" spc="-4" dirty="0">
                <a:latin typeface="Verdana"/>
                <a:cs typeface="Verdana"/>
              </a:rPr>
              <a:t>c</a:t>
            </a:r>
            <a:r>
              <a:rPr sz="1000" spc="4" dirty="0">
                <a:latin typeface="Verdana"/>
                <a:cs typeface="Verdana"/>
              </a:rPr>
              <a:t>h</a:t>
            </a:r>
            <a:r>
              <a:rPr sz="1000" spc="-4" dirty="0">
                <a:latin typeface="Verdana"/>
                <a:cs typeface="Verdana"/>
              </a:rPr>
              <a:t>e</a:t>
            </a:r>
            <a:r>
              <a:rPr sz="1000" spc="0" dirty="0">
                <a:latin typeface="Verdana"/>
                <a:cs typeface="Verdana"/>
              </a:rPr>
              <a:t>,</a:t>
            </a:r>
            <a:r>
              <a:rPr sz="1000" spc="64" dirty="0">
                <a:latin typeface="Times New Roman"/>
                <a:cs typeface="Times New Roman"/>
              </a:rPr>
              <a:t> </a:t>
            </a:r>
            <a:r>
              <a:rPr sz="1000" spc="-4" dirty="0">
                <a:latin typeface="Verdana"/>
                <a:cs typeface="Verdana"/>
              </a:rPr>
              <a:t>so</a:t>
            </a:r>
            <a:r>
              <a:rPr sz="1000" spc="0" dirty="0">
                <a:latin typeface="Verdana"/>
                <a:cs typeface="Verdana"/>
              </a:rPr>
              <a:t>ff</a:t>
            </a:r>
            <a:r>
              <a:rPr sz="1000" spc="-4" dirty="0">
                <a:latin typeface="Verdana"/>
                <a:cs typeface="Verdana"/>
              </a:rPr>
              <a:t>oc</a:t>
            </a:r>
            <a:r>
              <a:rPr sz="1000" spc="0" dirty="0">
                <a:latin typeface="Verdana"/>
                <a:cs typeface="Verdana"/>
              </a:rPr>
              <a:t>a</a:t>
            </a:r>
            <a:r>
              <a:rPr sz="1000" spc="4" dirty="0">
                <a:latin typeface="Verdana"/>
                <a:cs typeface="Verdana"/>
              </a:rPr>
              <a:t>m</a:t>
            </a:r>
            <a:r>
              <a:rPr sz="1000" spc="-4" dirty="0">
                <a:latin typeface="Verdana"/>
                <a:cs typeface="Verdana"/>
              </a:rPr>
              <a:t>e</a:t>
            </a:r>
            <a:r>
              <a:rPr sz="1000" spc="4" dirty="0">
                <a:latin typeface="Verdana"/>
                <a:cs typeface="Verdana"/>
              </a:rPr>
              <a:t>n</a:t>
            </a:r>
            <a:r>
              <a:rPr sz="1000" spc="14" dirty="0">
                <a:latin typeface="Verdana"/>
                <a:cs typeface="Verdana"/>
              </a:rPr>
              <a:t>t</a:t>
            </a:r>
            <a:r>
              <a:rPr sz="1000" spc="-4" dirty="0">
                <a:latin typeface="Verdana"/>
                <a:cs typeface="Verdana"/>
              </a:rPr>
              <a:t>o</a:t>
            </a:r>
            <a:r>
              <a:rPr sz="1000" spc="0" dirty="0">
                <a:latin typeface="Verdana"/>
                <a:cs typeface="Verdana"/>
              </a:rPr>
              <a:t>,</a:t>
            </a:r>
            <a:r>
              <a:rPr sz="1000" spc="98" dirty="0">
                <a:latin typeface="Times New Roman"/>
                <a:cs typeface="Times New Roman"/>
              </a:rPr>
              <a:t> </a:t>
            </a:r>
            <a:r>
              <a:rPr sz="1000" spc="14" dirty="0">
                <a:latin typeface="Verdana"/>
                <a:cs typeface="Verdana"/>
              </a:rPr>
              <a:t>i</a:t>
            </a:r>
            <a:r>
              <a:rPr sz="1000" spc="4" dirty="0">
                <a:latin typeface="Verdana"/>
                <a:cs typeface="Verdana"/>
              </a:rPr>
              <a:t>ng</a:t>
            </a:r>
            <a:r>
              <a:rPr sz="1000" spc="-4" dirty="0">
                <a:latin typeface="Verdana"/>
                <a:cs typeface="Verdana"/>
              </a:rPr>
              <a:t>es</a:t>
            </a:r>
            <a:r>
              <a:rPr sz="1000" spc="4" dirty="0">
                <a:latin typeface="Verdana"/>
                <a:cs typeface="Verdana"/>
              </a:rPr>
              <a:t>t</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53"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c</a:t>
            </a:r>
            <a:r>
              <a:rPr sz="1000" spc="14" dirty="0">
                <a:latin typeface="Verdana"/>
                <a:cs typeface="Verdana"/>
              </a:rPr>
              <a:t>i</a:t>
            </a:r>
            <a:r>
              <a:rPr sz="1000" spc="4" dirty="0">
                <a:latin typeface="Verdana"/>
                <a:cs typeface="Verdana"/>
              </a:rPr>
              <a:t>b</a:t>
            </a:r>
            <a:r>
              <a:rPr sz="1000" spc="0" dirty="0">
                <a:latin typeface="Verdana"/>
                <a:cs typeface="Verdana"/>
              </a:rPr>
              <a:t>i</a:t>
            </a:r>
            <a:r>
              <a:rPr sz="1000" spc="83" dirty="0">
                <a:latin typeface="Times New Roman"/>
                <a:cs typeface="Times New Roman"/>
              </a:rPr>
              <a:t> </a:t>
            </a:r>
            <a:r>
              <a:rPr sz="1000" spc="0" dirty="0">
                <a:latin typeface="Verdana"/>
                <a:cs typeface="Verdana"/>
              </a:rPr>
              <a:t>ava</a:t>
            </a:r>
            <a:r>
              <a:rPr sz="1000" spc="-4" dirty="0">
                <a:latin typeface="Verdana"/>
                <a:cs typeface="Verdana"/>
              </a:rPr>
              <a:t>r</a:t>
            </a:r>
            <a:r>
              <a:rPr sz="1000" spc="14" dirty="0">
                <a:latin typeface="Verdana"/>
                <a:cs typeface="Verdana"/>
              </a:rPr>
              <a:t>i</a:t>
            </a:r>
            <a:r>
              <a:rPr sz="1000" spc="0" dirty="0">
                <a:latin typeface="Verdana"/>
                <a:cs typeface="Verdana"/>
              </a:rPr>
              <a:t>a</a:t>
            </a:r>
            <a:r>
              <a:rPr sz="1000" spc="4" dirty="0">
                <a:latin typeface="Verdana"/>
                <a:cs typeface="Verdana"/>
              </a:rPr>
              <a:t>t</a:t>
            </a:r>
            <a:r>
              <a:rPr sz="1000" spc="14" dirty="0">
                <a:latin typeface="Verdana"/>
                <a:cs typeface="Verdana"/>
              </a:rPr>
              <a:t>i</a:t>
            </a:r>
            <a:r>
              <a:rPr sz="1000" spc="0" dirty="0">
                <a:latin typeface="Verdana"/>
                <a:cs typeface="Verdana"/>
              </a:rPr>
              <a:t>,</a:t>
            </a:r>
            <a:r>
              <a:rPr sz="1000" spc="84" dirty="0">
                <a:latin typeface="Times New Roman"/>
                <a:cs typeface="Times New Roman"/>
              </a:rPr>
              <a:t> </a:t>
            </a:r>
            <a:r>
              <a:rPr sz="1000" spc="4" dirty="0">
                <a:latin typeface="Verdana"/>
                <a:cs typeface="Verdana"/>
              </a:rPr>
              <a:t>u</a:t>
            </a:r>
            <a:r>
              <a:rPr sz="1000" spc="-4" dirty="0">
                <a:latin typeface="Verdana"/>
                <a:cs typeface="Verdana"/>
              </a:rPr>
              <a:t>s</a:t>
            </a:r>
            <a:r>
              <a:rPr sz="1000" spc="4" dirty="0">
                <a:latin typeface="Verdana"/>
                <a:cs typeface="Verdana"/>
              </a:rPr>
              <a:t>t</a:t>
            </a:r>
            <a:r>
              <a:rPr sz="1000" spc="14" dirty="0">
                <a:latin typeface="Verdana"/>
                <a:cs typeface="Verdana"/>
              </a:rPr>
              <a:t>i</a:t>
            </a:r>
            <a:r>
              <a:rPr sz="1000" spc="-4" dirty="0">
                <a:latin typeface="Verdana"/>
                <a:cs typeface="Verdana"/>
              </a:rPr>
              <a:t>o</a:t>
            </a:r>
            <a:r>
              <a:rPr sz="1000" spc="4" dirty="0">
                <a:latin typeface="Verdana"/>
                <a:cs typeface="Verdana"/>
              </a:rPr>
              <a:t>n</a:t>
            </a:r>
            <a:r>
              <a:rPr sz="1000" spc="14" dirty="0">
                <a:latin typeface="Verdana"/>
                <a:cs typeface="Verdana"/>
              </a:rPr>
              <a:t>i</a:t>
            </a:r>
            <a:r>
              <a:rPr sz="1000" spc="0" dirty="0">
                <a:latin typeface="Verdana"/>
                <a:cs typeface="Verdana"/>
              </a:rPr>
              <a:t>)</a:t>
            </a:r>
            <a:endParaRPr sz="1000">
              <a:latin typeface="Verdana"/>
              <a:cs typeface="Verdana"/>
            </a:endParaRPr>
          </a:p>
        </p:txBody>
      </p:sp>
      <p:sp>
        <p:nvSpPr>
          <p:cNvPr id="4" name="object 4"/>
          <p:cNvSpPr txBox="1"/>
          <p:nvPr/>
        </p:nvSpPr>
        <p:spPr>
          <a:xfrm>
            <a:off x="1537093" y="5785112"/>
            <a:ext cx="3041160"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s</a:t>
            </a:r>
            <a:r>
              <a:rPr sz="1000" spc="4" dirty="0">
                <a:latin typeface="Verdana"/>
                <a:cs typeface="Verdana"/>
              </a:rPr>
              <a:t>u</a:t>
            </a:r>
            <a:r>
              <a:rPr sz="1000" spc="14" dirty="0">
                <a:latin typeface="Verdana"/>
                <a:cs typeface="Verdana"/>
              </a:rPr>
              <a:t>ll</a:t>
            </a:r>
            <a:r>
              <a:rPr sz="1000" spc="0" dirty="0">
                <a:latin typeface="Verdana"/>
                <a:cs typeface="Verdana"/>
              </a:rPr>
              <a:t>e</a:t>
            </a:r>
            <a:r>
              <a:rPr sz="1000" spc="71" dirty="0">
                <a:latin typeface="Times New Roman"/>
                <a:cs typeface="Times New Roman"/>
              </a:rPr>
              <a:t> </a:t>
            </a:r>
            <a:r>
              <a:rPr sz="1000" spc="4" dirty="0">
                <a:latin typeface="Verdana"/>
                <a:cs typeface="Verdana"/>
              </a:rPr>
              <a:t>p</a:t>
            </a:r>
            <a:r>
              <a:rPr sz="1000" spc="0" dirty="0">
                <a:latin typeface="Verdana"/>
                <a:cs typeface="Verdana"/>
              </a:rPr>
              <a:t>a</a:t>
            </a:r>
            <a:r>
              <a:rPr sz="1000" spc="4" dirty="0">
                <a:latin typeface="Verdana"/>
                <a:cs typeface="Verdana"/>
              </a:rPr>
              <a:t>t</a:t>
            </a:r>
            <a:r>
              <a:rPr sz="1000" spc="-4" dirty="0">
                <a:latin typeface="Verdana"/>
                <a:cs typeface="Verdana"/>
              </a:rPr>
              <a:t>o</a:t>
            </a:r>
            <a:r>
              <a:rPr sz="1000" spc="14" dirty="0">
                <a:latin typeface="Verdana"/>
                <a:cs typeface="Verdana"/>
              </a:rPr>
              <a:t>l</a:t>
            </a:r>
            <a:r>
              <a:rPr sz="1000" spc="-4" dirty="0">
                <a:latin typeface="Verdana"/>
                <a:cs typeface="Verdana"/>
              </a:rPr>
              <a:t>o</a:t>
            </a:r>
            <a:r>
              <a:rPr sz="1000" spc="4" dirty="0">
                <a:latin typeface="Verdana"/>
                <a:cs typeface="Verdana"/>
              </a:rPr>
              <a:t>g</a:t>
            </a:r>
            <a:r>
              <a:rPr sz="1000" spc="14" dirty="0">
                <a:latin typeface="Verdana"/>
                <a:cs typeface="Verdana"/>
              </a:rPr>
              <a:t>i</a:t>
            </a:r>
            <a:r>
              <a:rPr sz="1000" spc="0" dirty="0">
                <a:latin typeface="Verdana"/>
                <a:cs typeface="Verdana"/>
              </a:rPr>
              <a:t>e</a:t>
            </a:r>
            <a:r>
              <a:rPr sz="1000" spc="58" dirty="0">
                <a:latin typeface="Times New Roman"/>
                <a:cs typeface="Times New Roman"/>
              </a:rPr>
              <a:t> </a:t>
            </a:r>
            <a:r>
              <a:rPr sz="1000" spc="-4" dirty="0">
                <a:latin typeface="Verdana"/>
                <a:cs typeface="Verdana"/>
              </a:rPr>
              <a:t>s</a:t>
            </a:r>
            <a:r>
              <a:rPr sz="1000" spc="4" dirty="0">
                <a:latin typeface="Verdana"/>
                <a:cs typeface="Verdana"/>
              </a:rPr>
              <a:t>p</a:t>
            </a:r>
            <a:r>
              <a:rPr sz="1000" spc="-4" dirty="0">
                <a:latin typeface="Verdana"/>
                <a:cs typeface="Verdana"/>
              </a:rPr>
              <a:t>ec</a:t>
            </a:r>
            <a:r>
              <a:rPr sz="1000" spc="14" dirty="0">
                <a:latin typeface="Verdana"/>
                <a:cs typeface="Verdana"/>
              </a:rPr>
              <a:t>i</a:t>
            </a:r>
            <a:r>
              <a:rPr sz="1000" spc="0" dirty="0">
                <a:latin typeface="Verdana"/>
                <a:cs typeface="Verdana"/>
              </a:rPr>
              <a:t>f</a:t>
            </a:r>
            <a:r>
              <a:rPr sz="1000" spc="14" dirty="0">
                <a:latin typeface="Verdana"/>
                <a:cs typeface="Verdana"/>
              </a:rPr>
              <a:t>i</a:t>
            </a:r>
            <a:r>
              <a:rPr sz="1000" spc="-4" dirty="0">
                <a:latin typeface="Verdana"/>
                <a:cs typeface="Verdana"/>
              </a:rPr>
              <a:t>c</a:t>
            </a:r>
            <a:r>
              <a:rPr sz="1000" spc="4" dirty="0">
                <a:latin typeface="Verdana"/>
                <a:cs typeface="Verdana"/>
              </a:rPr>
              <a:t>h</a:t>
            </a:r>
            <a:r>
              <a:rPr sz="1000" spc="0" dirty="0">
                <a:latin typeface="Verdana"/>
                <a:cs typeface="Verdana"/>
              </a:rPr>
              <a:t>e</a:t>
            </a:r>
            <a:r>
              <a:rPr sz="1000" spc="80" dirty="0">
                <a:latin typeface="Times New Roman"/>
                <a:cs typeface="Times New Roman"/>
              </a:rPr>
              <a:t> </a:t>
            </a: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0" dirty="0">
                <a:latin typeface="Verdana"/>
                <a:cs typeface="Verdana"/>
              </a:rPr>
              <a:t>a</a:t>
            </a:r>
            <a:r>
              <a:rPr sz="1000" spc="4" dirty="0">
                <a:latin typeface="Verdana"/>
                <a:cs typeface="Verdana"/>
              </a:rPr>
              <a:t>mb</a:t>
            </a:r>
            <a:r>
              <a:rPr sz="1000" spc="14" dirty="0">
                <a:latin typeface="Verdana"/>
                <a:cs typeface="Verdana"/>
              </a:rPr>
              <a:t>i</a:t>
            </a:r>
            <a:r>
              <a:rPr sz="1000" spc="-4" dirty="0">
                <a:latin typeface="Verdana"/>
                <a:cs typeface="Verdana"/>
              </a:rPr>
              <a:t>e</a:t>
            </a:r>
            <a:r>
              <a:rPr sz="1000" spc="4" dirty="0">
                <a:latin typeface="Verdana"/>
                <a:cs typeface="Verdana"/>
              </a:rPr>
              <a:t>nt</a:t>
            </a:r>
            <a:r>
              <a:rPr sz="1000" spc="0" dirty="0">
                <a:latin typeface="Verdana"/>
                <a:cs typeface="Verdana"/>
              </a:rPr>
              <a:t>e</a:t>
            </a:r>
            <a:r>
              <a:rPr sz="1000" spc="68"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o</a:t>
            </a:r>
            <a:endParaRPr sz="1000">
              <a:latin typeface="Verdana"/>
              <a:cs typeface="Verdana"/>
            </a:endParaRPr>
          </a:p>
        </p:txBody>
      </p:sp>
      <p:sp>
        <p:nvSpPr>
          <p:cNvPr id="3" name="object 3"/>
          <p:cNvSpPr txBox="1"/>
          <p:nvPr/>
        </p:nvSpPr>
        <p:spPr>
          <a:xfrm>
            <a:off x="4343405" y="956057"/>
            <a:ext cx="86741"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266285" y="956057"/>
            <a:ext cx="85877" cy="152400"/>
          </a:xfrm>
          <a:prstGeom prst="rect">
            <a:avLst/>
          </a:prstGeom>
        </p:spPr>
        <p:txBody>
          <a:bodyPr wrap="square" lIns="0" tIns="0" rIns="0" bIns="0" rtlCol="0">
            <a:noAutofit/>
          </a:bodyPr>
          <a:lstStyle/>
          <a:p>
            <a:pPr marL="25400">
              <a:lnSpc>
                <a:spcPts val="1000"/>
              </a:lnSpc>
            </a:pPr>
            <a:endParaRPr sz="1000"/>
          </a:p>
        </p:txBody>
      </p:sp>
      <p:sp>
        <p:nvSpPr>
          <p:cNvPr id="29" name="Rettangolo 28">
            <a:extLst>
              <a:ext uri="{FF2B5EF4-FFF2-40B4-BE49-F238E27FC236}">
                <a16:creationId xmlns:a16="http://schemas.microsoft.com/office/drawing/2014/main" id="{A221561E-3C88-4087-8655-3EEDBF89EC0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30" name="Immagine 29">
            <a:extLst>
              <a:ext uri="{FF2B5EF4-FFF2-40B4-BE49-F238E27FC236}">
                <a16:creationId xmlns:a16="http://schemas.microsoft.com/office/drawing/2014/main" id="{F5AC4491-093B-4757-8DD0-96439B92C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1" y="6601149"/>
            <a:ext cx="992445" cy="906433"/>
          </a:xfrm>
          <a:prstGeom prst="rect">
            <a:avLst/>
          </a:prstGeom>
        </p:spPr>
      </p:pic>
      <p:pic>
        <p:nvPicPr>
          <p:cNvPr id="31" name="Immagine 30">
            <a:extLst>
              <a:ext uri="{FF2B5EF4-FFF2-40B4-BE49-F238E27FC236}">
                <a16:creationId xmlns:a16="http://schemas.microsoft.com/office/drawing/2014/main" id="{F7C0D1B7-78F9-4A2A-98CE-3C37419B4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A7A7D53F-85AB-4A46-8F64-11CCFB2B9D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4555109" y="3201924"/>
            <a:ext cx="2016252" cy="1801368"/>
          </a:xfrm>
          <a:custGeom>
            <a:avLst/>
            <a:gdLst/>
            <a:ahLst/>
            <a:cxnLst/>
            <a:rect l="l" t="t" r="r" b="b"/>
            <a:pathLst>
              <a:path w="2016252" h="1801368">
                <a:moveTo>
                  <a:pt x="0" y="900684"/>
                </a:moveTo>
                <a:lnTo>
                  <a:pt x="3340" y="974471"/>
                </a:lnTo>
                <a:lnTo>
                  <a:pt x="13187" y="1046631"/>
                </a:lnTo>
                <a:lnTo>
                  <a:pt x="29281" y="1116930"/>
                </a:lnTo>
                <a:lnTo>
                  <a:pt x="51364" y="1185135"/>
                </a:lnTo>
                <a:lnTo>
                  <a:pt x="79176" y="1251013"/>
                </a:lnTo>
                <a:lnTo>
                  <a:pt x="112457" y="1314331"/>
                </a:lnTo>
                <a:lnTo>
                  <a:pt x="150948" y="1374855"/>
                </a:lnTo>
                <a:lnTo>
                  <a:pt x="194389" y="1432352"/>
                </a:lnTo>
                <a:lnTo>
                  <a:pt x="242521" y="1486590"/>
                </a:lnTo>
                <a:lnTo>
                  <a:pt x="295084" y="1537334"/>
                </a:lnTo>
                <a:lnTo>
                  <a:pt x="351819" y="1584353"/>
                </a:lnTo>
                <a:lnTo>
                  <a:pt x="412467" y="1627412"/>
                </a:lnTo>
                <a:lnTo>
                  <a:pt x="476768" y="1666279"/>
                </a:lnTo>
                <a:lnTo>
                  <a:pt x="544462" y="1700719"/>
                </a:lnTo>
                <a:lnTo>
                  <a:pt x="615291" y="1730502"/>
                </a:lnTo>
                <a:lnTo>
                  <a:pt x="688994" y="1755391"/>
                </a:lnTo>
                <a:lnTo>
                  <a:pt x="765312" y="1775156"/>
                </a:lnTo>
                <a:lnTo>
                  <a:pt x="843986" y="1789563"/>
                </a:lnTo>
                <a:lnTo>
                  <a:pt x="924756" y="1798377"/>
                </a:lnTo>
                <a:lnTo>
                  <a:pt x="1007363" y="1801368"/>
                </a:lnTo>
                <a:lnTo>
                  <a:pt x="1089982" y="1798377"/>
                </a:lnTo>
                <a:lnTo>
                  <a:pt x="1170784" y="1789563"/>
                </a:lnTo>
                <a:lnTo>
                  <a:pt x="1249507" y="1775156"/>
                </a:lnTo>
                <a:lnTo>
                  <a:pt x="1325892" y="1755391"/>
                </a:lnTo>
                <a:lnTo>
                  <a:pt x="1399674" y="1730502"/>
                </a:lnTo>
                <a:lnTo>
                  <a:pt x="1470594" y="1700719"/>
                </a:lnTo>
                <a:lnTo>
                  <a:pt x="1538389" y="1666279"/>
                </a:lnTo>
                <a:lnTo>
                  <a:pt x="1602796" y="1627412"/>
                </a:lnTo>
                <a:lnTo>
                  <a:pt x="1663556" y="1584353"/>
                </a:lnTo>
                <a:lnTo>
                  <a:pt x="1720405" y="1537334"/>
                </a:lnTo>
                <a:lnTo>
                  <a:pt x="1773082" y="1486590"/>
                </a:lnTo>
                <a:lnTo>
                  <a:pt x="1821326" y="1432352"/>
                </a:lnTo>
                <a:lnTo>
                  <a:pt x="1864874" y="1374855"/>
                </a:lnTo>
                <a:lnTo>
                  <a:pt x="1903465" y="1314331"/>
                </a:lnTo>
                <a:lnTo>
                  <a:pt x="1936837" y="1251013"/>
                </a:lnTo>
                <a:lnTo>
                  <a:pt x="1964728" y="1185135"/>
                </a:lnTo>
                <a:lnTo>
                  <a:pt x="1986877" y="1116930"/>
                </a:lnTo>
                <a:lnTo>
                  <a:pt x="2003022" y="1046631"/>
                </a:lnTo>
                <a:lnTo>
                  <a:pt x="2012900" y="974471"/>
                </a:lnTo>
                <a:lnTo>
                  <a:pt x="2016252" y="900683"/>
                </a:lnTo>
                <a:lnTo>
                  <a:pt x="2012900" y="826896"/>
                </a:lnTo>
                <a:lnTo>
                  <a:pt x="2003022" y="754736"/>
                </a:lnTo>
                <a:lnTo>
                  <a:pt x="1986877" y="684437"/>
                </a:lnTo>
                <a:lnTo>
                  <a:pt x="1964728" y="616232"/>
                </a:lnTo>
                <a:lnTo>
                  <a:pt x="1936837" y="550354"/>
                </a:lnTo>
                <a:lnTo>
                  <a:pt x="1903465" y="487036"/>
                </a:lnTo>
                <a:lnTo>
                  <a:pt x="1864874" y="426512"/>
                </a:lnTo>
                <a:lnTo>
                  <a:pt x="1821326" y="369015"/>
                </a:lnTo>
                <a:lnTo>
                  <a:pt x="1773082" y="314777"/>
                </a:lnTo>
                <a:lnTo>
                  <a:pt x="1720405" y="264032"/>
                </a:lnTo>
                <a:lnTo>
                  <a:pt x="1663556" y="217014"/>
                </a:lnTo>
                <a:lnTo>
                  <a:pt x="1602796" y="173955"/>
                </a:lnTo>
                <a:lnTo>
                  <a:pt x="1538389" y="135088"/>
                </a:lnTo>
                <a:lnTo>
                  <a:pt x="1470594" y="100648"/>
                </a:lnTo>
                <a:lnTo>
                  <a:pt x="1399674" y="70865"/>
                </a:lnTo>
                <a:lnTo>
                  <a:pt x="1325892" y="45976"/>
                </a:lnTo>
                <a:lnTo>
                  <a:pt x="1249507" y="26211"/>
                </a:lnTo>
                <a:lnTo>
                  <a:pt x="1170784" y="11804"/>
                </a:lnTo>
                <a:lnTo>
                  <a:pt x="1089982" y="2990"/>
                </a:lnTo>
                <a:lnTo>
                  <a:pt x="1007363" y="0"/>
                </a:lnTo>
                <a:lnTo>
                  <a:pt x="924756" y="2990"/>
                </a:lnTo>
                <a:lnTo>
                  <a:pt x="843986" y="11804"/>
                </a:lnTo>
                <a:lnTo>
                  <a:pt x="765312" y="26211"/>
                </a:lnTo>
                <a:lnTo>
                  <a:pt x="688994" y="45976"/>
                </a:lnTo>
                <a:lnTo>
                  <a:pt x="615291" y="70865"/>
                </a:lnTo>
                <a:lnTo>
                  <a:pt x="544462" y="100648"/>
                </a:lnTo>
                <a:lnTo>
                  <a:pt x="476768" y="135088"/>
                </a:lnTo>
                <a:lnTo>
                  <a:pt x="412467" y="173955"/>
                </a:lnTo>
                <a:lnTo>
                  <a:pt x="351819" y="217014"/>
                </a:lnTo>
                <a:lnTo>
                  <a:pt x="295084" y="264032"/>
                </a:lnTo>
                <a:lnTo>
                  <a:pt x="242521" y="314777"/>
                </a:lnTo>
                <a:lnTo>
                  <a:pt x="194389" y="369015"/>
                </a:lnTo>
                <a:lnTo>
                  <a:pt x="150948" y="426512"/>
                </a:lnTo>
                <a:lnTo>
                  <a:pt x="112457" y="487036"/>
                </a:lnTo>
                <a:lnTo>
                  <a:pt x="79176" y="550354"/>
                </a:lnTo>
                <a:lnTo>
                  <a:pt x="51364" y="616232"/>
                </a:lnTo>
                <a:lnTo>
                  <a:pt x="29281" y="684437"/>
                </a:lnTo>
                <a:lnTo>
                  <a:pt x="13187" y="754736"/>
                </a:lnTo>
                <a:lnTo>
                  <a:pt x="3340" y="826896"/>
                </a:lnTo>
                <a:lnTo>
                  <a:pt x="0" y="900684"/>
                </a:lnTo>
                <a:close/>
              </a:path>
            </a:pathLst>
          </a:custGeom>
          <a:solidFill>
            <a:srgbClr val="BAE0E3"/>
          </a:solidFill>
        </p:spPr>
        <p:txBody>
          <a:bodyPr wrap="square" lIns="0" tIns="0" rIns="0" bIns="0" rtlCol="0">
            <a:noAutofit/>
          </a:bodyPr>
          <a:lstStyle/>
          <a:p>
            <a:endParaRPr/>
          </a:p>
        </p:txBody>
      </p:sp>
      <p:sp>
        <p:nvSpPr>
          <p:cNvPr id="29" name="object 29"/>
          <p:cNvSpPr/>
          <p:nvPr/>
        </p:nvSpPr>
        <p:spPr>
          <a:xfrm>
            <a:off x="4549013" y="3217163"/>
            <a:ext cx="861059" cy="928116"/>
          </a:xfrm>
          <a:custGeom>
            <a:avLst/>
            <a:gdLst/>
            <a:ahLst/>
            <a:cxnLst/>
            <a:rect l="l" t="t" r="r" b="b"/>
            <a:pathLst>
              <a:path w="861059" h="928116">
                <a:moveTo>
                  <a:pt x="10667" y="888492"/>
                </a:moveTo>
                <a:lnTo>
                  <a:pt x="1536" y="888492"/>
                </a:lnTo>
                <a:lnTo>
                  <a:pt x="4571" y="890016"/>
                </a:lnTo>
                <a:lnTo>
                  <a:pt x="9156" y="890016"/>
                </a:lnTo>
                <a:lnTo>
                  <a:pt x="10667" y="908304"/>
                </a:lnTo>
                <a:lnTo>
                  <a:pt x="10667" y="888492"/>
                </a:lnTo>
                <a:close/>
              </a:path>
              <a:path w="861059" h="928116">
                <a:moveTo>
                  <a:pt x="1536" y="886968"/>
                </a:moveTo>
                <a:lnTo>
                  <a:pt x="10667" y="885444"/>
                </a:lnTo>
                <a:lnTo>
                  <a:pt x="10667" y="883920"/>
                </a:lnTo>
                <a:lnTo>
                  <a:pt x="9156" y="880872"/>
                </a:lnTo>
                <a:lnTo>
                  <a:pt x="7619" y="879348"/>
                </a:lnTo>
                <a:lnTo>
                  <a:pt x="10667" y="862584"/>
                </a:lnTo>
                <a:lnTo>
                  <a:pt x="12191" y="839724"/>
                </a:lnTo>
                <a:lnTo>
                  <a:pt x="13715" y="816864"/>
                </a:lnTo>
                <a:lnTo>
                  <a:pt x="15239" y="794004"/>
                </a:lnTo>
                <a:lnTo>
                  <a:pt x="18287" y="771144"/>
                </a:lnTo>
                <a:lnTo>
                  <a:pt x="21335" y="749808"/>
                </a:lnTo>
                <a:lnTo>
                  <a:pt x="25907" y="726948"/>
                </a:lnTo>
                <a:lnTo>
                  <a:pt x="30479" y="705612"/>
                </a:lnTo>
                <a:lnTo>
                  <a:pt x="36575" y="682752"/>
                </a:lnTo>
                <a:lnTo>
                  <a:pt x="42671" y="661416"/>
                </a:lnTo>
                <a:lnTo>
                  <a:pt x="48767" y="640080"/>
                </a:lnTo>
                <a:lnTo>
                  <a:pt x="71627" y="577596"/>
                </a:lnTo>
                <a:lnTo>
                  <a:pt x="89915" y="536448"/>
                </a:lnTo>
                <a:lnTo>
                  <a:pt x="109727" y="496824"/>
                </a:lnTo>
                <a:lnTo>
                  <a:pt x="131076" y="458724"/>
                </a:lnTo>
                <a:lnTo>
                  <a:pt x="155448" y="420624"/>
                </a:lnTo>
                <a:lnTo>
                  <a:pt x="181355" y="385572"/>
                </a:lnTo>
                <a:lnTo>
                  <a:pt x="208787" y="350520"/>
                </a:lnTo>
                <a:lnTo>
                  <a:pt x="239267" y="315468"/>
                </a:lnTo>
                <a:lnTo>
                  <a:pt x="271271" y="283464"/>
                </a:lnTo>
                <a:lnTo>
                  <a:pt x="304800" y="252984"/>
                </a:lnTo>
                <a:lnTo>
                  <a:pt x="338327" y="222504"/>
                </a:lnTo>
                <a:lnTo>
                  <a:pt x="374916" y="195072"/>
                </a:lnTo>
                <a:lnTo>
                  <a:pt x="413016" y="167640"/>
                </a:lnTo>
                <a:lnTo>
                  <a:pt x="452627" y="143256"/>
                </a:lnTo>
                <a:lnTo>
                  <a:pt x="493775" y="120396"/>
                </a:lnTo>
                <a:lnTo>
                  <a:pt x="534936" y="97536"/>
                </a:lnTo>
                <a:lnTo>
                  <a:pt x="579119" y="77724"/>
                </a:lnTo>
                <a:lnTo>
                  <a:pt x="623315" y="60960"/>
                </a:lnTo>
                <a:lnTo>
                  <a:pt x="669035" y="44196"/>
                </a:lnTo>
                <a:lnTo>
                  <a:pt x="714755" y="30480"/>
                </a:lnTo>
                <a:lnTo>
                  <a:pt x="761999" y="18288"/>
                </a:lnTo>
                <a:lnTo>
                  <a:pt x="810767" y="7620"/>
                </a:lnTo>
                <a:lnTo>
                  <a:pt x="861059" y="0"/>
                </a:lnTo>
                <a:lnTo>
                  <a:pt x="760475" y="9144"/>
                </a:lnTo>
                <a:lnTo>
                  <a:pt x="711707" y="21336"/>
                </a:lnTo>
                <a:lnTo>
                  <a:pt x="665988" y="35052"/>
                </a:lnTo>
                <a:lnTo>
                  <a:pt x="618756" y="51816"/>
                </a:lnTo>
                <a:lnTo>
                  <a:pt x="574548" y="70104"/>
                </a:lnTo>
                <a:lnTo>
                  <a:pt x="530351" y="89916"/>
                </a:lnTo>
                <a:lnTo>
                  <a:pt x="489216" y="111252"/>
                </a:lnTo>
                <a:lnTo>
                  <a:pt x="448055" y="135636"/>
                </a:lnTo>
                <a:lnTo>
                  <a:pt x="408431" y="160020"/>
                </a:lnTo>
                <a:lnTo>
                  <a:pt x="368807" y="187452"/>
                </a:lnTo>
                <a:lnTo>
                  <a:pt x="332231" y="214884"/>
                </a:lnTo>
                <a:lnTo>
                  <a:pt x="297179" y="245364"/>
                </a:lnTo>
                <a:lnTo>
                  <a:pt x="263651" y="277368"/>
                </a:lnTo>
                <a:lnTo>
                  <a:pt x="231648" y="309372"/>
                </a:lnTo>
                <a:lnTo>
                  <a:pt x="202691" y="344424"/>
                </a:lnTo>
                <a:lnTo>
                  <a:pt x="173735" y="379476"/>
                </a:lnTo>
                <a:lnTo>
                  <a:pt x="147827" y="416052"/>
                </a:lnTo>
                <a:lnTo>
                  <a:pt x="123456" y="454152"/>
                </a:lnTo>
                <a:lnTo>
                  <a:pt x="100596" y="492252"/>
                </a:lnTo>
                <a:lnTo>
                  <a:pt x="80771" y="533400"/>
                </a:lnTo>
                <a:lnTo>
                  <a:pt x="62496" y="574548"/>
                </a:lnTo>
                <a:lnTo>
                  <a:pt x="45719" y="615696"/>
                </a:lnTo>
                <a:lnTo>
                  <a:pt x="39636" y="637032"/>
                </a:lnTo>
                <a:lnTo>
                  <a:pt x="32016" y="659892"/>
                </a:lnTo>
                <a:lnTo>
                  <a:pt x="27431" y="681228"/>
                </a:lnTo>
                <a:lnTo>
                  <a:pt x="21335" y="702564"/>
                </a:lnTo>
                <a:lnTo>
                  <a:pt x="16776" y="725424"/>
                </a:lnTo>
                <a:lnTo>
                  <a:pt x="12191" y="748284"/>
                </a:lnTo>
                <a:lnTo>
                  <a:pt x="9156" y="769620"/>
                </a:lnTo>
                <a:lnTo>
                  <a:pt x="6095" y="792480"/>
                </a:lnTo>
                <a:lnTo>
                  <a:pt x="3048" y="815340"/>
                </a:lnTo>
                <a:lnTo>
                  <a:pt x="1536" y="838200"/>
                </a:lnTo>
                <a:lnTo>
                  <a:pt x="1536" y="881627"/>
                </a:lnTo>
                <a:lnTo>
                  <a:pt x="3048" y="880872"/>
                </a:lnTo>
                <a:lnTo>
                  <a:pt x="4571" y="880872"/>
                </a:lnTo>
                <a:lnTo>
                  <a:pt x="1536" y="881627"/>
                </a:lnTo>
                <a:lnTo>
                  <a:pt x="1536" y="886968"/>
                </a:lnTo>
                <a:close/>
              </a:path>
              <a:path w="861059" h="928116">
                <a:moveTo>
                  <a:pt x="9156" y="880872"/>
                </a:moveTo>
                <a:lnTo>
                  <a:pt x="10667" y="883920"/>
                </a:lnTo>
                <a:lnTo>
                  <a:pt x="10667" y="862584"/>
                </a:lnTo>
                <a:lnTo>
                  <a:pt x="7619" y="879348"/>
                </a:lnTo>
                <a:lnTo>
                  <a:pt x="9156" y="880872"/>
                </a:lnTo>
                <a:close/>
              </a:path>
              <a:path w="861059" h="928116">
                <a:moveTo>
                  <a:pt x="1536" y="881627"/>
                </a:moveTo>
                <a:lnTo>
                  <a:pt x="4571" y="880872"/>
                </a:lnTo>
                <a:lnTo>
                  <a:pt x="3048" y="880872"/>
                </a:lnTo>
                <a:lnTo>
                  <a:pt x="1536" y="881627"/>
                </a:lnTo>
                <a:close/>
              </a:path>
              <a:path w="861059" h="928116">
                <a:moveTo>
                  <a:pt x="961656" y="-18287"/>
                </a:moveTo>
                <a:lnTo>
                  <a:pt x="935735" y="-16763"/>
                </a:lnTo>
                <a:lnTo>
                  <a:pt x="909827" y="-15239"/>
                </a:lnTo>
                <a:lnTo>
                  <a:pt x="859535" y="-9143"/>
                </a:lnTo>
                <a:lnTo>
                  <a:pt x="809256" y="-1523"/>
                </a:lnTo>
                <a:lnTo>
                  <a:pt x="760475" y="9144"/>
                </a:lnTo>
                <a:lnTo>
                  <a:pt x="861059" y="0"/>
                </a:lnTo>
                <a:lnTo>
                  <a:pt x="911351" y="-6095"/>
                </a:lnTo>
                <a:lnTo>
                  <a:pt x="935735" y="-7619"/>
                </a:lnTo>
                <a:lnTo>
                  <a:pt x="961656" y="-9143"/>
                </a:lnTo>
                <a:lnTo>
                  <a:pt x="987551" y="-9143"/>
                </a:lnTo>
                <a:lnTo>
                  <a:pt x="1013459" y="-10667"/>
                </a:lnTo>
                <a:lnTo>
                  <a:pt x="1039367" y="-9143"/>
                </a:lnTo>
                <a:lnTo>
                  <a:pt x="1065275" y="-9143"/>
                </a:lnTo>
                <a:lnTo>
                  <a:pt x="1091196" y="-7619"/>
                </a:lnTo>
                <a:lnTo>
                  <a:pt x="1117091" y="-4571"/>
                </a:lnTo>
                <a:lnTo>
                  <a:pt x="1167396" y="0"/>
                </a:lnTo>
                <a:lnTo>
                  <a:pt x="1216152" y="7620"/>
                </a:lnTo>
                <a:lnTo>
                  <a:pt x="1264919" y="18288"/>
                </a:lnTo>
                <a:lnTo>
                  <a:pt x="1312176" y="30480"/>
                </a:lnTo>
                <a:lnTo>
                  <a:pt x="1359407" y="44196"/>
                </a:lnTo>
                <a:lnTo>
                  <a:pt x="1405127" y="60960"/>
                </a:lnTo>
                <a:lnTo>
                  <a:pt x="1449336" y="77724"/>
                </a:lnTo>
                <a:lnTo>
                  <a:pt x="1491995" y="97536"/>
                </a:lnTo>
                <a:lnTo>
                  <a:pt x="1534667" y="120396"/>
                </a:lnTo>
                <a:lnTo>
                  <a:pt x="1574291" y="143256"/>
                </a:lnTo>
                <a:lnTo>
                  <a:pt x="1613915" y="167639"/>
                </a:lnTo>
                <a:lnTo>
                  <a:pt x="1652015" y="195072"/>
                </a:lnTo>
                <a:lnTo>
                  <a:pt x="1688591" y="222504"/>
                </a:lnTo>
                <a:lnTo>
                  <a:pt x="1723656" y="252984"/>
                </a:lnTo>
                <a:lnTo>
                  <a:pt x="1757171" y="283464"/>
                </a:lnTo>
                <a:lnTo>
                  <a:pt x="1787652" y="315468"/>
                </a:lnTo>
                <a:lnTo>
                  <a:pt x="1818131" y="350520"/>
                </a:lnTo>
                <a:lnTo>
                  <a:pt x="1845576" y="385572"/>
                </a:lnTo>
                <a:lnTo>
                  <a:pt x="1871471" y="420624"/>
                </a:lnTo>
                <a:lnTo>
                  <a:pt x="1895855" y="458724"/>
                </a:lnTo>
                <a:lnTo>
                  <a:pt x="1918715" y="496824"/>
                </a:lnTo>
                <a:lnTo>
                  <a:pt x="1938527" y="536448"/>
                </a:lnTo>
                <a:lnTo>
                  <a:pt x="1956815" y="577596"/>
                </a:lnTo>
                <a:lnTo>
                  <a:pt x="1972055" y="618744"/>
                </a:lnTo>
                <a:lnTo>
                  <a:pt x="1985772" y="661416"/>
                </a:lnTo>
                <a:lnTo>
                  <a:pt x="1991868" y="682752"/>
                </a:lnTo>
                <a:lnTo>
                  <a:pt x="1996439" y="704088"/>
                </a:lnTo>
                <a:lnTo>
                  <a:pt x="2001011" y="726948"/>
                </a:lnTo>
                <a:lnTo>
                  <a:pt x="2005596" y="748284"/>
                </a:lnTo>
                <a:lnTo>
                  <a:pt x="2008631" y="771144"/>
                </a:lnTo>
                <a:lnTo>
                  <a:pt x="2011679" y="794004"/>
                </a:lnTo>
                <a:lnTo>
                  <a:pt x="2014727" y="816864"/>
                </a:lnTo>
                <a:lnTo>
                  <a:pt x="2016252" y="839724"/>
                </a:lnTo>
                <a:lnTo>
                  <a:pt x="2016252" y="931164"/>
                </a:lnTo>
                <a:lnTo>
                  <a:pt x="2014727" y="954024"/>
                </a:lnTo>
                <a:lnTo>
                  <a:pt x="2011679" y="976884"/>
                </a:lnTo>
                <a:lnTo>
                  <a:pt x="2008631" y="999744"/>
                </a:lnTo>
                <a:lnTo>
                  <a:pt x="2005596" y="1021080"/>
                </a:lnTo>
                <a:lnTo>
                  <a:pt x="2001011" y="1043939"/>
                </a:lnTo>
                <a:lnTo>
                  <a:pt x="1996439" y="1065276"/>
                </a:lnTo>
                <a:lnTo>
                  <a:pt x="1991868" y="1088136"/>
                </a:lnTo>
                <a:lnTo>
                  <a:pt x="1979676" y="1130808"/>
                </a:lnTo>
                <a:lnTo>
                  <a:pt x="1956815" y="1193292"/>
                </a:lnTo>
                <a:lnTo>
                  <a:pt x="1938527" y="1234439"/>
                </a:lnTo>
                <a:lnTo>
                  <a:pt x="1918715" y="1274064"/>
                </a:lnTo>
                <a:lnTo>
                  <a:pt x="1895855" y="1312164"/>
                </a:lnTo>
                <a:lnTo>
                  <a:pt x="1871471" y="1350264"/>
                </a:lnTo>
                <a:lnTo>
                  <a:pt x="1845576" y="1385316"/>
                </a:lnTo>
                <a:lnTo>
                  <a:pt x="1818131" y="1420368"/>
                </a:lnTo>
                <a:lnTo>
                  <a:pt x="1787652" y="1455420"/>
                </a:lnTo>
                <a:lnTo>
                  <a:pt x="1755648" y="1487424"/>
                </a:lnTo>
                <a:lnTo>
                  <a:pt x="1723656" y="1517904"/>
                </a:lnTo>
                <a:lnTo>
                  <a:pt x="1688591" y="1548384"/>
                </a:lnTo>
                <a:lnTo>
                  <a:pt x="1652015" y="1575816"/>
                </a:lnTo>
                <a:lnTo>
                  <a:pt x="1613915" y="1603248"/>
                </a:lnTo>
                <a:lnTo>
                  <a:pt x="1574291" y="1627632"/>
                </a:lnTo>
                <a:lnTo>
                  <a:pt x="1534667" y="1650492"/>
                </a:lnTo>
                <a:lnTo>
                  <a:pt x="1491995" y="1673352"/>
                </a:lnTo>
                <a:lnTo>
                  <a:pt x="1449336" y="1691639"/>
                </a:lnTo>
                <a:lnTo>
                  <a:pt x="1403616" y="1709928"/>
                </a:lnTo>
                <a:lnTo>
                  <a:pt x="1357896" y="1726692"/>
                </a:lnTo>
                <a:lnTo>
                  <a:pt x="1312176" y="1740408"/>
                </a:lnTo>
                <a:lnTo>
                  <a:pt x="1264919" y="1752600"/>
                </a:lnTo>
                <a:lnTo>
                  <a:pt x="1216152" y="1761744"/>
                </a:lnTo>
                <a:lnTo>
                  <a:pt x="1165859" y="1770888"/>
                </a:lnTo>
                <a:lnTo>
                  <a:pt x="1115567" y="1775460"/>
                </a:lnTo>
                <a:lnTo>
                  <a:pt x="1091196" y="1778508"/>
                </a:lnTo>
                <a:lnTo>
                  <a:pt x="1065275" y="1780032"/>
                </a:lnTo>
                <a:lnTo>
                  <a:pt x="961656" y="1780032"/>
                </a:lnTo>
                <a:lnTo>
                  <a:pt x="935735" y="1778508"/>
                </a:lnTo>
                <a:lnTo>
                  <a:pt x="911351" y="1775460"/>
                </a:lnTo>
                <a:lnTo>
                  <a:pt x="861059" y="1770888"/>
                </a:lnTo>
                <a:lnTo>
                  <a:pt x="810767" y="1763268"/>
                </a:lnTo>
                <a:lnTo>
                  <a:pt x="761999" y="1752600"/>
                </a:lnTo>
                <a:lnTo>
                  <a:pt x="714755" y="1740408"/>
                </a:lnTo>
                <a:lnTo>
                  <a:pt x="669035" y="1726692"/>
                </a:lnTo>
                <a:lnTo>
                  <a:pt x="623315" y="1709928"/>
                </a:lnTo>
                <a:lnTo>
                  <a:pt x="579119" y="1691640"/>
                </a:lnTo>
                <a:lnTo>
                  <a:pt x="534936" y="1671828"/>
                </a:lnTo>
                <a:lnTo>
                  <a:pt x="493775" y="1650492"/>
                </a:lnTo>
                <a:lnTo>
                  <a:pt x="452627" y="1627632"/>
                </a:lnTo>
                <a:lnTo>
                  <a:pt x="413016" y="1603248"/>
                </a:lnTo>
                <a:lnTo>
                  <a:pt x="374916" y="1575816"/>
                </a:lnTo>
                <a:lnTo>
                  <a:pt x="338327" y="1548384"/>
                </a:lnTo>
                <a:lnTo>
                  <a:pt x="303275" y="1517904"/>
                </a:lnTo>
                <a:lnTo>
                  <a:pt x="271271" y="1487424"/>
                </a:lnTo>
                <a:lnTo>
                  <a:pt x="239267" y="1453896"/>
                </a:lnTo>
                <a:lnTo>
                  <a:pt x="208787" y="1420368"/>
                </a:lnTo>
                <a:lnTo>
                  <a:pt x="181355" y="1385316"/>
                </a:lnTo>
                <a:lnTo>
                  <a:pt x="155448" y="1348740"/>
                </a:lnTo>
                <a:lnTo>
                  <a:pt x="131076" y="1312164"/>
                </a:lnTo>
                <a:lnTo>
                  <a:pt x="109727" y="1272540"/>
                </a:lnTo>
                <a:lnTo>
                  <a:pt x="88391" y="1232916"/>
                </a:lnTo>
                <a:lnTo>
                  <a:pt x="71627" y="1193292"/>
                </a:lnTo>
                <a:lnTo>
                  <a:pt x="54876" y="1150620"/>
                </a:lnTo>
                <a:lnTo>
                  <a:pt x="48767" y="1130808"/>
                </a:lnTo>
                <a:lnTo>
                  <a:pt x="41148" y="1109472"/>
                </a:lnTo>
                <a:lnTo>
                  <a:pt x="36575" y="1086612"/>
                </a:lnTo>
                <a:lnTo>
                  <a:pt x="30479" y="1065276"/>
                </a:lnTo>
                <a:lnTo>
                  <a:pt x="25907" y="1043940"/>
                </a:lnTo>
                <a:lnTo>
                  <a:pt x="21335" y="1021080"/>
                </a:lnTo>
                <a:lnTo>
                  <a:pt x="18287" y="999744"/>
                </a:lnTo>
                <a:lnTo>
                  <a:pt x="15239" y="976884"/>
                </a:lnTo>
                <a:lnTo>
                  <a:pt x="13715" y="954024"/>
                </a:lnTo>
                <a:lnTo>
                  <a:pt x="12191" y="931164"/>
                </a:lnTo>
                <a:lnTo>
                  <a:pt x="10667" y="908304"/>
                </a:lnTo>
                <a:lnTo>
                  <a:pt x="9156" y="890016"/>
                </a:lnTo>
                <a:lnTo>
                  <a:pt x="4571" y="890016"/>
                </a:lnTo>
                <a:lnTo>
                  <a:pt x="1536" y="888492"/>
                </a:lnTo>
                <a:lnTo>
                  <a:pt x="10667" y="888492"/>
                </a:lnTo>
                <a:lnTo>
                  <a:pt x="10667" y="885444"/>
                </a:lnTo>
                <a:lnTo>
                  <a:pt x="1536" y="886968"/>
                </a:lnTo>
                <a:lnTo>
                  <a:pt x="1536" y="881627"/>
                </a:lnTo>
                <a:lnTo>
                  <a:pt x="0" y="882396"/>
                </a:lnTo>
                <a:lnTo>
                  <a:pt x="0" y="885444"/>
                </a:lnTo>
                <a:lnTo>
                  <a:pt x="1536" y="908304"/>
                </a:lnTo>
                <a:lnTo>
                  <a:pt x="6095" y="890016"/>
                </a:lnTo>
                <a:lnTo>
                  <a:pt x="1536" y="908304"/>
                </a:lnTo>
                <a:lnTo>
                  <a:pt x="1536" y="931164"/>
                </a:lnTo>
                <a:lnTo>
                  <a:pt x="3048" y="955548"/>
                </a:lnTo>
                <a:lnTo>
                  <a:pt x="6095" y="978408"/>
                </a:lnTo>
                <a:lnTo>
                  <a:pt x="9156" y="1001268"/>
                </a:lnTo>
                <a:lnTo>
                  <a:pt x="12191" y="1022604"/>
                </a:lnTo>
                <a:lnTo>
                  <a:pt x="16776" y="1045464"/>
                </a:lnTo>
                <a:lnTo>
                  <a:pt x="21335" y="1068324"/>
                </a:lnTo>
                <a:lnTo>
                  <a:pt x="27431" y="1089660"/>
                </a:lnTo>
                <a:lnTo>
                  <a:pt x="32016" y="1110996"/>
                </a:lnTo>
                <a:lnTo>
                  <a:pt x="39636" y="1133856"/>
                </a:lnTo>
                <a:lnTo>
                  <a:pt x="45719" y="1155192"/>
                </a:lnTo>
                <a:lnTo>
                  <a:pt x="62496" y="1196340"/>
                </a:lnTo>
                <a:lnTo>
                  <a:pt x="80771" y="1237488"/>
                </a:lnTo>
                <a:lnTo>
                  <a:pt x="100596" y="1278636"/>
                </a:lnTo>
                <a:lnTo>
                  <a:pt x="123456" y="1316736"/>
                </a:lnTo>
                <a:lnTo>
                  <a:pt x="147827" y="1354836"/>
                </a:lnTo>
                <a:lnTo>
                  <a:pt x="173735" y="1391412"/>
                </a:lnTo>
                <a:lnTo>
                  <a:pt x="202691" y="1426464"/>
                </a:lnTo>
                <a:lnTo>
                  <a:pt x="231648" y="1461516"/>
                </a:lnTo>
                <a:lnTo>
                  <a:pt x="263651" y="1493520"/>
                </a:lnTo>
                <a:lnTo>
                  <a:pt x="297179" y="1525524"/>
                </a:lnTo>
                <a:lnTo>
                  <a:pt x="333755" y="1556004"/>
                </a:lnTo>
                <a:lnTo>
                  <a:pt x="370331" y="1583436"/>
                </a:lnTo>
                <a:lnTo>
                  <a:pt x="408431" y="1610868"/>
                </a:lnTo>
                <a:lnTo>
                  <a:pt x="448055" y="1635252"/>
                </a:lnTo>
                <a:lnTo>
                  <a:pt x="489216" y="1659636"/>
                </a:lnTo>
                <a:lnTo>
                  <a:pt x="531875" y="1680972"/>
                </a:lnTo>
                <a:lnTo>
                  <a:pt x="574548" y="1700784"/>
                </a:lnTo>
                <a:lnTo>
                  <a:pt x="620267" y="1719072"/>
                </a:lnTo>
                <a:lnTo>
                  <a:pt x="665988" y="1735836"/>
                </a:lnTo>
                <a:lnTo>
                  <a:pt x="713231" y="1749552"/>
                </a:lnTo>
                <a:lnTo>
                  <a:pt x="760475" y="1761744"/>
                </a:lnTo>
                <a:lnTo>
                  <a:pt x="809256" y="1772412"/>
                </a:lnTo>
                <a:lnTo>
                  <a:pt x="859535" y="1780032"/>
                </a:lnTo>
                <a:lnTo>
                  <a:pt x="909827" y="1786128"/>
                </a:lnTo>
                <a:lnTo>
                  <a:pt x="935735" y="1787652"/>
                </a:lnTo>
                <a:lnTo>
                  <a:pt x="961656" y="1789176"/>
                </a:lnTo>
                <a:lnTo>
                  <a:pt x="987551" y="1790700"/>
                </a:lnTo>
                <a:lnTo>
                  <a:pt x="1013459" y="1790700"/>
                </a:lnTo>
                <a:lnTo>
                  <a:pt x="1039367" y="1789176"/>
                </a:lnTo>
                <a:lnTo>
                  <a:pt x="1065275" y="1789176"/>
                </a:lnTo>
                <a:lnTo>
                  <a:pt x="1117091" y="1786128"/>
                </a:lnTo>
                <a:lnTo>
                  <a:pt x="1167396" y="1780032"/>
                </a:lnTo>
                <a:lnTo>
                  <a:pt x="1217675" y="1772412"/>
                </a:lnTo>
                <a:lnTo>
                  <a:pt x="1266456" y="1761744"/>
                </a:lnTo>
                <a:lnTo>
                  <a:pt x="1315211" y="1749552"/>
                </a:lnTo>
                <a:lnTo>
                  <a:pt x="1362455" y="1735836"/>
                </a:lnTo>
                <a:lnTo>
                  <a:pt x="1408175" y="1719072"/>
                </a:lnTo>
                <a:lnTo>
                  <a:pt x="1452371" y="1700784"/>
                </a:lnTo>
                <a:lnTo>
                  <a:pt x="1496567" y="1680972"/>
                </a:lnTo>
                <a:lnTo>
                  <a:pt x="1539239" y="1659636"/>
                </a:lnTo>
                <a:lnTo>
                  <a:pt x="1580388" y="1635252"/>
                </a:lnTo>
                <a:lnTo>
                  <a:pt x="1620011" y="1610868"/>
                </a:lnTo>
                <a:lnTo>
                  <a:pt x="1658111" y="1583436"/>
                </a:lnTo>
                <a:lnTo>
                  <a:pt x="1694688" y="1556004"/>
                </a:lnTo>
                <a:lnTo>
                  <a:pt x="1729739" y="1525524"/>
                </a:lnTo>
                <a:lnTo>
                  <a:pt x="1763267" y="1493520"/>
                </a:lnTo>
                <a:lnTo>
                  <a:pt x="1795271" y="1461516"/>
                </a:lnTo>
                <a:lnTo>
                  <a:pt x="1825752" y="1426464"/>
                </a:lnTo>
                <a:lnTo>
                  <a:pt x="1853196" y="1391412"/>
                </a:lnTo>
                <a:lnTo>
                  <a:pt x="1879091" y="1354836"/>
                </a:lnTo>
                <a:lnTo>
                  <a:pt x="1904999" y="1316736"/>
                </a:lnTo>
                <a:lnTo>
                  <a:pt x="1926335" y="1277112"/>
                </a:lnTo>
                <a:lnTo>
                  <a:pt x="1946148" y="1237488"/>
                </a:lnTo>
                <a:lnTo>
                  <a:pt x="1964435" y="1196339"/>
                </a:lnTo>
                <a:lnTo>
                  <a:pt x="1981199" y="1155192"/>
                </a:lnTo>
                <a:lnTo>
                  <a:pt x="1994915" y="1110996"/>
                </a:lnTo>
                <a:lnTo>
                  <a:pt x="2001011" y="1089660"/>
                </a:lnTo>
                <a:lnTo>
                  <a:pt x="2005596" y="1068324"/>
                </a:lnTo>
                <a:lnTo>
                  <a:pt x="2010155" y="1045464"/>
                </a:lnTo>
                <a:lnTo>
                  <a:pt x="2014727" y="1022604"/>
                </a:lnTo>
                <a:lnTo>
                  <a:pt x="2017776" y="1001268"/>
                </a:lnTo>
                <a:lnTo>
                  <a:pt x="2020836" y="978408"/>
                </a:lnTo>
                <a:lnTo>
                  <a:pt x="2023872" y="955548"/>
                </a:lnTo>
                <a:lnTo>
                  <a:pt x="2025395" y="931164"/>
                </a:lnTo>
                <a:lnTo>
                  <a:pt x="2026919" y="908304"/>
                </a:lnTo>
                <a:lnTo>
                  <a:pt x="2026919" y="885444"/>
                </a:lnTo>
                <a:lnTo>
                  <a:pt x="2025395" y="861060"/>
                </a:lnTo>
                <a:lnTo>
                  <a:pt x="2025395" y="838200"/>
                </a:lnTo>
                <a:lnTo>
                  <a:pt x="2023872" y="815339"/>
                </a:lnTo>
                <a:lnTo>
                  <a:pt x="2020836" y="792480"/>
                </a:lnTo>
                <a:lnTo>
                  <a:pt x="2017776" y="769620"/>
                </a:lnTo>
                <a:lnTo>
                  <a:pt x="2014727" y="746760"/>
                </a:lnTo>
                <a:lnTo>
                  <a:pt x="2010155" y="725424"/>
                </a:lnTo>
                <a:lnTo>
                  <a:pt x="2005596" y="702564"/>
                </a:lnTo>
                <a:lnTo>
                  <a:pt x="2001011" y="681227"/>
                </a:lnTo>
                <a:lnTo>
                  <a:pt x="1994915" y="658368"/>
                </a:lnTo>
                <a:lnTo>
                  <a:pt x="1987295" y="637032"/>
                </a:lnTo>
                <a:lnTo>
                  <a:pt x="1981199" y="615696"/>
                </a:lnTo>
                <a:lnTo>
                  <a:pt x="1964435" y="573024"/>
                </a:lnTo>
                <a:lnTo>
                  <a:pt x="1946148" y="533400"/>
                </a:lnTo>
                <a:lnTo>
                  <a:pt x="1926335" y="492252"/>
                </a:lnTo>
                <a:lnTo>
                  <a:pt x="1903475" y="454152"/>
                </a:lnTo>
                <a:lnTo>
                  <a:pt x="1879091" y="416052"/>
                </a:lnTo>
                <a:lnTo>
                  <a:pt x="1853196" y="379475"/>
                </a:lnTo>
                <a:lnTo>
                  <a:pt x="1825752" y="342900"/>
                </a:lnTo>
                <a:lnTo>
                  <a:pt x="1795271" y="309372"/>
                </a:lnTo>
                <a:lnTo>
                  <a:pt x="1763267" y="275844"/>
                </a:lnTo>
                <a:lnTo>
                  <a:pt x="1729739" y="245364"/>
                </a:lnTo>
                <a:lnTo>
                  <a:pt x="1694688" y="214884"/>
                </a:lnTo>
                <a:lnTo>
                  <a:pt x="1658111" y="187452"/>
                </a:lnTo>
                <a:lnTo>
                  <a:pt x="1620011" y="160020"/>
                </a:lnTo>
                <a:lnTo>
                  <a:pt x="1580388" y="135636"/>
                </a:lnTo>
                <a:lnTo>
                  <a:pt x="1539239" y="111252"/>
                </a:lnTo>
                <a:lnTo>
                  <a:pt x="1496567" y="89916"/>
                </a:lnTo>
                <a:lnTo>
                  <a:pt x="1452371" y="70104"/>
                </a:lnTo>
                <a:lnTo>
                  <a:pt x="1408175" y="51816"/>
                </a:lnTo>
                <a:lnTo>
                  <a:pt x="1362455" y="35052"/>
                </a:lnTo>
                <a:lnTo>
                  <a:pt x="1315211" y="21336"/>
                </a:lnTo>
                <a:lnTo>
                  <a:pt x="1266456" y="9144"/>
                </a:lnTo>
                <a:lnTo>
                  <a:pt x="1217675" y="-1523"/>
                </a:lnTo>
                <a:lnTo>
                  <a:pt x="1167396" y="-9143"/>
                </a:lnTo>
                <a:lnTo>
                  <a:pt x="1117091" y="-15239"/>
                </a:lnTo>
                <a:lnTo>
                  <a:pt x="1065275" y="-18287"/>
                </a:lnTo>
                <a:lnTo>
                  <a:pt x="1039367" y="-19811"/>
                </a:lnTo>
                <a:lnTo>
                  <a:pt x="987551" y="-19811"/>
                </a:lnTo>
                <a:lnTo>
                  <a:pt x="961656" y="-18287"/>
                </a:lnTo>
                <a:close/>
              </a:path>
            </a:pathLst>
          </a:custGeom>
          <a:solidFill>
            <a:srgbClr val="000000"/>
          </a:solidFill>
        </p:spPr>
        <p:txBody>
          <a:bodyPr wrap="square" lIns="0" tIns="0" rIns="0" bIns="0" rtlCol="0">
            <a:noAutofit/>
          </a:bodyPr>
          <a:lstStyle/>
          <a:p>
            <a:endParaRPr/>
          </a:p>
        </p:txBody>
      </p:sp>
      <p:sp>
        <p:nvSpPr>
          <p:cNvPr id="30" name="object 30"/>
          <p:cNvSpPr/>
          <p:nvPr/>
        </p:nvSpPr>
        <p:spPr>
          <a:xfrm>
            <a:off x="4122293" y="2625852"/>
            <a:ext cx="867155" cy="940308"/>
          </a:xfrm>
          <a:custGeom>
            <a:avLst/>
            <a:gdLst/>
            <a:ahLst/>
            <a:cxnLst/>
            <a:rect l="l" t="t" r="r" b="b"/>
            <a:pathLst>
              <a:path w="867155" h="940308">
                <a:moveTo>
                  <a:pt x="55781" y="53449"/>
                </a:moveTo>
                <a:lnTo>
                  <a:pt x="80772" y="30479"/>
                </a:lnTo>
                <a:lnTo>
                  <a:pt x="0" y="0"/>
                </a:lnTo>
                <a:lnTo>
                  <a:pt x="24396" y="82295"/>
                </a:lnTo>
                <a:lnTo>
                  <a:pt x="48623" y="60028"/>
                </a:lnTo>
                <a:lnTo>
                  <a:pt x="39636" y="50291"/>
                </a:lnTo>
                <a:lnTo>
                  <a:pt x="47256" y="44195"/>
                </a:lnTo>
                <a:lnTo>
                  <a:pt x="55781" y="53449"/>
                </a:lnTo>
                <a:close/>
              </a:path>
              <a:path w="867155" h="940308">
                <a:moveTo>
                  <a:pt x="47256" y="44195"/>
                </a:moveTo>
                <a:lnTo>
                  <a:pt x="39636" y="50291"/>
                </a:lnTo>
                <a:lnTo>
                  <a:pt x="48623" y="60028"/>
                </a:lnTo>
                <a:lnTo>
                  <a:pt x="861060" y="940308"/>
                </a:lnTo>
                <a:lnTo>
                  <a:pt x="867155" y="934212"/>
                </a:lnTo>
                <a:lnTo>
                  <a:pt x="55781" y="53449"/>
                </a:lnTo>
                <a:lnTo>
                  <a:pt x="47256" y="44195"/>
                </a:lnTo>
                <a:close/>
              </a:path>
            </a:pathLst>
          </a:custGeom>
          <a:solidFill>
            <a:srgbClr val="000000"/>
          </a:solidFill>
        </p:spPr>
        <p:txBody>
          <a:bodyPr wrap="square" lIns="0" tIns="0" rIns="0" bIns="0" rtlCol="0">
            <a:noAutofit/>
          </a:bodyPr>
          <a:lstStyle/>
          <a:p>
            <a:endParaRPr/>
          </a:p>
        </p:txBody>
      </p:sp>
      <p:sp>
        <p:nvSpPr>
          <p:cNvPr id="31" name="object 31"/>
          <p:cNvSpPr/>
          <p:nvPr/>
        </p:nvSpPr>
        <p:spPr>
          <a:xfrm>
            <a:off x="4050665" y="4245864"/>
            <a:ext cx="647700" cy="76200"/>
          </a:xfrm>
          <a:custGeom>
            <a:avLst/>
            <a:gdLst/>
            <a:ahLst/>
            <a:cxnLst/>
            <a:rect l="l" t="t" r="r" b="b"/>
            <a:pathLst>
              <a:path w="647700" h="76200">
                <a:moveTo>
                  <a:pt x="76199" y="33527"/>
                </a:moveTo>
                <a:lnTo>
                  <a:pt x="76200" y="0"/>
                </a:lnTo>
                <a:lnTo>
                  <a:pt x="0" y="38100"/>
                </a:lnTo>
                <a:lnTo>
                  <a:pt x="76200" y="76200"/>
                </a:lnTo>
                <a:lnTo>
                  <a:pt x="76199" y="42671"/>
                </a:lnTo>
                <a:lnTo>
                  <a:pt x="64007" y="42672"/>
                </a:lnTo>
                <a:lnTo>
                  <a:pt x="64007" y="33528"/>
                </a:lnTo>
                <a:lnTo>
                  <a:pt x="76199" y="33527"/>
                </a:lnTo>
                <a:close/>
              </a:path>
              <a:path w="647700" h="76200">
                <a:moveTo>
                  <a:pt x="64007" y="33528"/>
                </a:moveTo>
                <a:lnTo>
                  <a:pt x="64007" y="42672"/>
                </a:lnTo>
                <a:lnTo>
                  <a:pt x="647700" y="42672"/>
                </a:lnTo>
                <a:lnTo>
                  <a:pt x="647700" y="33528"/>
                </a:lnTo>
                <a:lnTo>
                  <a:pt x="64007" y="33528"/>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4122293" y="4639056"/>
            <a:ext cx="867155" cy="940307"/>
          </a:xfrm>
          <a:custGeom>
            <a:avLst/>
            <a:gdLst/>
            <a:ahLst/>
            <a:cxnLst/>
            <a:rect l="l" t="t" r="r" b="b"/>
            <a:pathLst>
              <a:path w="867155" h="940307">
                <a:moveTo>
                  <a:pt x="39636" y="890016"/>
                </a:moveTo>
                <a:lnTo>
                  <a:pt x="48623" y="880279"/>
                </a:lnTo>
                <a:lnTo>
                  <a:pt x="24396" y="858011"/>
                </a:lnTo>
                <a:lnTo>
                  <a:pt x="0" y="940307"/>
                </a:lnTo>
                <a:lnTo>
                  <a:pt x="39636" y="890016"/>
                </a:lnTo>
                <a:close/>
              </a:path>
              <a:path w="867155" h="940307">
                <a:moveTo>
                  <a:pt x="80772" y="909827"/>
                </a:moveTo>
                <a:lnTo>
                  <a:pt x="55781" y="886858"/>
                </a:lnTo>
                <a:lnTo>
                  <a:pt x="47256" y="896111"/>
                </a:lnTo>
                <a:lnTo>
                  <a:pt x="80772" y="909827"/>
                </a:lnTo>
                <a:close/>
              </a:path>
              <a:path w="867155" h="940307">
                <a:moveTo>
                  <a:pt x="867155" y="6095"/>
                </a:moveTo>
                <a:lnTo>
                  <a:pt x="861060" y="0"/>
                </a:lnTo>
                <a:lnTo>
                  <a:pt x="48623" y="880279"/>
                </a:lnTo>
                <a:lnTo>
                  <a:pt x="39636" y="890016"/>
                </a:lnTo>
                <a:lnTo>
                  <a:pt x="0" y="940307"/>
                </a:lnTo>
                <a:lnTo>
                  <a:pt x="80772" y="909827"/>
                </a:lnTo>
                <a:lnTo>
                  <a:pt x="47256" y="896111"/>
                </a:lnTo>
                <a:lnTo>
                  <a:pt x="55781" y="886858"/>
                </a:lnTo>
                <a:lnTo>
                  <a:pt x="867155" y="6095"/>
                </a:lnTo>
                <a:close/>
              </a:path>
            </a:pathLst>
          </a:custGeom>
          <a:solidFill>
            <a:srgbClr val="000000"/>
          </a:solidFill>
        </p:spPr>
        <p:txBody>
          <a:bodyPr wrap="square" lIns="0" tIns="0" rIns="0" bIns="0" rtlCol="0">
            <a:noAutofit/>
          </a:bodyPr>
          <a:lstStyle/>
          <a:p>
            <a:endParaRPr/>
          </a:p>
        </p:txBody>
      </p:sp>
      <p:sp>
        <p:nvSpPr>
          <p:cNvPr id="33" name="object 33"/>
          <p:cNvSpPr/>
          <p:nvPr/>
        </p:nvSpPr>
        <p:spPr>
          <a:xfrm>
            <a:off x="5990729" y="2915411"/>
            <a:ext cx="509003" cy="650747"/>
          </a:xfrm>
          <a:custGeom>
            <a:avLst/>
            <a:gdLst/>
            <a:ahLst/>
            <a:cxnLst/>
            <a:rect l="l" t="t" r="r" b="b"/>
            <a:pathLst>
              <a:path w="509003" h="650748">
                <a:moveTo>
                  <a:pt x="473951" y="53340"/>
                </a:moveTo>
                <a:lnTo>
                  <a:pt x="492239" y="83820"/>
                </a:lnTo>
                <a:lnTo>
                  <a:pt x="509003" y="0"/>
                </a:lnTo>
                <a:lnTo>
                  <a:pt x="466331" y="47244"/>
                </a:lnTo>
                <a:lnTo>
                  <a:pt x="473951" y="53340"/>
                </a:lnTo>
                <a:close/>
              </a:path>
              <a:path w="509003" h="650748">
                <a:moveTo>
                  <a:pt x="509003" y="0"/>
                </a:moveTo>
                <a:lnTo>
                  <a:pt x="431279" y="36576"/>
                </a:lnTo>
                <a:lnTo>
                  <a:pt x="458307" y="57522"/>
                </a:lnTo>
                <a:lnTo>
                  <a:pt x="0" y="644651"/>
                </a:lnTo>
                <a:lnTo>
                  <a:pt x="7619" y="650748"/>
                </a:lnTo>
                <a:lnTo>
                  <a:pt x="466020" y="63500"/>
                </a:lnTo>
                <a:lnTo>
                  <a:pt x="492239" y="83820"/>
                </a:lnTo>
                <a:lnTo>
                  <a:pt x="473951" y="53340"/>
                </a:lnTo>
                <a:lnTo>
                  <a:pt x="466331" y="47244"/>
                </a:lnTo>
                <a:lnTo>
                  <a:pt x="509003" y="0"/>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6425069" y="3619499"/>
            <a:ext cx="722363" cy="234696"/>
          </a:xfrm>
          <a:custGeom>
            <a:avLst/>
            <a:gdLst/>
            <a:ahLst/>
            <a:cxnLst/>
            <a:rect l="l" t="t" r="r" b="b"/>
            <a:pathLst>
              <a:path w="722363" h="234696">
                <a:moveTo>
                  <a:pt x="648019" y="32489"/>
                </a:moveTo>
                <a:lnTo>
                  <a:pt x="0" y="225551"/>
                </a:lnTo>
                <a:lnTo>
                  <a:pt x="3035" y="234696"/>
                </a:lnTo>
                <a:lnTo>
                  <a:pt x="650717" y="41741"/>
                </a:lnTo>
                <a:lnTo>
                  <a:pt x="662939" y="38100"/>
                </a:lnTo>
                <a:lnTo>
                  <a:pt x="659879" y="28956"/>
                </a:lnTo>
                <a:lnTo>
                  <a:pt x="648019" y="32489"/>
                </a:lnTo>
                <a:close/>
              </a:path>
              <a:path w="722363" h="234696">
                <a:moveTo>
                  <a:pt x="650717" y="41741"/>
                </a:moveTo>
                <a:lnTo>
                  <a:pt x="659879" y="73151"/>
                </a:lnTo>
                <a:lnTo>
                  <a:pt x="722363" y="15239"/>
                </a:lnTo>
                <a:lnTo>
                  <a:pt x="638543" y="0"/>
                </a:lnTo>
                <a:lnTo>
                  <a:pt x="648019" y="32489"/>
                </a:lnTo>
                <a:lnTo>
                  <a:pt x="659879" y="28956"/>
                </a:lnTo>
                <a:lnTo>
                  <a:pt x="662939" y="38100"/>
                </a:lnTo>
                <a:lnTo>
                  <a:pt x="650717" y="41741"/>
                </a:lnTo>
                <a:close/>
              </a:path>
            </a:pathLst>
          </a:custGeom>
          <a:solidFill>
            <a:srgbClr val="000000"/>
          </a:solidFill>
        </p:spPr>
        <p:txBody>
          <a:bodyPr wrap="square" lIns="0" tIns="0" rIns="0" bIns="0" rtlCol="0">
            <a:noAutofit/>
          </a:bodyPr>
          <a:lstStyle/>
          <a:p>
            <a:endParaRPr/>
          </a:p>
        </p:txBody>
      </p:sp>
      <p:sp>
        <p:nvSpPr>
          <p:cNvPr id="35" name="object 35"/>
          <p:cNvSpPr/>
          <p:nvPr/>
        </p:nvSpPr>
        <p:spPr>
          <a:xfrm>
            <a:off x="6208649" y="4637532"/>
            <a:ext cx="722376" cy="234696"/>
          </a:xfrm>
          <a:custGeom>
            <a:avLst/>
            <a:gdLst/>
            <a:ahLst/>
            <a:cxnLst/>
            <a:rect l="l" t="t" r="r" b="b"/>
            <a:pathLst>
              <a:path w="722376" h="234696">
                <a:moveTo>
                  <a:pt x="3060" y="0"/>
                </a:moveTo>
                <a:lnTo>
                  <a:pt x="0" y="9144"/>
                </a:lnTo>
                <a:lnTo>
                  <a:pt x="647807" y="203635"/>
                </a:lnTo>
                <a:lnTo>
                  <a:pt x="659892" y="207263"/>
                </a:lnTo>
                <a:lnTo>
                  <a:pt x="638555" y="234696"/>
                </a:lnTo>
                <a:lnTo>
                  <a:pt x="722376" y="220979"/>
                </a:lnTo>
                <a:lnTo>
                  <a:pt x="662940" y="198119"/>
                </a:lnTo>
                <a:lnTo>
                  <a:pt x="650558" y="194402"/>
                </a:lnTo>
                <a:lnTo>
                  <a:pt x="3060" y="0"/>
                </a:lnTo>
                <a:close/>
              </a:path>
              <a:path w="722376" h="234696">
                <a:moveTo>
                  <a:pt x="662940" y="198119"/>
                </a:moveTo>
                <a:lnTo>
                  <a:pt x="722376" y="220979"/>
                </a:lnTo>
                <a:lnTo>
                  <a:pt x="659892" y="163067"/>
                </a:lnTo>
                <a:lnTo>
                  <a:pt x="650558" y="194402"/>
                </a:lnTo>
                <a:lnTo>
                  <a:pt x="662940" y="198119"/>
                </a:lnTo>
                <a:close/>
              </a:path>
              <a:path w="722376" h="234696">
                <a:moveTo>
                  <a:pt x="638555" y="234696"/>
                </a:moveTo>
                <a:lnTo>
                  <a:pt x="659892" y="207263"/>
                </a:lnTo>
                <a:lnTo>
                  <a:pt x="647807" y="203635"/>
                </a:lnTo>
                <a:lnTo>
                  <a:pt x="638555" y="234696"/>
                </a:lnTo>
                <a:close/>
              </a:path>
            </a:pathLst>
          </a:custGeom>
          <a:solidFill>
            <a:srgbClr val="000000"/>
          </a:solidFill>
        </p:spPr>
        <p:txBody>
          <a:bodyPr wrap="square" lIns="0" tIns="0" rIns="0" bIns="0" rtlCol="0">
            <a:noAutofit/>
          </a:bodyPr>
          <a:lstStyle/>
          <a:p>
            <a:endParaRPr/>
          </a:p>
        </p:txBody>
      </p:sp>
      <p:sp>
        <p:nvSpPr>
          <p:cNvPr id="36" name="object 36"/>
          <p:cNvSpPr/>
          <p:nvPr/>
        </p:nvSpPr>
        <p:spPr>
          <a:xfrm>
            <a:off x="5702681" y="4856988"/>
            <a:ext cx="170687" cy="722375"/>
          </a:xfrm>
          <a:custGeom>
            <a:avLst/>
            <a:gdLst/>
            <a:ahLst/>
            <a:cxnLst/>
            <a:rect l="l" t="t" r="r" b="b"/>
            <a:pathLst>
              <a:path w="170687" h="722375">
                <a:moveTo>
                  <a:pt x="9143" y="0"/>
                </a:moveTo>
                <a:lnTo>
                  <a:pt x="0" y="1523"/>
                </a:lnTo>
                <a:lnTo>
                  <a:pt x="128820" y="648624"/>
                </a:lnTo>
                <a:lnTo>
                  <a:pt x="131063" y="659891"/>
                </a:lnTo>
                <a:lnTo>
                  <a:pt x="96011" y="655319"/>
                </a:lnTo>
                <a:lnTo>
                  <a:pt x="149351" y="722375"/>
                </a:lnTo>
                <a:lnTo>
                  <a:pt x="141731" y="658367"/>
                </a:lnTo>
                <a:lnTo>
                  <a:pt x="139337" y="646478"/>
                </a:lnTo>
                <a:lnTo>
                  <a:pt x="9143" y="0"/>
                </a:lnTo>
                <a:close/>
              </a:path>
              <a:path w="170687" h="722375">
                <a:moveTo>
                  <a:pt x="141731" y="658367"/>
                </a:moveTo>
                <a:lnTo>
                  <a:pt x="149351" y="722375"/>
                </a:lnTo>
                <a:lnTo>
                  <a:pt x="170687" y="640079"/>
                </a:lnTo>
                <a:lnTo>
                  <a:pt x="139337" y="646478"/>
                </a:lnTo>
                <a:lnTo>
                  <a:pt x="141731" y="658367"/>
                </a:lnTo>
                <a:close/>
              </a:path>
              <a:path w="170687" h="722375">
                <a:moveTo>
                  <a:pt x="96011" y="655319"/>
                </a:moveTo>
                <a:lnTo>
                  <a:pt x="131063" y="659891"/>
                </a:lnTo>
                <a:lnTo>
                  <a:pt x="128820" y="648624"/>
                </a:lnTo>
                <a:lnTo>
                  <a:pt x="96011" y="655319"/>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2736989" y="820672"/>
            <a:ext cx="1632204" cy="0"/>
          </a:xfrm>
          <a:custGeom>
            <a:avLst/>
            <a:gdLst/>
            <a:ahLst/>
            <a:cxnLst/>
            <a:rect l="l" t="t" r="r" b="b"/>
            <a:pathLst>
              <a:path w="1632204">
                <a:moveTo>
                  <a:pt x="1632204" y="0"/>
                </a:moveTo>
                <a:lnTo>
                  <a:pt x="0" y="0"/>
                </a:lnTo>
              </a:path>
            </a:pathLst>
          </a:custGeom>
          <a:ln w="27175">
            <a:solidFill>
              <a:srgbClr val="FF0000"/>
            </a:solidFill>
          </a:ln>
        </p:spPr>
        <p:txBody>
          <a:bodyPr wrap="square" lIns="0" tIns="0" rIns="0" bIns="0" rtlCol="0">
            <a:noAutofit/>
          </a:bodyPr>
          <a:lstStyle/>
          <a:p>
            <a:endParaRPr/>
          </a:p>
        </p:txBody>
      </p:sp>
      <p:sp>
        <p:nvSpPr>
          <p:cNvPr id="24" name="object 24"/>
          <p:cNvSpPr/>
          <p:nvPr/>
        </p:nvSpPr>
        <p:spPr>
          <a:xfrm>
            <a:off x="4369181" y="820672"/>
            <a:ext cx="86865" cy="0"/>
          </a:xfrm>
          <a:custGeom>
            <a:avLst/>
            <a:gdLst/>
            <a:ahLst/>
            <a:cxnLst/>
            <a:rect l="l" t="t" r="r" b="b"/>
            <a:pathLst>
              <a:path w="86865">
                <a:moveTo>
                  <a:pt x="86865" y="0"/>
                </a:moveTo>
                <a:lnTo>
                  <a:pt x="0" y="0"/>
                </a:lnTo>
              </a:path>
            </a:pathLst>
          </a:custGeom>
          <a:ln w="27175">
            <a:solidFill>
              <a:srgbClr val="000000"/>
            </a:solidFill>
          </a:ln>
        </p:spPr>
        <p:txBody>
          <a:bodyPr wrap="square" lIns="0" tIns="0" rIns="0" bIns="0" rtlCol="0">
            <a:noAutofit/>
          </a:bodyPr>
          <a:lstStyle/>
          <a:p>
            <a:endParaRPr/>
          </a:p>
        </p:txBody>
      </p:sp>
      <p:sp>
        <p:nvSpPr>
          <p:cNvPr id="25" name="object 25"/>
          <p:cNvSpPr/>
          <p:nvPr/>
        </p:nvSpPr>
        <p:spPr>
          <a:xfrm>
            <a:off x="4456049" y="820672"/>
            <a:ext cx="1060702" cy="0"/>
          </a:xfrm>
          <a:custGeom>
            <a:avLst/>
            <a:gdLst/>
            <a:ahLst/>
            <a:cxnLst/>
            <a:rect l="l" t="t" r="r" b="b"/>
            <a:pathLst>
              <a:path w="1060702">
                <a:moveTo>
                  <a:pt x="1060702" y="0"/>
                </a:moveTo>
                <a:lnTo>
                  <a:pt x="0" y="0"/>
                </a:lnTo>
              </a:path>
            </a:pathLst>
          </a:custGeom>
          <a:ln w="27175">
            <a:solidFill>
              <a:srgbClr val="FF0000"/>
            </a:solidFill>
          </a:ln>
        </p:spPr>
        <p:txBody>
          <a:bodyPr wrap="square" lIns="0" tIns="0" rIns="0" bIns="0" rtlCol="0">
            <a:noAutofit/>
          </a:bodyPr>
          <a:lstStyle/>
          <a:p>
            <a:endParaRPr/>
          </a:p>
        </p:txBody>
      </p:sp>
      <p:sp>
        <p:nvSpPr>
          <p:cNvPr id="26" name="object 26"/>
          <p:cNvSpPr/>
          <p:nvPr/>
        </p:nvSpPr>
        <p:spPr>
          <a:xfrm>
            <a:off x="5516753" y="820672"/>
            <a:ext cx="1589532" cy="0"/>
          </a:xfrm>
          <a:custGeom>
            <a:avLst/>
            <a:gdLst/>
            <a:ahLst/>
            <a:cxnLst/>
            <a:rect l="l" t="t" r="r" b="b"/>
            <a:pathLst>
              <a:path w="1589532">
                <a:moveTo>
                  <a:pt x="1589532" y="0"/>
                </a:moveTo>
                <a:lnTo>
                  <a:pt x="0" y="0"/>
                </a:lnTo>
              </a:path>
            </a:pathLst>
          </a:custGeom>
          <a:ln w="27175">
            <a:solidFill>
              <a:srgbClr val="009898"/>
            </a:solidFill>
          </a:ln>
        </p:spPr>
        <p:txBody>
          <a:bodyPr wrap="square" lIns="0" tIns="0" rIns="0" bIns="0" rtlCol="0">
            <a:noAutofit/>
          </a:bodyPr>
          <a:lstStyle/>
          <a:p>
            <a:endParaRPr/>
          </a:p>
        </p:txBody>
      </p:sp>
      <p:sp>
        <p:nvSpPr>
          <p:cNvPr id="27" name="object 27"/>
          <p:cNvSpPr/>
          <p:nvPr/>
        </p:nvSpPr>
        <p:spPr>
          <a:xfrm>
            <a:off x="7106285" y="820672"/>
            <a:ext cx="1042417" cy="0"/>
          </a:xfrm>
          <a:custGeom>
            <a:avLst/>
            <a:gdLst/>
            <a:ahLst/>
            <a:cxnLst/>
            <a:rect l="l" t="t" r="r" b="b"/>
            <a:pathLst>
              <a:path w="1042417">
                <a:moveTo>
                  <a:pt x="1042417" y="0"/>
                </a:moveTo>
                <a:lnTo>
                  <a:pt x="0" y="0"/>
                </a:lnTo>
              </a:path>
            </a:pathLst>
          </a:custGeom>
          <a:ln w="27175">
            <a:solidFill>
              <a:srgbClr val="FF0000"/>
            </a:solidFill>
          </a:ln>
        </p:spPr>
        <p:txBody>
          <a:bodyPr wrap="square" lIns="0" tIns="0" rIns="0" bIns="0" rtlCol="0">
            <a:noAutofit/>
          </a:bodyPr>
          <a:lstStyle/>
          <a:p>
            <a:endParaRPr/>
          </a:p>
        </p:txBody>
      </p:sp>
      <p:sp>
        <p:nvSpPr>
          <p:cNvPr id="22" name="object 22"/>
          <p:cNvSpPr txBox="1"/>
          <p:nvPr/>
        </p:nvSpPr>
        <p:spPr>
          <a:xfrm>
            <a:off x="2722765" y="567718"/>
            <a:ext cx="5475415" cy="279908"/>
          </a:xfrm>
          <a:prstGeom prst="rect">
            <a:avLst/>
          </a:prstGeom>
        </p:spPr>
        <p:txBody>
          <a:bodyPr wrap="square" lIns="0" tIns="0" rIns="0" bIns="0" rtlCol="0">
            <a:noAutofit/>
          </a:bodyPr>
          <a:lstStyle/>
          <a:p>
            <a:pPr marL="12700">
              <a:lnSpc>
                <a:spcPts val="2180"/>
              </a:lnSpc>
              <a:spcBef>
                <a:spcPts val="109"/>
              </a:spcBef>
            </a:pPr>
            <a:r>
              <a:rPr sz="2000" b="1" spc="0" dirty="0">
                <a:solidFill>
                  <a:srgbClr val="FF0000"/>
                </a:solidFill>
                <a:latin typeface="Verdana"/>
                <a:cs typeface="Verdana"/>
              </a:rPr>
              <a:t>Il</a:t>
            </a:r>
            <a:r>
              <a:rPr sz="2000" b="1" spc="184" dirty="0">
                <a:solidFill>
                  <a:srgbClr val="FF0000"/>
                </a:solidFill>
                <a:latin typeface="Times New Roman"/>
                <a:cs typeface="Times New Roman"/>
              </a:rPr>
              <a:t> </a:t>
            </a:r>
            <a:r>
              <a:rPr sz="2000" b="1" spc="4" dirty="0">
                <a:solidFill>
                  <a:srgbClr val="FF0000"/>
                </a:solidFill>
                <a:latin typeface="Verdana"/>
                <a:cs typeface="Verdana"/>
              </a:rPr>
              <a:t>Da</a:t>
            </a:r>
            <a:r>
              <a:rPr sz="2000" b="1" spc="0" dirty="0">
                <a:solidFill>
                  <a:srgbClr val="FF0000"/>
                </a:solidFill>
                <a:latin typeface="Verdana"/>
                <a:cs typeface="Verdana"/>
              </a:rPr>
              <a:t>t</a:t>
            </a:r>
            <a:r>
              <a:rPr sz="2000" b="1" spc="4" dirty="0">
                <a:solidFill>
                  <a:srgbClr val="FF0000"/>
                </a:solidFill>
                <a:latin typeface="Verdana"/>
                <a:cs typeface="Verdana"/>
              </a:rPr>
              <a:t>o</a:t>
            </a:r>
            <a:r>
              <a:rPr sz="2000" b="1" spc="0" dirty="0">
                <a:solidFill>
                  <a:srgbClr val="FF0000"/>
                </a:solidFill>
                <a:latin typeface="Verdana"/>
                <a:cs typeface="Verdana"/>
              </a:rPr>
              <a:t>re</a:t>
            </a:r>
            <a:r>
              <a:rPr sz="2000" b="1" spc="175" dirty="0">
                <a:solidFill>
                  <a:srgbClr val="FF0000"/>
                </a:solidFill>
                <a:latin typeface="Times New Roman"/>
                <a:cs typeface="Times New Roman"/>
              </a:rPr>
              <a:t> </a:t>
            </a:r>
            <a:r>
              <a:rPr sz="2000" b="1" spc="4" dirty="0">
                <a:solidFill>
                  <a:srgbClr val="FF0000"/>
                </a:solidFill>
                <a:latin typeface="Verdana"/>
                <a:cs typeface="Verdana"/>
              </a:rPr>
              <a:t>d</a:t>
            </a:r>
            <a:r>
              <a:rPr sz="2000" b="1" spc="0" dirty="0">
                <a:solidFill>
                  <a:srgbClr val="FF0000"/>
                </a:solidFill>
                <a:latin typeface="Verdana"/>
                <a:cs typeface="Verdana"/>
              </a:rPr>
              <a:t>i</a:t>
            </a:r>
            <a:r>
              <a:rPr sz="2000" b="1" spc="184" dirty="0">
                <a:solidFill>
                  <a:srgbClr val="FF0000"/>
                </a:solidFill>
                <a:latin typeface="Times New Roman"/>
                <a:cs typeface="Times New Roman"/>
              </a:rPr>
              <a:t> </a:t>
            </a:r>
            <a:r>
              <a:rPr sz="2000" b="1" spc="-4" dirty="0">
                <a:solidFill>
                  <a:srgbClr val="FF0000"/>
                </a:solidFill>
                <a:latin typeface="Verdana"/>
                <a:cs typeface="Verdana"/>
              </a:rPr>
              <a:t>L</a:t>
            </a:r>
            <a:r>
              <a:rPr sz="2000" b="1" spc="4" dirty="0">
                <a:solidFill>
                  <a:srgbClr val="FF0000"/>
                </a:solidFill>
                <a:latin typeface="Verdana"/>
                <a:cs typeface="Verdana"/>
              </a:rPr>
              <a:t>avo</a:t>
            </a:r>
            <a:r>
              <a:rPr sz="2000" b="1" spc="0" dirty="0">
                <a:solidFill>
                  <a:srgbClr val="FF0000"/>
                </a:solidFill>
                <a:latin typeface="Verdana"/>
                <a:cs typeface="Verdana"/>
              </a:rPr>
              <a:t>ro</a:t>
            </a:r>
            <a:r>
              <a:rPr sz="2000" b="1" spc="175" dirty="0">
                <a:solidFill>
                  <a:srgbClr val="FF0000"/>
                </a:solidFill>
                <a:latin typeface="Times New Roman"/>
                <a:cs typeface="Times New Roman"/>
              </a:rPr>
              <a:t> </a:t>
            </a:r>
            <a:r>
              <a:rPr sz="2000" b="1" spc="0" dirty="0">
                <a:solidFill>
                  <a:srgbClr val="009999"/>
                </a:solidFill>
                <a:latin typeface="Verdana"/>
                <a:cs typeface="Verdana"/>
              </a:rPr>
              <a:t>n</a:t>
            </a:r>
            <a:r>
              <a:rPr sz="2000" b="1" spc="4" dirty="0">
                <a:solidFill>
                  <a:srgbClr val="009999"/>
                </a:solidFill>
                <a:latin typeface="Verdana"/>
                <a:cs typeface="Verdana"/>
              </a:rPr>
              <a:t>om</a:t>
            </a:r>
            <a:r>
              <a:rPr sz="2000" b="1" spc="0" dirty="0">
                <a:solidFill>
                  <a:srgbClr val="009999"/>
                </a:solidFill>
                <a:latin typeface="Verdana"/>
                <a:cs typeface="Verdana"/>
              </a:rPr>
              <a:t>ina</a:t>
            </a:r>
            <a:r>
              <a:rPr sz="2000" b="1" spc="164" dirty="0">
                <a:solidFill>
                  <a:srgbClr val="009999"/>
                </a:solidFill>
                <a:latin typeface="Times New Roman"/>
                <a:cs typeface="Times New Roman"/>
              </a:rPr>
              <a:t> </a:t>
            </a:r>
            <a:r>
              <a:rPr sz="2000" b="1" spc="4" dirty="0">
                <a:solidFill>
                  <a:srgbClr val="009999"/>
                </a:solidFill>
                <a:latin typeface="Verdana"/>
                <a:cs typeface="Verdana"/>
              </a:rPr>
              <a:t>g</a:t>
            </a:r>
            <a:r>
              <a:rPr sz="2000" b="1" spc="0" dirty="0">
                <a:solidFill>
                  <a:srgbClr val="009999"/>
                </a:solidFill>
                <a:latin typeface="Verdana"/>
                <a:cs typeface="Verdana"/>
              </a:rPr>
              <a:t>li</a:t>
            </a:r>
            <a:r>
              <a:rPr sz="2000" b="1" spc="194" dirty="0">
                <a:solidFill>
                  <a:srgbClr val="009999"/>
                </a:solidFill>
                <a:latin typeface="Times New Roman"/>
                <a:cs typeface="Times New Roman"/>
              </a:rPr>
              <a:t> </a:t>
            </a:r>
            <a:r>
              <a:rPr sz="2000" b="1" spc="4" dirty="0">
                <a:solidFill>
                  <a:srgbClr val="FF0000"/>
                </a:solidFill>
                <a:latin typeface="Verdana"/>
                <a:cs typeface="Verdana"/>
              </a:rPr>
              <a:t>Add</a:t>
            </a:r>
            <a:r>
              <a:rPr sz="2000" b="1" spc="0" dirty="0">
                <a:solidFill>
                  <a:srgbClr val="FF0000"/>
                </a:solidFill>
                <a:latin typeface="Verdana"/>
                <a:cs typeface="Verdana"/>
              </a:rPr>
              <a:t>etti</a:t>
            </a:r>
            <a:endParaRPr sz="2000">
              <a:latin typeface="Verdana"/>
              <a:cs typeface="Verdana"/>
            </a:endParaRPr>
          </a:p>
        </p:txBody>
      </p:sp>
      <p:sp>
        <p:nvSpPr>
          <p:cNvPr id="21" name="object 21"/>
          <p:cNvSpPr txBox="1"/>
          <p:nvPr/>
        </p:nvSpPr>
        <p:spPr>
          <a:xfrm>
            <a:off x="2585605" y="872518"/>
            <a:ext cx="5750967" cy="279908"/>
          </a:xfrm>
          <a:prstGeom prst="rect">
            <a:avLst/>
          </a:prstGeom>
        </p:spPr>
        <p:txBody>
          <a:bodyPr wrap="square" lIns="0" tIns="0" rIns="0" bIns="0" rtlCol="0">
            <a:noAutofit/>
          </a:bodyPr>
          <a:lstStyle/>
          <a:p>
            <a:pPr marL="12700">
              <a:lnSpc>
                <a:spcPts val="2180"/>
              </a:lnSpc>
              <a:spcBef>
                <a:spcPts val="109"/>
              </a:spcBef>
            </a:pPr>
            <a:r>
              <a:rPr sz="2000" b="1" u="heavy" spc="4" dirty="0">
                <a:solidFill>
                  <a:srgbClr val="FF0000"/>
                </a:solidFill>
                <a:latin typeface="Verdana"/>
                <a:cs typeface="Verdana"/>
              </a:rPr>
              <a:t>a</a:t>
            </a:r>
            <a:r>
              <a:rPr sz="2000" b="1" u="heavy" spc="0" dirty="0">
                <a:solidFill>
                  <a:srgbClr val="FF0000"/>
                </a:solidFill>
                <a:latin typeface="Verdana"/>
                <a:cs typeface="Verdana"/>
              </a:rPr>
              <a:t>ntin</a:t>
            </a:r>
            <a:r>
              <a:rPr sz="2000" b="1" u="heavy" spc="-4" dirty="0">
                <a:solidFill>
                  <a:srgbClr val="FF0000"/>
                </a:solidFill>
                <a:latin typeface="Verdana"/>
                <a:cs typeface="Verdana"/>
              </a:rPr>
              <a:t>c</a:t>
            </a:r>
            <a:r>
              <a:rPr sz="2000" b="1" u="heavy" spc="0" dirty="0">
                <a:solidFill>
                  <a:srgbClr val="FF0000"/>
                </a:solidFill>
                <a:latin typeface="Verdana"/>
                <a:cs typeface="Verdana"/>
              </a:rPr>
              <a:t>en</a:t>
            </a:r>
            <a:r>
              <a:rPr sz="2000" b="1" u="heavy" spc="4" dirty="0">
                <a:solidFill>
                  <a:srgbClr val="FF0000"/>
                </a:solidFill>
                <a:latin typeface="Verdana"/>
                <a:cs typeface="Verdana"/>
              </a:rPr>
              <a:t>d</a:t>
            </a:r>
            <a:r>
              <a:rPr sz="2000" b="1" u="heavy" spc="0" dirty="0">
                <a:solidFill>
                  <a:srgbClr val="FF0000"/>
                </a:solidFill>
                <a:latin typeface="Verdana"/>
                <a:cs typeface="Verdana"/>
              </a:rPr>
              <a:t>io</a:t>
            </a:r>
            <a:r>
              <a:rPr sz="2000" b="1" u="heavy" spc="-59" dirty="0">
                <a:solidFill>
                  <a:srgbClr val="FF0000"/>
                </a:solidFill>
                <a:latin typeface="Verdana"/>
                <a:cs typeface="Verdana"/>
              </a:rPr>
              <a:t> </a:t>
            </a:r>
            <a:r>
              <a:rPr sz="2000" b="1" u="heavy" spc="0" dirty="0">
                <a:solidFill>
                  <a:srgbClr val="FF0000"/>
                </a:solidFill>
                <a:latin typeface="Verdana"/>
                <a:cs typeface="Verdana"/>
              </a:rPr>
              <a:t>e</a:t>
            </a:r>
            <a:r>
              <a:rPr sz="2000" b="1" u="heavy" spc="-39" dirty="0">
                <a:solidFill>
                  <a:srgbClr val="FF0000"/>
                </a:solidFill>
                <a:latin typeface="Verdana"/>
                <a:cs typeface="Verdana"/>
              </a:rPr>
              <a:t> </a:t>
            </a:r>
            <a:r>
              <a:rPr sz="2000" b="1" u="heavy" spc="4" dirty="0">
                <a:solidFill>
                  <a:srgbClr val="FF0000"/>
                </a:solidFill>
                <a:latin typeface="Verdana"/>
                <a:cs typeface="Verdana"/>
              </a:rPr>
              <a:t>g</a:t>
            </a:r>
            <a:r>
              <a:rPr sz="2000" b="1" u="heavy" spc="0" dirty="0">
                <a:solidFill>
                  <a:srgbClr val="FF0000"/>
                </a:solidFill>
                <a:latin typeface="Verdana"/>
                <a:cs typeface="Verdana"/>
              </a:rPr>
              <a:t>esti</a:t>
            </a:r>
            <a:r>
              <a:rPr sz="2000" b="1" u="heavy" spc="4" dirty="0">
                <a:solidFill>
                  <a:srgbClr val="FF0000"/>
                </a:solidFill>
                <a:latin typeface="Verdana"/>
                <a:cs typeface="Verdana"/>
              </a:rPr>
              <a:t>o</a:t>
            </a:r>
            <a:r>
              <a:rPr sz="2000" b="1" u="heavy" spc="0" dirty="0">
                <a:solidFill>
                  <a:srgbClr val="FF0000"/>
                </a:solidFill>
                <a:latin typeface="Verdana"/>
                <a:cs typeface="Verdana"/>
              </a:rPr>
              <a:t>ne</a:t>
            </a:r>
            <a:r>
              <a:rPr sz="2000" b="1" u="heavy" spc="-59" dirty="0">
                <a:solidFill>
                  <a:srgbClr val="FF0000"/>
                </a:solidFill>
                <a:latin typeface="Verdana"/>
                <a:cs typeface="Verdana"/>
              </a:rPr>
              <a:t> </a:t>
            </a:r>
            <a:r>
              <a:rPr sz="2000" b="1" u="heavy" spc="4" dirty="0">
                <a:solidFill>
                  <a:srgbClr val="FF0000"/>
                </a:solidFill>
                <a:latin typeface="Verdana"/>
                <a:cs typeface="Verdana"/>
              </a:rPr>
              <a:t>d</a:t>
            </a:r>
            <a:r>
              <a:rPr sz="2000" b="1" u="heavy" spc="0" dirty="0">
                <a:solidFill>
                  <a:srgbClr val="FF0000"/>
                </a:solidFill>
                <a:latin typeface="Verdana"/>
                <a:cs typeface="Verdana"/>
              </a:rPr>
              <a:t>elle</a:t>
            </a:r>
            <a:r>
              <a:rPr sz="2000" b="1" u="heavy" spc="-39" dirty="0">
                <a:solidFill>
                  <a:srgbClr val="FF0000"/>
                </a:solidFill>
                <a:latin typeface="Verdana"/>
                <a:cs typeface="Verdana"/>
              </a:rPr>
              <a:t> </a:t>
            </a:r>
            <a:r>
              <a:rPr sz="2000" b="1" u="heavy" spc="0" dirty="0">
                <a:solidFill>
                  <a:srgbClr val="FF0000"/>
                </a:solidFill>
                <a:latin typeface="Verdana"/>
                <a:cs typeface="Verdana"/>
              </a:rPr>
              <a:t>e</a:t>
            </a:r>
            <a:r>
              <a:rPr sz="2000" b="1" u="heavy" spc="4" dirty="0">
                <a:solidFill>
                  <a:srgbClr val="FF0000"/>
                </a:solidFill>
                <a:latin typeface="Verdana"/>
                <a:cs typeface="Verdana"/>
              </a:rPr>
              <a:t>m</a:t>
            </a:r>
            <a:r>
              <a:rPr sz="2000" b="1" u="heavy" spc="0" dirty="0">
                <a:solidFill>
                  <a:srgbClr val="FF0000"/>
                </a:solidFill>
                <a:latin typeface="Verdana"/>
                <a:cs typeface="Verdana"/>
              </a:rPr>
              <a:t>er</a:t>
            </a:r>
            <a:r>
              <a:rPr sz="2000" b="1" u="heavy" spc="4" dirty="0">
                <a:solidFill>
                  <a:srgbClr val="FF0000"/>
                </a:solidFill>
                <a:latin typeface="Verdana"/>
                <a:cs typeface="Verdana"/>
              </a:rPr>
              <a:t>g</a:t>
            </a:r>
            <a:r>
              <a:rPr sz="2000" b="1" u="heavy" spc="0" dirty="0">
                <a:solidFill>
                  <a:srgbClr val="FF0000"/>
                </a:solidFill>
                <a:latin typeface="Verdana"/>
                <a:cs typeface="Verdana"/>
              </a:rPr>
              <a:t>en</a:t>
            </a:r>
            <a:r>
              <a:rPr sz="2000" b="1" u="heavy" spc="-9" dirty="0">
                <a:solidFill>
                  <a:srgbClr val="FF0000"/>
                </a:solidFill>
                <a:latin typeface="Verdana"/>
                <a:cs typeface="Verdana"/>
              </a:rPr>
              <a:t>z</a:t>
            </a:r>
            <a:r>
              <a:rPr sz="2000" b="1" u="heavy" spc="0" dirty="0">
                <a:solidFill>
                  <a:srgbClr val="FF0000"/>
                </a:solidFill>
                <a:latin typeface="Verdana"/>
                <a:cs typeface="Verdana"/>
              </a:rPr>
              <a:t>e</a:t>
            </a:r>
            <a:endParaRPr sz="2000">
              <a:latin typeface="Verdana"/>
              <a:cs typeface="Verdana"/>
            </a:endParaRPr>
          </a:p>
        </p:txBody>
      </p:sp>
      <p:sp>
        <p:nvSpPr>
          <p:cNvPr id="20" name="object 20"/>
          <p:cNvSpPr txBox="1"/>
          <p:nvPr/>
        </p:nvSpPr>
        <p:spPr>
          <a:xfrm>
            <a:off x="6362077" y="1816616"/>
            <a:ext cx="2507363" cy="304292"/>
          </a:xfrm>
          <a:prstGeom prst="rect">
            <a:avLst/>
          </a:prstGeom>
        </p:spPr>
        <p:txBody>
          <a:bodyPr wrap="square" lIns="0" tIns="0" rIns="0" bIns="0" rtlCol="0">
            <a:noAutofit/>
          </a:bodyPr>
          <a:lstStyle/>
          <a:p>
            <a:pPr marL="12700" marR="18973">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101" dirty="0">
                <a:latin typeface="Times New Roman"/>
                <a:cs typeface="Times New Roman"/>
              </a:rPr>
              <a:t> </a:t>
            </a:r>
            <a:r>
              <a:rPr sz="1000" spc="-4" dirty="0">
                <a:latin typeface="Verdana"/>
                <a:cs typeface="Verdana"/>
              </a:rPr>
              <a:t>e</a:t>
            </a:r>
            <a:r>
              <a:rPr sz="1000" spc="0" dirty="0">
                <a:latin typeface="Verdana"/>
                <a:cs typeface="Verdana"/>
              </a:rPr>
              <a:t>ff</a:t>
            </a:r>
            <a:r>
              <a:rPr sz="1000" spc="-4" dirty="0">
                <a:latin typeface="Verdana"/>
                <a:cs typeface="Verdana"/>
              </a:rPr>
              <a:t>e</a:t>
            </a:r>
            <a:r>
              <a:rPr sz="1000" spc="4" dirty="0">
                <a:latin typeface="Verdana"/>
                <a:cs typeface="Verdana"/>
              </a:rPr>
              <a:t>ttu</a:t>
            </a:r>
            <a:r>
              <a:rPr sz="1000" spc="0" dirty="0">
                <a:latin typeface="Verdana"/>
                <a:cs typeface="Verdana"/>
              </a:rPr>
              <a:t>a</a:t>
            </a:r>
            <a:r>
              <a:rPr sz="1000" spc="-4" dirty="0">
                <a:latin typeface="Verdana"/>
                <a:cs typeface="Verdana"/>
              </a:rPr>
              <a:t>r</a:t>
            </a:r>
            <a:r>
              <a:rPr sz="1000" spc="0" dirty="0">
                <a:latin typeface="Verdana"/>
                <a:cs typeface="Verdana"/>
              </a:rPr>
              <a:t>e</a:t>
            </a:r>
            <a:r>
              <a:rPr sz="1000" spc="105" dirty="0">
                <a:latin typeface="Times New Roman"/>
                <a:cs typeface="Times New Roman"/>
              </a:rPr>
              <a:t> </a:t>
            </a:r>
            <a:r>
              <a:rPr sz="1000" spc="4" dirty="0">
                <a:latin typeface="Verdana"/>
                <a:cs typeface="Verdana"/>
              </a:rPr>
              <a:t>p</a:t>
            </a:r>
            <a:r>
              <a:rPr sz="1000" spc="-4" dirty="0">
                <a:latin typeface="Verdana"/>
                <a:cs typeface="Verdana"/>
              </a:rPr>
              <a:t>er</a:t>
            </a:r>
            <a:r>
              <a:rPr sz="1000" spc="14" dirty="0">
                <a:latin typeface="Verdana"/>
                <a:cs typeface="Verdana"/>
              </a:rPr>
              <a:t>i</a:t>
            </a:r>
            <a:r>
              <a:rPr sz="1000" spc="-4" dirty="0">
                <a:latin typeface="Verdana"/>
                <a:cs typeface="Verdana"/>
              </a:rPr>
              <a:t>o</a:t>
            </a:r>
            <a:r>
              <a:rPr sz="1000" spc="4" dirty="0">
                <a:latin typeface="Verdana"/>
                <a:cs typeface="Verdana"/>
              </a:rPr>
              <a:t>d</a:t>
            </a:r>
            <a:r>
              <a:rPr sz="1000" spc="14" dirty="0">
                <a:latin typeface="Verdana"/>
                <a:cs typeface="Verdana"/>
              </a:rPr>
              <a:t>i</a:t>
            </a:r>
            <a:r>
              <a:rPr sz="1000" spc="-4" dirty="0">
                <a:latin typeface="Verdana"/>
                <a:cs typeface="Verdana"/>
              </a:rPr>
              <a:t>c</a:t>
            </a:r>
            <a:r>
              <a:rPr sz="1000" spc="0" dirty="0">
                <a:latin typeface="Verdana"/>
                <a:cs typeface="Verdana"/>
              </a:rPr>
              <a:t>a</a:t>
            </a:r>
            <a:r>
              <a:rPr sz="1000" spc="4" dirty="0">
                <a:latin typeface="Verdana"/>
                <a:cs typeface="Verdana"/>
              </a:rPr>
              <a:t>m</a:t>
            </a:r>
            <a:r>
              <a:rPr sz="1000" spc="-4" dirty="0">
                <a:latin typeface="Verdana"/>
                <a:cs typeface="Verdana"/>
              </a:rPr>
              <a:t>e</a:t>
            </a:r>
            <a:r>
              <a:rPr sz="1000" spc="4" dirty="0">
                <a:latin typeface="Verdana"/>
                <a:cs typeface="Verdana"/>
              </a:rPr>
              <a:t>nt</a:t>
            </a:r>
            <a:r>
              <a:rPr sz="1000" spc="0" dirty="0">
                <a:latin typeface="Verdana"/>
                <a:cs typeface="Verdana"/>
              </a:rPr>
              <a:t>e</a:t>
            </a:r>
            <a:endParaRPr sz="1000">
              <a:latin typeface="Verdana"/>
              <a:cs typeface="Verdana"/>
            </a:endParaRPr>
          </a:p>
          <a:p>
            <a:pPr marL="12700">
              <a:lnSpc>
                <a:spcPts val="1200"/>
              </a:lnSpc>
              <a:spcBef>
                <a:spcPts val="3"/>
              </a:spcBef>
            </a:pPr>
            <a:r>
              <a:rPr sz="1500" spc="4" baseline="-2742" dirty="0">
                <a:latin typeface="Verdana"/>
                <a:cs typeface="Verdana"/>
              </a:rPr>
              <a:t>d</a:t>
            </a:r>
            <a:r>
              <a:rPr sz="1500" spc="14" baseline="-2742" dirty="0">
                <a:latin typeface="Verdana"/>
                <a:cs typeface="Verdana"/>
              </a:rPr>
              <a:t>i</a:t>
            </a:r>
            <a:r>
              <a:rPr sz="1500" spc="0" baseline="-2742" dirty="0">
                <a:latin typeface="Verdana"/>
                <a:cs typeface="Verdana"/>
              </a:rPr>
              <a:t>v</a:t>
            </a:r>
            <a:r>
              <a:rPr sz="1500" spc="-4" baseline="-2742" dirty="0">
                <a:latin typeface="Verdana"/>
                <a:cs typeface="Verdana"/>
              </a:rPr>
              <a:t>ers</a:t>
            </a:r>
            <a:r>
              <a:rPr sz="1500" spc="0" baseline="-2742" dirty="0">
                <a:latin typeface="Verdana"/>
                <a:cs typeface="Verdana"/>
              </a:rPr>
              <a:t>i</a:t>
            </a:r>
            <a:r>
              <a:rPr sz="1500" spc="-22" baseline="-2898" dirty="0">
                <a:latin typeface="Times New Roman"/>
                <a:cs typeface="Times New Roman"/>
              </a:rPr>
              <a:t> </a:t>
            </a:r>
            <a:r>
              <a:rPr sz="1500" b="1" spc="-145" baseline="-2742" dirty="0">
                <a:solidFill>
                  <a:srgbClr val="009999"/>
                </a:solidFill>
                <a:latin typeface="Verdana"/>
                <a:cs typeface="Verdana"/>
              </a:rPr>
              <a:t> </a:t>
            </a:r>
            <a:r>
              <a:rPr sz="1500" b="1" u="heavy" spc="0" baseline="-2742" dirty="0">
                <a:solidFill>
                  <a:srgbClr val="009999"/>
                </a:solidFill>
                <a:latin typeface="Verdana"/>
                <a:cs typeface="Verdana"/>
              </a:rPr>
              <a:t>cont</a:t>
            </a:r>
            <a:r>
              <a:rPr sz="1500" b="1" u="heavy" spc="-4" baseline="-2742" dirty="0">
                <a:solidFill>
                  <a:srgbClr val="009999"/>
                </a:solidFill>
                <a:latin typeface="Verdana"/>
                <a:cs typeface="Verdana"/>
              </a:rPr>
              <a:t>r</a:t>
            </a:r>
            <a:r>
              <a:rPr sz="1500" b="1" u="heavy" spc="0" baseline="-2742" dirty="0">
                <a:solidFill>
                  <a:srgbClr val="009999"/>
                </a:solidFill>
                <a:latin typeface="Verdana"/>
                <a:cs typeface="Verdana"/>
              </a:rPr>
              <a:t>o</a:t>
            </a:r>
            <a:r>
              <a:rPr sz="1500" b="1" u="heavy" spc="-4" baseline="-2742" dirty="0">
                <a:solidFill>
                  <a:srgbClr val="009999"/>
                </a:solidFill>
                <a:latin typeface="Verdana"/>
                <a:cs typeface="Verdana"/>
              </a:rPr>
              <a:t>ll</a:t>
            </a:r>
            <a:r>
              <a:rPr sz="1500" b="1" u="heavy" spc="0" baseline="-2742" dirty="0">
                <a:solidFill>
                  <a:srgbClr val="009999"/>
                </a:solidFill>
                <a:latin typeface="Verdana"/>
                <a:cs typeface="Verdana"/>
              </a:rPr>
              <a:t>i</a:t>
            </a:r>
            <a:r>
              <a:rPr sz="1500" b="1" u="heavy" spc="-54" baseline="-2742" dirty="0">
                <a:solidFill>
                  <a:srgbClr val="009999"/>
                </a:solidFill>
                <a:latin typeface="Verdana"/>
                <a:cs typeface="Verdana"/>
              </a:rPr>
              <a:t> </a:t>
            </a:r>
            <a:r>
              <a:rPr sz="1500" b="1" u="heavy" spc="-4" baseline="-2742" dirty="0">
                <a:solidFill>
                  <a:srgbClr val="009999"/>
                </a:solidFill>
                <a:latin typeface="Verdana"/>
                <a:cs typeface="Verdana"/>
              </a:rPr>
              <a:t>s</a:t>
            </a:r>
            <a:r>
              <a:rPr sz="1500" b="1" u="heavy" spc="0" baseline="-2742" dirty="0">
                <a:solidFill>
                  <a:srgbClr val="009999"/>
                </a:solidFill>
                <a:latin typeface="Verdana"/>
                <a:cs typeface="Verdana"/>
              </a:rPr>
              <a:t>u</a:t>
            </a:r>
            <a:r>
              <a:rPr sz="1500" b="1" u="heavy" spc="-4" baseline="-2742" dirty="0">
                <a:solidFill>
                  <a:srgbClr val="009999"/>
                </a:solidFill>
                <a:latin typeface="Verdana"/>
                <a:cs typeface="Verdana"/>
              </a:rPr>
              <a:t>ll</a:t>
            </a:r>
            <a:r>
              <a:rPr sz="1500" b="1" u="heavy" spc="4" baseline="-2742" dirty="0">
                <a:solidFill>
                  <a:srgbClr val="009999"/>
                </a:solidFill>
                <a:latin typeface="Verdana"/>
                <a:cs typeface="Verdana"/>
              </a:rPr>
              <a:t>’</a:t>
            </a:r>
            <a:r>
              <a:rPr sz="1500" b="1" u="heavy" spc="0" baseline="-2742" dirty="0">
                <a:solidFill>
                  <a:srgbClr val="009999"/>
                </a:solidFill>
                <a:latin typeface="Verdana"/>
                <a:cs typeface="Verdana"/>
              </a:rPr>
              <a:t>eff</a:t>
            </a:r>
            <a:r>
              <a:rPr sz="1500" b="1" u="heavy" spc="-4" baseline="-2742" dirty="0">
                <a:solidFill>
                  <a:srgbClr val="009999"/>
                </a:solidFill>
                <a:latin typeface="Verdana"/>
                <a:cs typeface="Verdana"/>
              </a:rPr>
              <a:t>i</a:t>
            </a:r>
            <a:r>
              <a:rPr sz="1500" b="1" u="heavy" spc="0" baseline="-2742" dirty="0">
                <a:solidFill>
                  <a:srgbClr val="009999"/>
                </a:solidFill>
                <a:latin typeface="Verdana"/>
                <a:cs typeface="Verdana"/>
              </a:rPr>
              <a:t>c</a:t>
            </a:r>
            <a:r>
              <a:rPr sz="1500" b="1" u="heavy" spc="-4" baseline="-2742" dirty="0">
                <a:solidFill>
                  <a:srgbClr val="009999"/>
                </a:solidFill>
                <a:latin typeface="Verdana"/>
                <a:cs typeface="Verdana"/>
              </a:rPr>
              <a:t>i</a:t>
            </a:r>
            <a:r>
              <a:rPr sz="1500" b="1" u="heavy" spc="0" baseline="-2742" dirty="0">
                <a:solidFill>
                  <a:srgbClr val="009999"/>
                </a:solidFill>
                <a:latin typeface="Verdana"/>
                <a:cs typeface="Verdana"/>
              </a:rPr>
              <a:t>en</a:t>
            </a:r>
            <a:r>
              <a:rPr sz="1500" b="1" u="heavy" spc="4" baseline="-2742" dirty="0">
                <a:solidFill>
                  <a:srgbClr val="009999"/>
                </a:solidFill>
                <a:latin typeface="Verdana"/>
                <a:cs typeface="Verdana"/>
              </a:rPr>
              <a:t>z</a:t>
            </a:r>
            <a:r>
              <a:rPr sz="1500" b="1" u="heavy" spc="0" baseline="-2742" dirty="0">
                <a:solidFill>
                  <a:srgbClr val="009999"/>
                </a:solidFill>
                <a:latin typeface="Verdana"/>
                <a:cs typeface="Verdana"/>
              </a:rPr>
              <a:t>a</a:t>
            </a:r>
            <a:r>
              <a:rPr sz="1500" b="1" u="heavy" spc="-75" baseline="-2742" dirty="0">
                <a:solidFill>
                  <a:srgbClr val="009999"/>
                </a:solidFill>
                <a:latin typeface="Verdana"/>
                <a:cs typeface="Verdana"/>
              </a:rPr>
              <a:t> </a:t>
            </a:r>
            <a:r>
              <a:rPr sz="1500" b="1" u="heavy" spc="0" baseline="-2742" dirty="0">
                <a:solidFill>
                  <a:srgbClr val="009999"/>
                </a:solidFill>
                <a:latin typeface="Verdana"/>
                <a:cs typeface="Verdana"/>
              </a:rPr>
              <a:t>de</a:t>
            </a:r>
            <a:r>
              <a:rPr sz="1500" b="1" u="heavy" spc="-4" baseline="-2742" dirty="0">
                <a:solidFill>
                  <a:srgbClr val="009999"/>
                </a:solidFill>
                <a:latin typeface="Verdana"/>
                <a:cs typeface="Verdana"/>
              </a:rPr>
              <a:t>ll</a:t>
            </a:r>
            <a:r>
              <a:rPr sz="1500" b="1" u="heavy" spc="0" baseline="-2742" dirty="0">
                <a:solidFill>
                  <a:srgbClr val="009999"/>
                </a:solidFill>
                <a:latin typeface="Verdana"/>
                <a:cs typeface="Verdana"/>
              </a:rPr>
              <a:t>e</a:t>
            </a:r>
            <a:endParaRPr sz="1000">
              <a:latin typeface="Verdana"/>
              <a:cs typeface="Verdana"/>
            </a:endParaRPr>
          </a:p>
        </p:txBody>
      </p:sp>
      <p:sp>
        <p:nvSpPr>
          <p:cNvPr id="19" name="object 19"/>
          <p:cNvSpPr txBox="1"/>
          <p:nvPr/>
        </p:nvSpPr>
        <p:spPr>
          <a:xfrm>
            <a:off x="1680349" y="1961396"/>
            <a:ext cx="2545956" cy="3042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101" dirty="0">
                <a:latin typeface="Times New Roman"/>
                <a:cs typeface="Times New Roman"/>
              </a:rPr>
              <a:t> </a:t>
            </a:r>
            <a:r>
              <a:rPr sz="1000" spc="0" dirty="0">
                <a:latin typeface="Verdana"/>
                <a:cs typeface="Verdana"/>
              </a:rPr>
              <a:t>av</a:t>
            </a:r>
            <a:r>
              <a:rPr sz="1000" spc="-4" dirty="0">
                <a:latin typeface="Verdana"/>
                <a:cs typeface="Verdana"/>
              </a:rPr>
              <a:t>e</a:t>
            </a:r>
            <a:r>
              <a:rPr sz="1000" spc="0" dirty="0">
                <a:latin typeface="Verdana"/>
                <a:cs typeface="Verdana"/>
              </a:rPr>
              <a:t>r</a:t>
            </a:r>
            <a:r>
              <a:rPr sz="1000" spc="82" dirty="0">
                <a:latin typeface="Times New Roman"/>
                <a:cs typeface="Times New Roman"/>
              </a:rPr>
              <a:t> </a:t>
            </a:r>
            <a:r>
              <a:rPr sz="1000" spc="0" dirty="0">
                <a:latin typeface="Verdana"/>
                <a:cs typeface="Verdana"/>
              </a:rPr>
              <a:t>f</a:t>
            </a:r>
            <a:r>
              <a:rPr sz="1000" spc="-4" dirty="0">
                <a:latin typeface="Verdana"/>
                <a:cs typeface="Verdana"/>
              </a:rPr>
              <a:t>re</a:t>
            </a:r>
            <a:r>
              <a:rPr sz="1000" spc="4" dirty="0">
                <a:latin typeface="Verdana"/>
                <a:cs typeface="Verdana"/>
              </a:rPr>
              <a:t>qu</a:t>
            </a:r>
            <a:r>
              <a:rPr sz="1000" spc="-4" dirty="0">
                <a:latin typeface="Verdana"/>
                <a:cs typeface="Verdana"/>
              </a:rPr>
              <a:t>e</a:t>
            </a:r>
            <a:r>
              <a:rPr sz="1000" spc="4" dirty="0">
                <a:latin typeface="Verdana"/>
                <a:cs typeface="Verdana"/>
              </a:rPr>
              <a:t>nt</a:t>
            </a:r>
            <a:r>
              <a:rPr sz="1000" spc="0" dirty="0">
                <a:latin typeface="Verdana"/>
                <a:cs typeface="Verdana"/>
              </a:rPr>
              <a:t>a</a:t>
            </a:r>
            <a:r>
              <a:rPr sz="1000" spc="4" dirty="0">
                <a:latin typeface="Verdana"/>
                <a:cs typeface="Verdana"/>
              </a:rPr>
              <a:t>t</a:t>
            </a:r>
            <a:r>
              <a:rPr sz="1000" spc="0" dirty="0">
                <a:latin typeface="Verdana"/>
                <a:cs typeface="Verdana"/>
              </a:rPr>
              <a:t>o</a:t>
            </a:r>
            <a:r>
              <a:rPr sz="1000" spc="96" dirty="0">
                <a:latin typeface="Times New Roman"/>
                <a:cs typeface="Times New Roman"/>
              </a:rPr>
              <a:t> </a:t>
            </a:r>
            <a:r>
              <a:rPr sz="1000" spc="-4" dirty="0">
                <a:latin typeface="Verdana"/>
                <a:cs typeface="Verdana"/>
              </a:rPr>
              <a:t>re</a:t>
            </a:r>
            <a:r>
              <a:rPr sz="1000" spc="4" dirty="0">
                <a:latin typeface="Verdana"/>
                <a:cs typeface="Verdana"/>
              </a:rPr>
              <a:t>g</a:t>
            </a:r>
            <a:r>
              <a:rPr sz="1000" spc="-4" dirty="0">
                <a:latin typeface="Verdana"/>
                <a:cs typeface="Verdana"/>
              </a:rPr>
              <a:t>o</a:t>
            </a:r>
            <a:r>
              <a:rPr sz="1000" spc="14" dirty="0">
                <a:latin typeface="Verdana"/>
                <a:cs typeface="Verdana"/>
              </a:rPr>
              <a:t>l</a:t>
            </a:r>
            <a:r>
              <a:rPr sz="1000" spc="0" dirty="0">
                <a:latin typeface="Verdana"/>
                <a:cs typeface="Verdana"/>
              </a:rPr>
              <a:t>a</a:t>
            </a:r>
            <a:r>
              <a:rPr sz="1000" spc="-4" dirty="0">
                <a:latin typeface="Verdana"/>
                <a:cs typeface="Verdana"/>
              </a:rPr>
              <a:t>r</a:t>
            </a:r>
            <a:r>
              <a:rPr sz="1000" spc="4" dirty="0">
                <a:latin typeface="Verdana"/>
                <a:cs typeface="Verdana"/>
              </a:rPr>
              <a:t>m</a:t>
            </a:r>
            <a:r>
              <a:rPr sz="1000" spc="-4" dirty="0">
                <a:latin typeface="Verdana"/>
                <a:cs typeface="Verdana"/>
              </a:rPr>
              <a:t>e</a:t>
            </a:r>
            <a:r>
              <a:rPr sz="1000" spc="4" dirty="0">
                <a:latin typeface="Verdana"/>
                <a:cs typeface="Verdana"/>
              </a:rPr>
              <a:t>nt</a:t>
            </a:r>
            <a:r>
              <a:rPr sz="1000" spc="0" dirty="0">
                <a:latin typeface="Verdana"/>
                <a:cs typeface="Verdana"/>
              </a:rPr>
              <a:t>e</a:t>
            </a:r>
            <a:endParaRPr sz="1000">
              <a:latin typeface="Verdana"/>
              <a:cs typeface="Verdana"/>
            </a:endParaRPr>
          </a:p>
          <a:p>
            <a:pPr marL="12700" marR="18973">
              <a:lnSpc>
                <a:spcPts val="1200"/>
              </a:lnSpc>
            </a:pPr>
            <a:r>
              <a:rPr sz="1500" spc="4" baseline="-2742" dirty="0">
                <a:latin typeface="Verdana"/>
                <a:cs typeface="Verdana"/>
              </a:rPr>
              <a:t>u</a:t>
            </a:r>
            <a:r>
              <a:rPr sz="1500" spc="0" baseline="-2742" dirty="0">
                <a:latin typeface="Verdana"/>
                <a:cs typeface="Verdana"/>
              </a:rPr>
              <a:t>n</a:t>
            </a:r>
            <a:r>
              <a:rPr sz="1500" spc="104" baseline="-2898" dirty="0">
                <a:latin typeface="Times New Roman"/>
                <a:cs typeface="Times New Roman"/>
              </a:rPr>
              <a:t> </a:t>
            </a:r>
            <a:r>
              <a:rPr sz="1500" spc="0" baseline="-2742" dirty="0">
                <a:latin typeface="Verdana"/>
                <a:cs typeface="Verdana"/>
              </a:rPr>
              <a:t>a</a:t>
            </a:r>
            <a:r>
              <a:rPr sz="1500" spc="4" baseline="-2742" dirty="0">
                <a:latin typeface="Verdana"/>
                <a:cs typeface="Verdana"/>
              </a:rPr>
              <a:t>pp</a:t>
            </a:r>
            <a:r>
              <a:rPr sz="1500" spc="-4" baseline="-2742" dirty="0">
                <a:latin typeface="Verdana"/>
                <a:cs typeface="Verdana"/>
              </a:rPr>
              <a:t>os</a:t>
            </a:r>
            <a:r>
              <a:rPr sz="1500" spc="14" baseline="-2742" dirty="0">
                <a:latin typeface="Verdana"/>
                <a:cs typeface="Verdana"/>
              </a:rPr>
              <a:t>i</a:t>
            </a:r>
            <a:r>
              <a:rPr sz="1500" spc="4" baseline="-2742" dirty="0">
                <a:latin typeface="Verdana"/>
                <a:cs typeface="Verdana"/>
              </a:rPr>
              <a:t>t</a:t>
            </a:r>
            <a:r>
              <a:rPr sz="1500" spc="0" baseline="-2742" dirty="0">
                <a:latin typeface="Verdana"/>
                <a:cs typeface="Verdana"/>
              </a:rPr>
              <a:t>o</a:t>
            </a:r>
            <a:r>
              <a:rPr sz="1500" spc="0" baseline="-2898" dirty="0">
                <a:latin typeface="Times New Roman"/>
                <a:cs typeface="Times New Roman"/>
              </a:rPr>
              <a:t> </a:t>
            </a:r>
            <a:r>
              <a:rPr sz="1500" spc="-119" baseline="-2898" dirty="0">
                <a:latin typeface="Times New Roman"/>
                <a:cs typeface="Times New Roman"/>
              </a:rPr>
              <a:t> </a:t>
            </a:r>
            <a:r>
              <a:rPr sz="1500" b="1" u="heavy" spc="0" baseline="-2742" dirty="0">
                <a:solidFill>
                  <a:srgbClr val="009999"/>
                </a:solidFill>
                <a:latin typeface="Verdana"/>
                <a:cs typeface="Verdana"/>
              </a:rPr>
              <a:t>co</a:t>
            </a:r>
            <a:r>
              <a:rPr sz="1500" b="1" u="heavy" spc="-4" baseline="-2742" dirty="0">
                <a:solidFill>
                  <a:srgbClr val="009999"/>
                </a:solidFill>
                <a:latin typeface="Verdana"/>
                <a:cs typeface="Verdana"/>
              </a:rPr>
              <a:t>rs</a:t>
            </a:r>
            <a:r>
              <a:rPr sz="1500" b="1" u="heavy" spc="0" baseline="-2742" dirty="0">
                <a:solidFill>
                  <a:srgbClr val="009999"/>
                </a:solidFill>
                <a:latin typeface="Verdana"/>
                <a:cs typeface="Verdana"/>
              </a:rPr>
              <a:t>o</a:t>
            </a:r>
            <a:r>
              <a:rPr sz="1500" b="1" u="heavy" spc="-9" baseline="-2742" dirty="0">
                <a:solidFill>
                  <a:srgbClr val="009999"/>
                </a:solidFill>
                <a:latin typeface="Verdana"/>
                <a:cs typeface="Verdana"/>
              </a:rPr>
              <a:t> </a:t>
            </a:r>
            <a:r>
              <a:rPr sz="1500" b="1" u="heavy" spc="0" baseline="-2742" dirty="0">
                <a:solidFill>
                  <a:srgbClr val="009999"/>
                </a:solidFill>
                <a:latin typeface="Verdana"/>
                <a:cs typeface="Verdana"/>
              </a:rPr>
              <a:t>di</a:t>
            </a:r>
            <a:r>
              <a:rPr sz="1500" b="1" u="heavy" spc="-14" baseline="-2742" dirty="0">
                <a:solidFill>
                  <a:srgbClr val="009999"/>
                </a:solidFill>
                <a:latin typeface="Verdana"/>
                <a:cs typeface="Verdana"/>
              </a:rPr>
              <a:t> </a:t>
            </a:r>
            <a:r>
              <a:rPr sz="1500" b="1" u="heavy" spc="0" baseline="-2742" dirty="0">
                <a:solidFill>
                  <a:srgbClr val="009999"/>
                </a:solidFill>
                <a:latin typeface="Verdana"/>
                <a:cs typeface="Verdana"/>
              </a:rPr>
              <a:t>fo</a:t>
            </a:r>
            <a:r>
              <a:rPr sz="1500" b="1" u="heavy" spc="-4" baseline="-2742" dirty="0">
                <a:solidFill>
                  <a:srgbClr val="009999"/>
                </a:solidFill>
                <a:latin typeface="Verdana"/>
                <a:cs typeface="Verdana"/>
              </a:rPr>
              <a:t>r</a:t>
            </a:r>
            <a:r>
              <a:rPr sz="1500" b="1" u="heavy" spc="0" baseline="-2742" dirty="0">
                <a:solidFill>
                  <a:srgbClr val="009999"/>
                </a:solidFill>
                <a:latin typeface="Verdana"/>
                <a:cs typeface="Verdana"/>
              </a:rPr>
              <a:t>m</a:t>
            </a:r>
            <a:r>
              <a:rPr sz="1500" b="1" u="heavy" spc="-4" baseline="-2742" dirty="0">
                <a:solidFill>
                  <a:srgbClr val="009999"/>
                </a:solidFill>
                <a:latin typeface="Verdana"/>
                <a:cs typeface="Verdana"/>
              </a:rPr>
              <a:t>a</a:t>
            </a:r>
            <a:r>
              <a:rPr sz="1500" b="1" u="heavy" spc="4" baseline="-2742" dirty="0">
                <a:solidFill>
                  <a:srgbClr val="009999"/>
                </a:solidFill>
                <a:latin typeface="Verdana"/>
                <a:cs typeface="Verdana"/>
              </a:rPr>
              <a:t>z</a:t>
            </a:r>
            <a:r>
              <a:rPr sz="1500" b="1" u="heavy" spc="-4" baseline="-2742" dirty="0">
                <a:solidFill>
                  <a:srgbClr val="009999"/>
                </a:solidFill>
                <a:latin typeface="Verdana"/>
                <a:cs typeface="Verdana"/>
              </a:rPr>
              <a:t>i</a:t>
            </a:r>
            <a:r>
              <a:rPr sz="1500" b="1" u="heavy" spc="0" baseline="-2742" dirty="0">
                <a:solidFill>
                  <a:srgbClr val="009999"/>
                </a:solidFill>
                <a:latin typeface="Verdana"/>
                <a:cs typeface="Verdana"/>
              </a:rPr>
              <a:t>one</a:t>
            </a:r>
            <a:r>
              <a:rPr sz="1500" b="1" u="heavy" spc="9" baseline="-2742" dirty="0">
                <a:solidFill>
                  <a:srgbClr val="009999"/>
                </a:solidFill>
                <a:latin typeface="Verdana"/>
                <a:cs typeface="Verdana"/>
              </a:rPr>
              <a:t> </a:t>
            </a:r>
            <a:endParaRPr sz="1000">
              <a:latin typeface="Verdana"/>
              <a:cs typeface="Verdana"/>
            </a:endParaRPr>
          </a:p>
        </p:txBody>
      </p:sp>
      <p:sp>
        <p:nvSpPr>
          <p:cNvPr id="18" name="object 18"/>
          <p:cNvSpPr txBox="1"/>
          <p:nvPr/>
        </p:nvSpPr>
        <p:spPr>
          <a:xfrm>
            <a:off x="6362077" y="2121416"/>
            <a:ext cx="2679374" cy="151892"/>
          </a:xfrm>
          <a:prstGeom prst="rect">
            <a:avLst/>
          </a:prstGeom>
        </p:spPr>
        <p:txBody>
          <a:bodyPr wrap="square" lIns="0" tIns="0" rIns="0" bIns="0" rtlCol="0">
            <a:noAutofit/>
          </a:bodyPr>
          <a:lstStyle/>
          <a:p>
            <a:pPr marL="12700">
              <a:lnSpc>
                <a:spcPts val="1135"/>
              </a:lnSpc>
              <a:spcBef>
                <a:spcPts val="56"/>
              </a:spcBef>
            </a:pPr>
            <a:r>
              <a:rPr sz="1000" b="1" u="heavy" spc="-4" dirty="0">
                <a:solidFill>
                  <a:srgbClr val="009999"/>
                </a:solidFill>
                <a:latin typeface="Verdana"/>
                <a:cs typeface="Verdana"/>
              </a:rPr>
              <a:t>a</a:t>
            </a:r>
            <a:r>
              <a:rPr sz="1000" b="1" u="heavy" spc="0" dirty="0">
                <a:solidFill>
                  <a:srgbClr val="009999"/>
                </a:solidFill>
                <a:latin typeface="Verdana"/>
                <a:cs typeface="Verdana"/>
              </a:rPr>
              <a:t>tt</a:t>
            </a:r>
            <a:r>
              <a:rPr sz="1000" b="1" u="heavy" spc="-4" dirty="0">
                <a:solidFill>
                  <a:srgbClr val="009999"/>
                </a:solidFill>
                <a:latin typeface="Verdana"/>
                <a:cs typeface="Verdana"/>
              </a:rPr>
              <a:t>r</a:t>
            </a:r>
            <a:r>
              <a:rPr sz="1000" b="1" u="heavy" spc="0" dirty="0">
                <a:solidFill>
                  <a:srgbClr val="009999"/>
                </a:solidFill>
                <a:latin typeface="Verdana"/>
                <a:cs typeface="Verdana"/>
              </a:rPr>
              <a:t>e</a:t>
            </a:r>
            <a:r>
              <a:rPr sz="1000" b="1" u="heavy" spc="4" dirty="0">
                <a:solidFill>
                  <a:srgbClr val="009999"/>
                </a:solidFill>
                <a:latin typeface="Verdana"/>
                <a:cs typeface="Verdana"/>
              </a:rPr>
              <a:t>zz</a:t>
            </a:r>
            <a:r>
              <a:rPr sz="1000" b="1" u="heavy" spc="-4" dirty="0">
                <a:solidFill>
                  <a:srgbClr val="009999"/>
                </a:solidFill>
                <a:latin typeface="Verdana"/>
                <a:cs typeface="Verdana"/>
              </a:rPr>
              <a:t>a</a:t>
            </a:r>
            <a:r>
              <a:rPr sz="1000" b="1" u="heavy" spc="0" dirty="0">
                <a:solidFill>
                  <a:srgbClr val="009999"/>
                </a:solidFill>
                <a:latin typeface="Verdana"/>
                <a:cs typeface="Verdana"/>
              </a:rPr>
              <a:t>tu</a:t>
            </a:r>
            <a:r>
              <a:rPr sz="1000" b="1" u="heavy" spc="-4" dirty="0">
                <a:solidFill>
                  <a:srgbClr val="009999"/>
                </a:solidFill>
                <a:latin typeface="Verdana"/>
                <a:cs typeface="Verdana"/>
              </a:rPr>
              <a:t>r</a:t>
            </a:r>
            <a:r>
              <a:rPr sz="1000" b="1" u="heavy" spc="0" dirty="0">
                <a:solidFill>
                  <a:srgbClr val="009999"/>
                </a:solidFill>
                <a:latin typeface="Verdana"/>
                <a:cs typeface="Verdana"/>
              </a:rPr>
              <a:t>e</a:t>
            </a:r>
            <a:r>
              <a:rPr sz="1000" b="1" u="heavy" spc="-87" dirty="0">
                <a:solidFill>
                  <a:srgbClr val="009999"/>
                </a:solidFill>
                <a:latin typeface="Verdana"/>
                <a:cs typeface="Verdana"/>
              </a:rPr>
              <a:t> </a:t>
            </a:r>
            <a:r>
              <a:rPr sz="1000" b="1" u="heavy" spc="0" dirty="0">
                <a:solidFill>
                  <a:srgbClr val="009999"/>
                </a:solidFill>
                <a:latin typeface="Verdana"/>
                <a:cs typeface="Verdana"/>
              </a:rPr>
              <a:t>di</a:t>
            </a:r>
            <a:r>
              <a:rPr sz="1000" b="1" u="heavy" spc="-28" dirty="0">
                <a:solidFill>
                  <a:srgbClr val="009999"/>
                </a:solidFill>
                <a:latin typeface="Verdana"/>
                <a:cs typeface="Verdana"/>
              </a:rPr>
              <a:t> </a:t>
            </a:r>
            <a:r>
              <a:rPr sz="1000" b="1" u="heavy" spc="-4" dirty="0">
                <a:solidFill>
                  <a:srgbClr val="009999"/>
                </a:solidFill>
                <a:latin typeface="Verdana"/>
                <a:cs typeface="Verdana"/>
              </a:rPr>
              <a:t>si</a:t>
            </a:r>
            <a:r>
              <a:rPr sz="1000" b="1" u="heavy" spc="0" dirty="0">
                <a:solidFill>
                  <a:srgbClr val="009999"/>
                </a:solidFill>
                <a:latin typeface="Verdana"/>
                <a:cs typeface="Verdana"/>
              </a:rPr>
              <a:t>cu</a:t>
            </a:r>
            <a:r>
              <a:rPr sz="1000" b="1" u="heavy" spc="-4" dirty="0">
                <a:solidFill>
                  <a:srgbClr val="009999"/>
                </a:solidFill>
                <a:latin typeface="Verdana"/>
                <a:cs typeface="Verdana"/>
              </a:rPr>
              <a:t>r</a:t>
            </a:r>
            <a:r>
              <a:rPr sz="1000" b="1" u="heavy" spc="0" dirty="0">
                <a:solidFill>
                  <a:srgbClr val="009999"/>
                </a:solidFill>
                <a:latin typeface="Verdana"/>
                <a:cs typeface="Verdana"/>
              </a:rPr>
              <a:t>e</a:t>
            </a:r>
            <a:r>
              <a:rPr sz="1000" b="1" u="heavy" spc="4" dirty="0">
                <a:solidFill>
                  <a:srgbClr val="009999"/>
                </a:solidFill>
                <a:latin typeface="Verdana"/>
                <a:cs typeface="Verdana"/>
              </a:rPr>
              <a:t>zz</a:t>
            </a:r>
            <a:r>
              <a:rPr sz="1000" b="1" u="heavy" spc="0" dirty="0">
                <a:solidFill>
                  <a:srgbClr val="009999"/>
                </a:solidFill>
                <a:latin typeface="Verdana"/>
                <a:cs typeface="Verdana"/>
              </a:rPr>
              <a:t>a</a:t>
            </a:r>
            <a:r>
              <a:rPr sz="1000" b="1" u="heavy" spc="-70" dirty="0">
                <a:solidFill>
                  <a:srgbClr val="009999"/>
                </a:solidFill>
                <a:latin typeface="Verdana"/>
                <a:cs typeface="Verdana"/>
              </a:rPr>
              <a:t> </a:t>
            </a:r>
            <a:r>
              <a:rPr sz="1000" b="1" u="heavy" spc="-4" dirty="0">
                <a:solidFill>
                  <a:srgbClr val="009999"/>
                </a:solidFill>
                <a:latin typeface="Verdana"/>
                <a:cs typeface="Verdana"/>
              </a:rPr>
              <a:t>a</a:t>
            </a:r>
            <a:r>
              <a:rPr sz="1000" b="1" u="heavy" spc="0" dirty="0">
                <a:solidFill>
                  <a:srgbClr val="009999"/>
                </a:solidFill>
                <a:latin typeface="Verdana"/>
                <a:cs typeface="Verdana"/>
              </a:rPr>
              <a:t>nt</a:t>
            </a:r>
            <a:r>
              <a:rPr sz="1000" b="1" u="heavy" spc="-4" dirty="0">
                <a:solidFill>
                  <a:srgbClr val="009999"/>
                </a:solidFill>
                <a:latin typeface="Verdana"/>
                <a:cs typeface="Verdana"/>
              </a:rPr>
              <a:t>i</a:t>
            </a:r>
            <a:r>
              <a:rPr sz="1000" b="1" u="heavy" spc="0" dirty="0">
                <a:solidFill>
                  <a:srgbClr val="009999"/>
                </a:solidFill>
                <a:latin typeface="Verdana"/>
                <a:cs typeface="Verdana"/>
              </a:rPr>
              <a:t>ncend</a:t>
            </a:r>
            <a:r>
              <a:rPr sz="1000" b="1" u="heavy" spc="-4" dirty="0">
                <a:solidFill>
                  <a:srgbClr val="009999"/>
                </a:solidFill>
                <a:latin typeface="Verdana"/>
                <a:cs typeface="Verdana"/>
              </a:rPr>
              <a:t>i</a:t>
            </a:r>
            <a:r>
              <a:rPr sz="1000" b="1" u="heavy" spc="0" dirty="0">
                <a:solidFill>
                  <a:srgbClr val="009999"/>
                </a:solidFill>
                <a:latin typeface="Verdana"/>
                <a:cs typeface="Verdana"/>
              </a:rPr>
              <a:t>o</a:t>
            </a:r>
            <a:endParaRPr sz="1000">
              <a:latin typeface="Verdana"/>
              <a:cs typeface="Verdana"/>
            </a:endParaRPr>
          </a:p>
        </p:txBody>
      </p:sp>
      <p:sp>
        <p:nvSpPr>
          <p:cNvPr id="17" name="object 17"/>
          <p:cNvSpPr txBox="1"/>
          <p:nvPr/>
        </p:nvSpPr>
        <p:spPr>
          <a:xfrm>
            <a:off x="1680349" y="2266196"/>
            <a:ext cx="1834874" cy="3042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co</a:t>
            </a:r>
            <a:r>
              <a:rPr sz="1000" spc="0" dirty="0">
                <a:latin typeface="Verdana"/>
                <a:cs typeface="Verdana"/>
              </a:rPr>
              <a:t>n</a:t>
            </a:r>
            <a:r>
              <a:rPr sz="1000" spc="112" dirty="0">
                <a:latin typeface="Times New Roman"/>
                <a:cs typeface="Times New Roman"/>
              </a:rPr>
              <a:t> </a:t>
            </a:r>
            <a:r>
              <a:rPr sz="1000" spc="14" dirty="0">
                <a:latin typeface="Verdana"/>
                <a:cs typeface="Verdana"/>
              </a:rPr>
              <a:t>l</a:t>
            </a:r>
            <a:r>
              <a:rPr sz="1000" spc="-4" dirty="0">
                <a:latin typeface="Verdana"/>
                <a:cs typeface="Verdana"/>
              </a:rPr>
              <a:t>e</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r>
              <a:rPr sz="1000" spc="68" dirty="0">
                <a:latin typeface="Times New Roman"/>
                <a:cs typeface="Times New Roman"/>
              </a:rPr>
              <a:t> </a:t>
            </a:r>
            <a:r>
              <a:rPr sz="1000" spc="0" dirty="0">
                <a:latin typeface="Verdana"/>
                <a:cs typeface="Verdana"/>
              </a:rPr>
              <a:t>f</a:t>
            </a:r>
            <a:r>
              <a:rPr sz="1000" spc="-4" dirty="0">
                <a:latin typeface="Verdana"/>
                <a:cs typeface="Verdana"/>
              </a:rPr>
              <a:t>ro</a:t>
            </a:r>
            <a:r>
              <a:rPr sz="1000" spc="4" dirty="0">
                <a:latin typeface="Verdana"/>
                <a:cs typeface="Verdana"/>
              </a:rPr>
              <a:t>nt</a:t>
            </a:r>
            <a:r>
              <a:rPr sz="1000" spc="0" dirty="0">
                <a:latin typeface="Verdana"/>
                <a:cs typeface="Verdana"/>
              </a:rPr>
              <a:t>a</a:t>
            </a:r>
            <a:r>
              <a:rPr sz="1000" spc="14" dirty="0">
                <a:latin typeface="Verdana"/>
                <a:cs typeface="Verdana"/>
              </a:rPr>
              <a:t>l</a:t>
            </a:r>
            <a:r>
              <a:rPr sz="1000" spc="0" dirty="0">
                <a:latin typeface="Verdana"/>
                <a:cs typeface="Verdana"/>
              </a:rPr>
              <a:t>i</a:t>
            </a:r>
            <a:r>
              <a:rPr sz="1000" spc="79"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0" dirty="0">
                <a:latin typeface="Verdana"/>
                <a:cs typeface="Verdana"/>
              </a:rPr>
              <a:t>a</a:t>
            </a:r>
            <a:r>
              <a:rPr sz="1000" spc="4" dirty="0">
                <a:latin typeface="Verdana"/>
                <a:cs typeface="Verdana"/>
              </a:rPr>
              <a:t>tt</a:t>
            </a:r>
            <a:r>
              <a:rPr sz="1000" spc="14" dirty="0">
                <a:latin typeface="Verdana"/>
                <a:cs typeface="Verdana"/>
              </a:rPr>
              <a:t>i</a:t>
            </a:r>
            <a:r>
              <a:rPr sz="1000" spc="0" dirty="0">
                <a:latin typeface="Verdana"/>
                <a:cs typeface="Verdana"/>
              </a:rPr>
              <a:t>v</a:t>
            </a:r>
            <a:r>
              <a:rPr sz="1000" spc="14" dirty="0">
                <a:latin typeface="Verdana"/>
                <a:cs typeface="Verdana"/>
              </a:rPr>
              <a:t>i</a:t>
            </a:r>
            <a:r>
              <a:rPr sz="1000" spc="4" dirty="0">
                <a:latin typeface="Verdana"/>
                <a:cs typeface="Verdana"/>
              </a:rPr>
              <a:t>t</a:t>
            </a:r>
            <a:r>
              <a:rPr sz="1000" spc="0" dirty="0">
                <a:latin typeface="Verdana"/>
                <a:cs typeface="Verdana"/>
              </a:rPr>
              <a:t>à</a:t>
            </a:r>
            <a:endParaRPr sz="1000">
              <a:latin typeface="Verdana"/>
              <a:cs typeface="Verdana"/>
            </a:endParaRPr>
          </a:p>
          <a:p>
            <a:pPr marL="12700" marR="18973">
              <a:lnSpc>
                <a:spcPts val="1200"/>
              </a:lnSpc>
              <a:spcBef>
                <a:spcPts val="3"/>
              </a:spcBef>
            </a:pPr>
            <a:r>
              <a:rPr sz="1500" spc="4" baseline="-2742" dirty="0">
                <a:latin typeface="Verdana"/>
                <a:cs typeface="Verdana"/>
              </a:rPr>
              <a:t>p</a:t>
            </a:r>
            <a:r>
              <a:rPr sz="1500" spc="-4" baseline="-2742" dirty="0">
                <a:latin typeface="Verdana"/>
                <a:cs typeface="Verdana"/>
              </a:rPr>
              <a:t>r</a:t>
            </a:r>
            <a:r>
              <a:rPr sz="1500" spc="0" baseline="-2742" dirty="0">
                <a:latin typeface="Verdana"/>
                <a:cs typeface="Verdana"/>
              </a:rPr>
              <a:t>a</a:t>
            </a:r>
            <a:r>
              <a:rPr sz="1500" spc="4" baseline="-2742" dirty="0">
                <a:latin typeface="Verdana"/>
                <a:cs typeface="Verdana"/>
              </a:rPr>
              <a:t>t</a:t>
            </a:r>
            <a:r>
              <a:rPr sz="1500" spc="14" baseline="-2742" dirty="0">
                <a:latin typeface="Verdana"/>
                <a:cs typeface="Verdana"/>
              </a:rPr>
              <a:t>i</a:t>
            </a:r>
            <a:r>
              <a:rPr sz="1500" spc="-4" baseline="-2742" dirty="0">
                <a:latin typeface="Verdana"/>
                <a:cs typeface="Verdana"/>
              </a:rPr>
              <a:t>c</a:t>
            </a:r>
            <a:r>
              <a:rPr sz="1500" spc="4" baseline="-2742" dirty="0">
                <a:latin typeface="Verdana"/>
                <a:cs typeface="Verdana"/>
              </a:rPr>
              <a:t>h</a:t>
            </a:r>
            <a:r>
              <a:rPr sz="1500" spc="0" baseline="-2742" dirty="0">
                <a:latin typeface="Verdana"/>
                <a:cs typeface="Verdana"/>
              </a:rPr>
              <a:t>e</a:t>
            </a:r>
            <a:endParaRPr sz="1000">
              <a:latin typeface="Verdana"/>
              <a:cs typeface="Verdana"/>
            </a:endParaRPr>
          </a:p>
        </p:txBody>
      </p:sp>
      <p:sp>
        <p:nvSpPr>
          <p:cNvPr id="16" name="object 16"/>
          <p:cNvSpPr txBox="1"/>
          <p:nvPr/>
        </p:nvSpPr>
        <p:spPr>
          <a:xfrm>
            <a:off x="6362077" y="2273816"/>
            <a:ext cx="3216872" cy="4566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a:t>
            </a:r>
            <a:r>
              <a:rPr sz="1000" spc="-4" dirty="0">
                <a:latin typeface="Verdana"/>
                <a:cs typeface="Verdana"/>
              </a:rPr>
              <a:t>es</a:t>
            </a:r>
            <a:r>
              <a:rPr sz="1000" spc="4" dirty="0">
                <a:latin typeface="Verdana"/>
                <a:cs typeface="Verdana"/>
              </a:rPr>
              <a:t>t</a:t>
            </a:r>
            <a:r>
              <a:rPr sz="1000" spc="14" dirty="0">
                <a:latin typeface="Verdana"/>
                <a:cs typeface="Verdana"/>
              </a:rPr>
              <a:t>i</a:t>
            </a:r>
            <a:r>
              <a:rPr sz="1000" spc="4" dirty="0">
                <a:latin typeface="Verdana"/>
                <a:cs typeface="Verdana"/>
              </a:rPr>
              <a:t>nt</a:t>
            </a:r>
            <a:r>
              <a:rPr sz="1000" spc="-4" dirty="0">
                <a:latin typeface="Verdana"/>
                <a:cs typeface="Verdana"/>
              </a:rPr>
              <a:t>or</a:t>
            </a:r>
            <a:r>
              <a:rPr sz="1000" spc="14" dirty="0">
                <a:latin typeface="Verdana"/>
                <a:cs typeface="Verdana"/>
              </a:rPr>
              <a:t>i</a:t>
            </a:r>
            <a:r>
              <a:rPr sz="1000" spc="0" dirty="0">
                <a:latin typeface="Verdana"/>
                <a:cs typeface="Verdana"/>
              </a:rPr>
              <a:t>,</a:t>
            </a:r>
            <a:r>
              <a:rPr sz="1000" spc="70" dirty="0">
                <a:latin typeface="Times New Roman"/>
                <a:cs typeface="Times New Roman"/>
              </a:rPr>
              <a:t> </a:t>
            </a:r>
            <a:r>
              <a:rPr sz="1000" spc="14" dirty="0">
                <a:latin typeface="Verdana"/>
                <a:cs typeface="Verdana"/>
              </a:rPr>
              <a:t>i</a:t>
            </a:r>
            <a:r>
              <a:rPr sz="1000" spc="4" dirty="0">
                <a:latin typeface="Verdana"/>
                <a:cs typeface="Verdana"/>
              </a:rPr>
              <a:t>d</a:t>
            </a:r>
            <a:r>
              <a:rPr sz="1000" spc="-4" dirty="0">
                <a:latin typeface="Verdana"/>
                <a:cs typeface="Verdana"/>
              </a:rPr>
              <a:t>r</a:t>
            </a:r>
            <a:r>
              <a:rPr sz="1000" spc="0" dirty="0">
                <a:latin typeface="Verdana"/>
                <a:cs typeface="Verdana"/>
              </a:rPr>
              <a:t>a</a:t>
            </a:r>
            <a:r>
              <a:rPr sz="1000" spc="4" dirty="0">
                <a:latin typeface="Verdana"/>
                <a:cs typeface="Verdana"/>
              </a:rPr>
              <a:t>nt</a:t>
            </a:r>
            <a:r>
              <a:rPr sz="1000" spc="14" dirty="0">
                <a:latin typeface="Verdana"/>
                <a:cs typeface="Verdana"/>
              </a:rPr>
              <a:t>i</a:t>
            </a:r>
            <a:r>
              <a:rPr sz="1000" spc="0" dirty="0">
                <a:latin typeface="Verdana"/>
                <a:cs typeface="Verdana"/>
              </a:rPr>
              <a:t>,</a:t>
            </a:r>
            <a:r>
              <a:rPr sz="1000" spc="49" dirty="0">
                <a:latin typeface="Times New Roman"/>
                <a:cs typeface="Times New Roman"/>
              </a:rPr>
              <a:t> </a:t>
            </a:r>
            <a:r>
              <a:rPr sz="1000" spc="4" dirty="0">
                <a:latin typeface="Verdana"/>
                <a:cs typeface="Verdana"/>
              </a:rPr>
              <a:t>n</a:t>
            </a:r>
            <a:r>
              <a:rPr sz="1000" spc="0" dirty="0">
                <a:latin typeface="Verdana"/>
                <a:cs typeface="Verdana"/>
              </a:rPr>
              <a:t>a</a:t>
            </a:r>
            <a:r>
              <a:rPr sz="1000" spc="-4" dirty="0">
                <a:latin typeface="Verdana"/>
                <a:cs typeface="Verdana"/>
              </a:rPr>
              <a:t>s</a:t>
            </a:r>
            <a:r>
              <a:rPr sz="1000" spc="4" dirty="0">
                <a:latin typeface="Verdana"/>
                <a:cs typeface="Verdana"/>
              </a:rPr>
              <a:t>p</a:t>
            </a:r>
            <a:r>
              <a:rPr sz="1000" spc="14" dirty="0">
                <a:latin typeface="Verdana"/>
                <a:cs typeface="Verdana"/>
              </a:rPr>
              <a:t>i</a:t>
            </a:r>
            <a:r>
              <a:rPr sz="1000" spc="0" dirty="0">
                <a:latin typeface="Verdana"/>
                <a:cs typeface="Verdana"/>
              </a:rPr>
              <a:t>,</a:t>
            </a:r>
            <a:r>
              <a:rPr sz="1000" spc="64" dirty="0">
                <a:latin typeface="Times New Roman"/>
                <a:cs typeface="Times New Roman"/>
              </a:rPr>
              <a:t> </a:t>
            </a:r>
            <a:r>
              <a:rPr sz="1000" spc="4" dirty="0">
                <a:latin typeface="Verdana"/>
                <a:cs typeface="Verdana"/>
              </a:rPr>
              <a:t>u</a:t>
            </a:r>
            <a:r>
              <a:rPr sz="1000" spc="-4" dirty="0">
                <a:latin typeface="Verdana"/>
                <a:cs typeface="Verdana"/>
              </a:rPr>
              <a:t>sc</a:t>
            </a:r>
            <a:r>
              <a:rPr sz="1000" spc="14" dirty="0">
                <a:latin typeface="Verdana"/>
                <a:cs typeface="Verdana"/>
              </a:rPr>
              <a:t>i</a:t>
            </a:r>
            <a:r>
              <a:rPr sz="1000" spc="4" dirty="0">
                <a:latin typeface="Verdana"/>
                <a:cs typeface="Verdana"/>
              </a:rPr>
              <a:t>t</a:t>
            </a:r>
            <a:r>
              <a:rPr sz="1000" spc="0" dirty="0">
                <a:latin typeface="Verdana"/>
                <a:cs typeface="Verdana"/>
              </a:rPr>
              <a:t>e</a:t>
            </a:r>
            <a:r>
              <a:rPr sz="1000" spc="85"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re</a:t>
            </a:r>
            <a:r>
              <a:rPr sz="1000" spc="4" dirty="0">
                <a:latin typeface="Verdana"/>
                <a:cs typeface="Verdana"/>
              </a:rPr>
              <a:t>zz</a:t>
            </a:r>
            <a:r>
              <a:rPr sz="1000" spc="0" dirty="0">
                <a:latin typeface="Verdana"/>
                <a:cs typeface="Verdana"/>
              </a:rPr>
              <a:t>a,</a:t>
            </a:r>
            <a:r>
              <a:rPr sz="1000" spc="70" dirty="0">
                <a:latin typeface="Times New Roman"/>
                <a:cs typeface="Times New Roman"/>
              </a:rPr>
              <a:t> </a:t>
            </a:r>
            <a:r>
              <a:rPr sz="1000" spc="-4" dirty="0">
                <a:latin typeface="Verdana"/>
                <a:cs typeface="Verdana"/>
              </a:rPr>
              <a:t>ecc</a:t>
            </a:r>
            <a:r>
              <a:rPr sz="1000" spc="0" dirty="0">
                <a:latin typeface="Verdana"/>
                <a:cs typeface="Verdana"/>
              </a:rPr>
              <a:t>.)</a:t>
            </a:r>
            <a:endParaRPr sz="1000">
              <a:latin typeface="Verdana"/>
              <a:cs typeface="Verdana"/>
            </a:endParaRPr>
          </a:p>
          <a:p>
            <a:pPr marL="12700" marR="630153">
              <a:lnSpc>
                <a:spcPts val="1200"/>
              </a:lnSpc>
              <a:spcBef>
                <a:spcPts val="33"/>
              </a:spcBef>
            </a:pPr>
            <a:r>
              <a:rPr sz="1000" spc="0" dirty="0">
                <a:latin typeface="Verdana"/>
                <a:cs typeface="Verdana"/>
              </a:rPr>
              <a:t>e</a:t>
            </a:r>
            <a:r>
              <a:rPr sz="1000" spc="99"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p</a:t>
            </a:r>
            <a:r>
              <a:rPr sz="1000" spc="-4" dirty="0">
                <a:latin typeface="Verdana"/>
                <a:cs typeface="Verdana"/>
              </a:rPr>
              <a:t>or</a:t>
            </a:r>
            <a:r>
              <a:rPr sz="1000" spc="4" dirty="0">
                <a:latin typeface="Verdana"/>
                <a:cs typeface="Verdana"/>
              </a:rPr>
              <a:t>t</a:t>
            </a:r>
            <a:r>
              <a:rPr sz="1000" spc="0" dirty="0">
                <a:latin typeface="Verdana"/>
                <a:cs typeface="Verdana"/>
              </a:rPr>
              <a:t>a</a:t>
            </a:r>
            <a:r>
              <a:rPr sz="1000" spc="-4" dirty="0">
                <a:latin typeface="Verdana"/>
                <a:cs typeface="Verdana"/>
              </a:rPr>
              <a:t>r</a:t>
            </a:r>
            <a:r>
              <a:rPr sz="1000" spc="0" dirty="0">
                <a:latin typeface="Verdana"/>
                <a:cs typeface="Verdana"/>
              </a:rPr>
              <a:t>e</a:t>
            </a:r>
            <a:r>
              <a:rPr sz="1000" spc="86" dirty="0">
                <a:latin typeface="Times New Roman"/>
                <a:cs typeface="Times New Roman"/>
              </a:rPr>
              <a:t> </a:t>
            </a:r>
            <a:r>
              <a:rPr sz="1000" spc="0" dirty="0">
                <a:latin typeface="Verdana"/>
                <a:cs typeface="Verdana"/>
              </a:rPr>
              <a:t>i</a:t>
            </a:r>
            <a:r>
              <a:rPr sz="1000" spc="97"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s</a:t>
            </a:r>
            <a:r>
              <a:rPr sz="1000" spc="4" dirty="0">
                <a:latin typeface="Verdana"/>
                <a:cs typeface="Verdana"/>
              </a:rPr>
              <a:t>u</a:t>
            </a:r>
            <a:r>
              <a:rPr sz="1000" spc="14" dirty="0">
                <a:latin typeface="Verdana"/>
                <a:cs typeface="Verdana"/>
              </a:rPr>
              <a:t>l</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i</a:t>
            </a:r>
            <a:r>
              <a:rPr sz="1000" spc="62" dirty="0">
                <a:latin typeface="Times New Roman"/>
                <a:cs typeface="Times New Roman"/>
              </a:rPr>
              <a:t> </a:t>
            </a:r>
            <a:r>
              <a:rPr sz="1000" spc="-4" dirty="0">
                <a:latin typeface="Verdana"/>
                <a:cs typeface="Verdana"/>
              </a:rPr>
              <a:t>s</a:t>
            </a:r>
            <a:r>
              <a:rPr sz="1000" spc="4" dirty="0">
                <a:latin typeface="Verdana"/>
                <a:cs typeface="Verdana"/>
              </a:rPr>
              <a:t>u</a:t>
            </a:r>
            <a:r>
              <a:rPr sz="1000" spc="0" dirty="0">
                <a:latin typeface="Verdana"/>
                <a:cs typeface="Verdana"/>
              </a:rPr>
              <a:t>i</a:t>
            </a:r>
            <a:r>
              <a:rPr sz="1000" spc="100" dirty="0">
                <a:latin typeface="Times New Roman"/>
                <a:cs typeface="Times New Roman"/>
              </a:rPr>
              <a:t> </a:t>
            </a:r>
            <a:r>
              <a:rPr sz="1000" spc="-4" dirty="0">
                <a:latin typeface="Verdana"/>
                <a:cs typeface="Verdana"/>
              </a:rPr>
              <a:t>re</a:t>
            </a:r>
            <a:r>
              <a:rPr sz="1000" spc="4" dirty="0">
                <a:latin typeface="Verdana"/>
                <a:cs typeface="Verdana"/>
              </a:rPr>
              <a:t>g</a:t>
            </a:r>
            <a:r>
              <a:rPr sz="1000" spc="14" dirty="0">
                <a:latin typeface="Verdana"/>
                <a:cs typeface="Verdana"/>
              </a:rPr>
              <a:t>i</a:t>
            </a:r>
            <a:r>
              <a:rPr sz="1000" spc="-4" dirty="0">
                <a:latin typeface="Verdana"/>
                <a:cs typeface="Verdana"/>
              </a:rPr>
              <a:t>s</a:t>
            </a:r>
            <a:r>
              <a:rPr sz="1000" spc="4" dirty="0">
                <a:latin typeface="Verdana"/>
                <a:cs typeface="Verdana"/>
              </a:rPr>
              <a:t>t</a:t>
            </a:r>
            <a:r>
              <a:rPr sz="1000" spc="-4" dirty="0">
                <a:latin typeface="Verdana"/>
                <a:cs typeface="Verdana"/>
              </a:rPr>
              <a:t>r</a:t>
            </a:r>
            <a:r>
              <a:rPr sz="1000" spc="0" dirty="0">
                <a:latin typeface="Verdana"/>
                <a:cs typeface="Verdana"/>
              </a:rPr>
              <a:t>i</a:t>
            </a:r>
            <a:r>
              <a:rPr sz="1000" spc="89" dirty="0">
                <a:latin typeface="Times New Roman"/>
                <a:cs typeface="Times New Roman"/>
              </a:rPr>
              <a:t> </a:t>
            </a:r>
            <a:r>
              <a:rPr sz="1000" spc="0" dirty="0">
                <a:latin typeface="Verdana"/>
                <a:cs typeface="Verdana"/>
              </a:rPr>
              <a:t>a</a:t>
            </a:r>
            <a:r>
              <a:rPr sz="1000" spc="4" dirty="0">
                <a:latin typeface="Verdana"/>
                <a:cs typeface="Verdana"/>
              </a:rPr>
              <a:t>pp</a:t>
            </a:r>
            <a:r>
              <a:rPr sz="1000" spc="-4" dirty="0">
                <a:latin typeface="Verdana"/>
                <a:cs typeface="Verdana"/>
              </a:rPr>
              <a:t>os</a:t>
            </a:r>
            <a:r>
              <a:rPr sz="1000" spc="14" dirty="0">
                <a:latin typeface="Verdana"/>
                <a:cs typeface="Verdana"/>
              </a:rPr>
              <a:t>i</a:t>
            </a:r>
            <a:r>
              <a:rPr sz="1000" spc="4" dirty="0">
                <a:latin typeface="Verdana"/>
                <a:cs typeface="Verdana"/>
              </a:rPr>
              <a:t>t</a:t>
            </a:r>
            <a:r>
              <a:rPr sz="1000" spc="0" dirty="0">
                <a:latin typeface="Verdana"/>
                <a:cs typeface="Verdana"/>
              </a:rPr>
              <a:t>i</a:t>
            </a:r>
            <a:r>
              <a:rPr sz="1000" spc="0" dirty="0">
                <a:latin typeface="Times New Roman"/>
                <a:cs typeface="Times New Roman"/>
              </a:rPr>
              <a:t> </a:t>
            </a:r>
            <a:r>
              <a:rPr sz="1000" spc="4" dirty="0">
                <a:latin typeface="Verdana"/>
                <a:cs typeface="Verdana"/>
              </a:rPr>
              <a:t>d</a:t>
            </a:r>
            <a:r>
              <a:rPr sz="1000" spc="-4" dirty="0">
                <a:latin typeface="Verdana"/>
                <a:cs typeface="Verdana"/>
              </a:rPr>
              <a:t>e</a:t>
            </a:r>
            <a:r>
              <a:rPr sz="1000" spc="4" dirty="0">
                <a:latin typeface="Verdana"/>
                <a:cs typeface="Verdana"/>
              </a:rPr>
              <a:t>p</a:t>
            </a:r>
            <a:r>
              <a:rPr sz="1000" spc="-4" dirty="0">
                <a:latin typeface="Verdana"/>
                <a:cs typeface="Verdana"/>
              </a:rPr>
              <a:t>os</a:t>
            </a:r>
            <a:r>
              <a:rPr sz="1000" spc="14" dirty="0">
                <a:latin typeface="Verdana"/>
                <a:cs typeface="Verdana"/>
              </a:rPr>
              <a:t>i</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i</a:t>
            </a:r>
            <a:r>
              <a:rPr sz="1000" spc="85" dirty="0">
                <a:latin typeface="Times New Roman"/>
                <a:cs typeface="Times New Roman"/>
              </a:rPr>
              <a:t> </a:t>
            </a:r>
            <a:r>
              <a:rPr sz="1000" spc="0" dirty="0">
                <a:latin typeface="Verdana"/>
                <a:cs typeface="Verdana"/>
              </a:rPr>
              <a:t>a</a:t>
            </a:r>
            <a:r>
              <a:rPr sz="1000" spc="93" dirty="0">
                <a:latin typeface="Times New Roman"/>
                <a:cs typeface="Times New Roman"/>
              </a:rPr>
              <a:t> </a:t>
            </a:r>
            <a:r>
              <a:rPr sz="1000" spc="-4" dirty="0">
                <a:latin typeface="Verdana"/>
                <a:cs typeface="Verdana"/>
              </a:rPr>
              <a:t>sc</a:t>
            </a:r>
            <a:r>
              <a:rPr sz="1000" spc="4" dirty="0">
                <a:latin typeface="Verdana"/>
                <a:cs typeface="Verdana"/>
              </a:rPr>
              <a:t>u</a:t>
            </a:r>
            <a:r>
              <a:rPr sz="1000" spc="-4" dirty="0">
                <a:latin typeface="Verdana"/>
                <a:cs typeface="Verdana"/>
              </a:rPr>
              <a:t>o</a:t>
            </a:r>
            <a:r>
              <a:rPr sz="1000" spc="14" dirty="0">
                <a:latin typeface="Verdana"/>
                <a:cs typeface="Verdana"/>
              </a:rPr>
              <a:t>l</a:t>
            </a:r>
            <a:r>
              <a:rPr sz="1000" spc="0" dirty="0">
                <a:latin typeface="Verdana"/>
                <a:cs typeface="Verdana"/>
              </a:rPr>
              <a:t>a</a:t>
            </a:r>
            <a:endParaRPr sz="1000">
              <a:latin typeface="Verdana"/>
              <a:cs typeface="Verdana"/>
            </a:endParaRPr>
          </a:p>
        </p:txBody>
      </p:sp>
      <p:sp>
        <p:nvSpPr>
          <p:cNvPr id="15" name="object 15"/>
          <p:cNvSpPr txBox="1"/>
          <p:nvPr/>
        </p:nvSpPr>
        <p:spPr>
          <a:xfrm>
            <a:off x="7369441" y="3401576"/>
            <a:ext cx="2036947" cy="3042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101" dirty="0">
                <a:latin typeface="Times New Roman"/>
                <a:cs typeface="Times New Roman"/>
              </a:rPr>
              <a:t> </a:t>
            </a:r>
            <a:r>
              <a:rPr sz="1000" spc="-4" dirty="0">
                <a:latin typeface="Verdana"/>
                <a:cs typeface="Verdana"/>
              </a:rPr>
              <a:t>co</a:t>
            </a:r>
            <a:r>
              <a:rPr sz="1000" spc="4" dirty="0">
                <a:latin typeface="Verdana"/>
                <a:cs typeface="Verdana"/>
              </a:rPr>
              <a:t>nt</a:t>
            </a:r>
            <a:r>
              <a:rPr sz="1000" spc="-4" dirty="0">
                <a:latin typeface="Verdana"/>
                <a:cs typeface="Verdana"/>
              </a:rPr>
              <a:t>ro</a:t>
            </a:r>
            <a:r>
              <a:rPr sz="1000" spc="14" dirty="0">
                <a:latin typeface="Verdana"/>
                <a:cs typeface="Verdana"/>
              </a:rPr>
              <a:t>ll</a:t>
            </a:r>
            <a:r>
              <a:rPr sz="1000" spc="0" dirty="0">
                <a:latin typeface="Verdana"/>
                <a:cs typeface="Verdana"/>
              </a:rPr>
              <a:t>a</a:t>
            </a:r>
            <a:r>
              <a:rPr sz="1000" spc="-4" dirty="0">
                <a:latin typeface="Verdana"/>
                <a:cs typeface="Verdana"/>
              </a:rPr>
              <a:t>r</a:t>
            </a:r>
            <a:r>
              <a:rPr sz="1000" spc="0" dirty="0">
                <a:latin typeface="Verdana"/>
                <a:cs typeface="Verdana"/>
              </a:rPr>
              <a:t>e</a:t>
            </a:r>
            <a:r>
              <a:rPr sz="1000" spc="76"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97" dirty="0">
                <a:latin typeface="Times New Roman"/>
                <a:cs typeface="Times New Roman"/>
              </a:rPr>
              <a:t> </a:t>
            </a:r>
            <a:r>
              <a:rPr sz="1000" spc="4" dirty="0">
                <a:latin typeface="Verdana"/>
                <a:cs typeface="Verdana"/>
              </a:rPr>
              <a:t>tutt</a:t>
            </a:r>
            <a:r>
              <a:rPr sz="1000" spc="0" dirty="0">
                <a:latin typeface="Verdana"/>
                <a:cs typeface="Verdana"/>
              </a:rPr>
              <a:t>e</a:t>
            </a:r>
            <a:r>
              <a:rPr sz="1000" spc="90" dirty="0">
                <a:latin typeface="Times New Roman"/>
                <a:cs typeface="Times New Roman"/>
              </a:rPr>
              <a:t> </a:t>
            </a:r>
            <a:r>
              <a:rPr sz="1000" spc="14" dirty="0">
                <a:latin typeface="Verdana"/>
                <a:cs typeface="Verdana"/>
              </a:rPr>
              <a:t>l</a:t>
            </a:r>
            <a:r>
              <a:rPr sz="1000" spc="0" dirty="0">
                <a:latin typeface="Verdana"/>
                <a:cs typeface="Verdana"/>
              </a:rPr>
              <a:t>e</a:t>
            </a:r>
            <a:endParaRPr sz="1000">
              <a:latin typeface="Verdana"/>
              <a:cs typeface="Verdana"/>
            </a:endParaRPr>
          </a:p>
          <a:p>
            <a:pPr marL="12700" marR="18973">
              <a:lnSpc>
                <a:spcPts val="1200"/>
              </a:lnSpc>
              <a:spcBef>
                <a:spcPts val="3"/>
              </a:spcBef>
            </a:pPr>
            <a:r>
              <a:rPr sz="1500" b="1" u="heavy" spc="0" baseline="-2742" dirty="0">
                <a:solidFill>
                  <a:srgbClr val="009999"/>
                </a:solidFill>
                <a:latin typeface="Verdana"/>
                <a:cs typeface="Verdana"/>
              </a:rPr>
              <a:t>f</a:t>
            </a:r>
            <a:r>
              <a:rPr sz="1500" b="1" u="heavy" spc="-4" baseline="-2742" dirty="0">
                <a:solidFill>
                  <a:srgbClr val="009999"/>
                </a:solidFill>
                <a:latin typeface="Verdana"/>
                <a:cs typeface="Verdana"/>
              </a:rPr>
              <a:t>ia</a:t>
            </a:r>
            <a:r>
              <a:rPr sz="1500" b="1" u="heavy" spc="0" baseline="-2742" dirty="0">
                <a:solidFill>
                  <a:srgbClr val="009999"/>
                </a:solidFill>
                <a:latin typeface="Verdana"/>
                <a:cs typeface="Verdana"/>
              </a:rPr>
              <a:t>mme</a:t>
            </a:r>
            <a:r>
              <a:rPr sz="1500" b="1" u="heavy" spc="-45" baseline="-2742" dirty="0">
                <a:solidFill>
                  <a:srgbClr val="009999"/>
                </a:solidFill>
                <a:latin typeface="Verdana"/>
                <a:cs typeface="Verdana"/>
              </a:rPr>
              <a:t> </a:t>
            </a:r>
            <a:r>
              <a:rPr sz="1500" b="1" u="heavy" spc="-4" baseline="-2742" dirty="0">
                <a:solidFill>
                  <a:srgbClr val="009999"/>
                </a:solidFill>
                <a:latin typeface="Verdana"/>
                <a:cs typeface="Verdana"/>
              </a:rPr>
              <a:t>li</a:t>
            </a:r>
            <a:r>
              <a:rPr sz="1500" b="1" u="heavy" spc="0" baseline="-2742" dirty="0">
                <a:solidFill>
                  <a:srgbClr val="009999"/>
                </a:solidFill>
                <a:latin typeface="Verdana"/>
                <a:cs typeface="Verdana"/>
              </a:rPr>
              <a:t>be</a:t>
            </a:r>
            <a:r>
              <a:rPr sz="1500" b="1" u="heavy" spc="-4" baseline="-2742" dirty="0">
                <a:solidFill>
                  <a:srgbClr val="009999"/>
                </a:solidFill>
                <a:latin typeface="Verdana"/>
                <a:cs typeface="Verdana"/>
              </a:rPr>
              <a:t>r</a:t>
            </a:r>
            <a:r>
              <a:rPr sz="1500" b="1" u="heavy" spc="0" baseline="-2742" dirty="0">
                <a:solidFill>
                  <a:srgbClr val="009999"/>
                </a:solidFill>
                <a:latin typeface="Verdana"/>
                <a:cs typeface="Verdana"/>
              </a:rPr>
              <a:t>e</a:t>
            </a:r>
            <a:r>
              <a:rPr sz="1500" b="1" spc="87" baseline="-2898" dirty="0">
                <a:solidFill>
                  <a:srgbClr val="009999"/>
                </a:solidFill>
                <a:latin typeface="Times New Roman"/>
                <a:cs typeface="Times New Roman"/>
              </a:rPr>
              <a:t> </a:t>
            </a:r>
            <a:r>
              <a:rPr sz="1500" spc="-4" baseline="-2742" dirty="0">
                <a:latin typeface="Verdana"/>
                <a:cs typeface="Verdana"/>
              </a:rPr>
              <a:t>s</a:t>
            </a:r>
            <a:r>
              <a:rPr sz="1500" spc="14" baseline="-2742" dirty="0">
                <a:latin typeface="Verdana"/>
                <a:cs typeface="Verdana"/>
              </a:rPr>
              <a:t>i</a:t>
            </a:r>
            <a:r>
              <a:rPr sz="1500" spc="0" baseline="-2742" dirty="0">
                <a:latin typeface="Verdana"/>
                <a:cs typeface="Verdana"/>
              </a:rPr>
              <a:t>a</a:t>
            </a:r>
            <a:r>
              <a:rPr sz="1500" spc="4" baseline="-2742" dirty="0">
                <a:latin typeface="Verdana"/>
                <a:cs typeface="Verdana"/>
              </a:rPr>
              <a:t>n</a:t>
            </a:r>
            <a:r>
              <a:rPr sz="1500" spc="0" baseline="-2742" dirty="0">
                <a:latin typeface="Verdana"/>
                <a:cs typeface="Verdana"/>
              </a:rPr>
              <a:t>o</a:t>
            </a:r>
            <a:r>
              <a:rPr sz="1500" spc="78" baseline="-2898" dirty="0">
                <a:latin typeface="Times New Roman"/>
                <a:cs typeface="Times New Roman"/>
              </a:rPr>
              <a:t> </a:t>
            </a:r>
            <a:r>
              <a:rPr sz="1500" spc="-4" baseline="-2742" dirty="0">
                <a:latin typeface="Verdana"/>
                <a:cs typeface="Verdana"/>
              </a:rPr>
              <a:t>s</a:t>
            </a:r>
            <a:r>
              <a:rPr sz="1500" spc="4" baseline="-2742" dirty="0">
                <a:latin typeface="Verdana"/>
                <a:cs typeface="Verdana"/>
              </a:rPr>
              <a:t>p</a:t>
            </a:r>
            <a:r>
              <a:rPr sz="1500" spc="-4" baseline="-2742" dirty="0">
                <a:latin typeface="Verdana"/>
                <a:cs typeface="Verdana"/>
              </a:rPr>
              <a:t>e</a:t>
            </a:r>
            <a:r>
              <a:rPr sz="1500" spc="4" baseline="-2742" dirty="0">
                <a:latin typeface="Verdana"/>
                <a:cs typeface="Verdana"/>
              </a:rPr>
              <a:t>nt</a:t>
            </a:r>
            <a:r>
              <a:rPr sz="1500" spc="0" baseline="-2742" dirty="0">
                <a:latin typeface="Verdana"/>
                <a:cs typeface="Verdana"/>
              </a:rPr>
              <a:t>e</a:t>
            </a:r>
            <a:r>
              <a:rPr sz="1500" spc="96" baseline="-2898" dirty="0">
                <a:latin typeface="Times New Roman"/>
                <a:cs typeface="Times New Roman"/>
              </a:rPr>
              <a:t> </a:t>
            </a:r>
            <a:r>
              <a:rPr sz="1500" spc="0" baseline="-2742" dirty="0">
                <a:latin typeface="Verdana"/>
                <a:cs typeface="Verdana"/>
              </a:rPr>
              <a:t>o</a:t>
            </a:r>
            <a:endParaRPr sz="1000">
              <a:latin typeface="Verdana"/>
              <a:cs typeface="Verdana"/>
            </a:endParaRPr>
          </a:p>
        </p:txBody>
      </p:sp>
      <p:sp>
        <p:nvSpPr>
          <p:cNvPr id="14" name="object 14"/>
          <p:cNvSpPr txBox="1"/>
          <p:nvPr/>
        </p:nvSpPr>
        <p:spPr>
          <a:xfrm>
            <a:off x="7369441" y="3706376"/>
            <a:ext cx="2156441" cy="151892"/>
          </a:xfrm>
          <a:prstGeom prst="rect">
            <a:avLst/>
          </a:prstGeom>
        </p:spPr>
        <p:txBody>
          <a:bodyPr wrap="square" lIns="0" tIns="0" rIns="0" bIns="0" rtlCol="0">
            <a:noAutofit/>
          </a:bodyPr>
          <a:lstStyle/>
          <a:p>
            <a:pPr marL="12700">
              <a:lnSpc>
                <a:spcPts val="1135"/>
              </a:lnSpc>
              <a:spcBef>
                <a:spcPts val="56"/>
              </a:spcBef>
            </a:pPr>
            <a:r>
              <a:rPr sz="1000" spc="14" dirty="0">
                <a:latin typeface="Verdana"/>
                <a:cs typeface="Verdana"/>
              </a:rPr>
              <a:t>l</a:t>
            </a:r>
            <a:r>
              <a:rPr sz="1000" spc="0" dirty="0">
                <a:latin typeface="Verdana"/>
                <a:cs typeface="Verdana"/>
              </a:rPr>
              <a:t>a</a:t>
            </a:r>
            <a:r>
              <a:rPr sz="1000" spc="-4" dirty="0">
                <a:latin typeface="Verdana"/>
                <a:cs typeface="Verdana"/>
              </a:rPr>
              <a:t>sc</a:t>
            </a:r>
            <a:r>
              <a:rPr sz="1000" spc="14" dirty="0">
                <a:latin typeface="Verdana"/>
                <a:cs typeface="Verdana"/>
              </a:rPr>
              <a:t>i</a:t>
            </a:r>
            <a:r>
              <a:rPr sz="1000" spc="0" dirty="0">
                <a:latin typeface="Verdana"/>
                <a:cs typeface="Verdana"/>
              </a:rPr>
              <a:t>a</a:t>
            </a:r>
            <a:r>
              <a:rPr sz="1000" spc="4" dirty="0">
                <a:latin typeface="Verdana"/>
                <a:cs typeface="Verdana"/>
              </a:rPr>
              <a:t>t</a:t>
            </a:r>
            <a:r>
              <a:rPr sz="1000" spc="0" dirty="0">
                <a:latin typeface="Verdana"/>
                <a:cs typeface="Verdana"/>
              </a:rPr>
              <a:t>e</a:t>
            </a:r>
            <a:r>
              <a:rPr sz="1000" spc="67" dirty="0">
                <a:latin typeface="Times New Roman"/>
                <a:cs typeface="Times New Roman"/>
              </a:rPr>
              <a:t> </a:t>
            </a: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4" dirty="0">
                <a:latin typeface="Verdana"/>
                <a:cs typeface="Verdana"/>
              </a:rPr>
              <a:t>co</a:t>
            </a:r>
            <a:r>
              <a:rPr sz="1000" spc="4" dirty="0">
                <a:latin typeface="Verdana"/>
                <a:cs typeface="Verdana"/>
              </a:rPr>
              <a:t>nd</a:t>
            </a:r>
            <a:r>
              <a:rPr sz="1000" spc="14" dirty="0">
                <a:latin typeface="Verdana"/>
                <a:cs typeface="Verdana"/>
              </a:rPr>
              <a:t>i</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r>
              <a:rPr sz="1000" spc="65"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re</a:t>
            </a:r>
            <a:r>
              <a:rPr sz="1000" spc="4" dirty="0">
                <a:latin typeface="Verdana"/>
                <a:cs typeface="Verdana"/>
              </a:rPr>
              <a:t>zz</a:t>
            </a:r>
            <a:r>
              <a:rPr sz="1000" spc="0" dirty="0">
                <a:latin typeface="Verdana"/>
                <a:cs typeface="Verdana"/>
              </a:rPr>
              <a:t>a</a:t>
            </a:r>
            <a:endParaRPr sz="1000">
              <a:latin typeface="Verdana"/>
              <a:cs typeface="Verdana"/>
            </a:endParaRPr>
          </a:p>
        </p:txBody>
      </p:sp>
      <p:sp>
        <p:nvSpPr>
          <p:cNvPr id="13" name="object 13"/>
          <p:cNvSpPr txBox="1"/>
          <p:nvPr/>
        </p:nvSpPr>
        <p:spPr>
          <a:xfrm>
            <a:off x="4569853" y="3799148"/>
            <a:ext cx="1997616" cy="630428"/>
          </a:xfrm>
          <a:prstGeom prst="rect">
            <a:avLst/>
          </a:prstGeom>
        </p:spPr>
        <p:txBody>
          <a:bodyPr wrap="square" lIns="0" tIns="0" rIns="0" bIns="0" rtlCol="0">
            <a:noAutofit/>
          </a:bodyPr>
          <a:lstStyle/>
          <a:p>
            <a:pPr algn="ctr">
              <a:lnSpc>
                <a:spcPts val="1555"/>
              </a:lnSpc>
              <a:spcBef>
                <a:spcPts val="77"/>
              </a:spcBef>
            </a:pPr>
            <a:r>
              <a:rPr sz="1400" b="1" spc="0" dirty="0">
                <a:solidFill>
                  <a:srgbClr val="FF0000"/>
                </a:solidFill>
                <a:latin typeface="Verdana"/>
                <a:cs typeface="Verdana"/>
              </a:rPr>
              <a:t>Add</a:t>
            </a:r>
            <a:r>
              <a:rPr sz="1400" b="1" spc="4" dirty="0">
                <a:solidFill>
                  <a:srgbClr val="FF0000"/>
                </a:solidFill>
                <a:latin typeface="Verdana"/>
                <a:cs typeface="Verdana"/>
              </a:rPr>
              <a:t>e</a:t>
            </a:r>
            <a:r>
              <a:rPr sz="1400" b="1" spc="-4" dirty="0">
                <a:solidFill>
                  <a:srgbClr val="FF0000"/>
                </a:solidFill>
                <a:latin typeface="Verdana"/>
                <a:cs typeface="Verdana"/>
              </a:rPr>
              <a:t>tt</a:t>
            </a:r>
            <a:r>
              <a:rPr sz="1400" b="1" spc="0" dirty="0">
                <a:solidFill>
                  <a:srgbClr val="FF0000"/>
                </a:solidFill>
                <a:latin typeface="Verdana"/>
                <a:cs typeface="Verdana"/>
              </a:rPr>
              <a:t>i</a:t>
            </a:r>
            <a:r>
              <a:rPr sz="1400" b="1" spc="94" dirty="0">
                <a:solidFill>
                  <a:srgbClr val="FF0000"/>
                </a:solidFill>
                <a:latin typeface="Times New Roman"/>
                <a:cs typeface="Times New Roman"/>
              </a:rPr>
              <a:t> </a:t>
            </a:r>
            <a:r>
              <a:rPr sz="1400" b="1" spc="0" dirty="0">
                <a:solidFill>
                  <a:srgbClr val="FF0000"/>
                </a:solidFill>
                <a:latin typeface="Verdana"/>
                <a:cs typeface="Verdana"/>
              </a:rPr>
              <a:t>a</a:t>
            </a:r>
            <a:r>
              <a:rPr sz="1400" b="1" spc="-4" dirty="0">
                <a:solidFill>
                  <a:srgbClr val="FF0000"/>
                </a:solidFill>
                <a:latin typeface="Verdana"/>
                <a:cs typeface="Verdana"/>
              </a:rPr>
              <a:t>nt</a:t>
            </a:r>
            <a:r>
              <a:rPr sz="1400" b="1" spc="0" dirty="0">
                <a:solidFill>
                  <a:srgbClr val="FF0000"/>
                </a:solidFill>
                <a:latin typeface="Verdana"/>
                <a:cs typeface="Verdana"/>
              </a:rPr>
              <a:t>i</a:t>
            </a:r>
            <a:r>
              <a:rPr sz="1400" b="1" spc="-4" dirty="0">
                <a:solidFill>
                  <a:srgbClr val="FF0000"/>
                </a:solidFill>
                <a:latin typeface="Verdana"/>
                <a:cs typeface="Verdana"/>
              </a:rPr>
              <a:t>n</a:t>
            </a:r>
            <a:r>
              <a:rPr sz="1400" b="1" spc="0" dirty="0">
                <a:solidFill>
                  <a:srgbClr val="FF0000"/>
                </a:solidFill>
                <a:latin typeface="Verdana"/>
                <a:cs typeface="Verdana"/>
              </a:rPr>
              <a:t>c</a:t>
            </a:r>
            <a:r>
              <a:rPr sz="1400" b="1" spc="4" dirty="0">
                <a:solidFill>
                  <a:srgbClr val="FF0000"/>
                </a:solidFill>
                <a:latin typeface="Verdana"/>
                <a:cs typeface="Verdana"/>
              </a:rPr>
              <a:t>e</a:t>
            </a:r>
            <a:r>
              <a:rPr sz="1400" b="1" spc="-4" dirty="0">
                <a:solidFill>
                  <a:srgbClr val="FF0000"/>
                </a:solidFill>
                <a:latin typeface="Verdana"/>
                <a:cs typeface="Verdana"/>
              </a:rPr>
              <a:t>n</a:t>
            </a:r>
            <a:r>
              <a:rPr sz="1400" b="1" spc="0" dirty="0">
                <a:solidFill>
                  <a:srgbClr val="FF0000"/>
                </a:solidFill>
                <a:latin typeface="Verdana"/>
                <a:cs typeface="Verdana"/>
              </a:rPr>
              <a:t>dio</a:t>
            </a:r>
            <a:endParaRPr sz="1400">
              <a:latin typeface="Verdana"/>
              <a:cs typeface="Verdana"/>
            </a:endParaRPr>
          </a:p>
          <a:p>
            <a:pPr marL="188516" marR="199802" algn="ctr">
              <a:lnSpc>
                <a:spcPts val="1680"/>
              </a:lnSpc>
              <a:spcBef>
                <a:spcPts val="46"/>
              </a:spcBef>
            </a:pPr>
            <a:r>
              <a:rPr sz="1400" b="1" spc="0" dirty="0">
                <a:solidFill>
                  <a:srgbClr val="FF0000"/>
                </a:solidFill>
                <a:latin typeface="Verdana"/>
                <a:cs typeface="Verdana"/>
              </a:rPr>
              <a:t>e</a:t>
            </a:r>
            <a:r>
              <a:rPr sz="1400" b="1" spc="119" dirty="0">
                <a:solidFill>
                  <a:srgbClr val="FF0000"/>
                </a:solidFill>
                <a:latin typeface="Times New Roman"/>
                <a:cs typeface="Times New Roman"/>
              </a:rPr>
              <a:t> </a:t>
            </a:r>
            <a:r>
              <a:rPr sz="1400" b="1" spc="0" dirty="0">
                <a:solidFill>
                  <a:srgbClr val="FF0000"/>
                </a:solidFill>
                <a:latin typeface="Verdana"/>
                <a:cs typeface="Verdana"/>
              </a:rPr>
              <a:t>g</a:t>
            </a:r>
            <a:r>
              <a:rPr sz="1400" b="1" spc="4" dirty="0">
                <a:solidFill>
                  <a:srgbClr val="FF0000"/>
                </a:solidFill>
                <a:latin typeface="Verdana"/>
                <a:cs typeface="Verdana"/>
              </a:rPr>
              <a:t>e</a:t>
            </a:r>
            <a:r>
              <a:rPr sz="1400" b="1" spc="-4" dirty="0">
                <a:solidFill>
                  <a:srgbClr val="FF0000"/>
                </a:solidFill>
                <a:latin typeface="Verdana"/>
                <a:cs typeface="Verdana"/>
              </a:rPr>
              <a:t>st</a:t>
            </a:r>
            <a:r>
              <a:rPr sz="1400" b="1" spc="0" dirty="0">
                <a:solidFill>
                  <a:srgbClr val="FF0000"/>
                </a:solidFill>
                <a:latin typeface="Verdana"/>
                <a:cs typeface="Verdana"/>
              </a:rPr>
              <a:t>i</a:t>
            </a:r>
            <a:r>
              <a:rPr sz="1400" b="1" spc="-4" dirty="0">
                <a:solidFill>
                  <a:srgbClr val="FF0000"/>
                </a:solidFill>
                <a:latin typeface="Verdana"/>
                <a:cs typeface="Verdana"/>
              </a:rPr>
              <a:t>on</a:t>
            </a:r>
            <a:r>
              <a:rPr sz="1400" b="1" spc="0" dirty="0">
                <a:solidFill>
                  <a:srgbClr val="FF0000"/>
                </a:solidFill>
                <a:latin typeface="Verdana"/>
                <a:cs typeface="Verdana"/>
              </a:rPr>
              <a:t>e</a:t>
            </a:r>
            <a:r>
              <a:rPr sz="1400" b="1" spc="100" dirty="0">
                <a:solidFill>
                  <a:srgbClr val="FF0000"/>
                </a:solidFill>
                <a:latin typeface="Times New Roman"/>
                <a:cs typeface="Times New Roman"/>
              </a:rPr>
              <a:t> </a:t>
            </a:r>
            <a:r>
              <a:rPr sz="1400" b="1" spc="0" dirty="0">
                <a:solidFill>
                  <a:srgbClr val="FF0000"/>
                </a:solidFill>
                <a:latin typeface="Verdana"/>
                <a:cs typeface="Verdana"/>
              </a:rPr>
              <a:t>d</a:t>
            </a:r>
            <a:r>
              <a:rPr sz="1400" b="1" spc="4" dirty="0">
                <a:solidFill>
                  <a:srgbClr val="FF0000"/>
                </a:solidFill>
                <a:latin typeface="Verdana"/>
                <a:cs typeface="Verdana"/>
              </a:rPr>
              <a:t>e</a:t>
            </a:r>
            <a:r>
              <a:rPr sz="1400" b="1" spc="0" dirty="0">
                <a:solidFill>
                  <a:srgbClr val="FF0000"/>
                </a:solidFill>
                <a:latin typeface="Verdana"/>
                <a:cs typeface="Verdana"/>
              </a:rPr>
              <a:t>lle</a:t>
            </a:r>
            <a:r>
              <a:rPr sz="1400" b="1" spc="0" dirty="0">
                <a:solidFill>
                  <a:srgbClr val="FF0000"/>
                </a:solidFill>
                <a:latin typeface="Times New Roman"/>
                <a:cs typeface="Times New Roman"/>
              </a:rPr>
              <a:t> </a:t>
            </a:r>
            <a:r>
              <a:rPr sz="1400" b="1" spc="4" dirty="0">
                <a:solidFill>
                  <a:srgbClr val="FF0000"/>
                </a:solidFill>
                <a:latin typeface="Verdana"/>
                <a:cs typeface="Verdana"/>
              </a:rPr>
              <a:t>e</a:t>
            </a:r>
            <a:r>
              <a:rPr sz="1400" b="1" spc="0" dirty="0">
                <a:solidFill>
                  <a:srgbClr val="FF0000"/>
                </a:solidFill>
                <a:latin typeface="Verdana"/>
                <a:cs typeface="Verdana"/>
              </a:rPr>
              <a:t>m</a:t>
            </a:r>
            <a:r>
              <a:rPr sz="1400" b="1" spc="4" dirty="0">
                <a:solidFill>
                  <a:srgbClr val="FF0000"/>
                </a:solidFill>
                <a:latin typeface="Verdana"/>
                <a:cs typeface="Verdana"/>
              </a:rPr>
              <a:t>e</a:t>
            </a:r>
            <a:r>
              <a:rPr sz="1400" b="1" spc="0" dirty="0">
                <a:solidFill>
                  <a:srgbClr val="FF0000"/>
                </a:solidFill>
                <a:latin typeface="Verdana"/>
                <a:cs typeface="Verdana"/>
              </a:rPr>
              <a:t>rg</a:t>
            </a:r>
            <a:r>
              <a:rPr sz="1400" b="1" spc="4" dirty="0">
                <a:solidFill>
                  <a:srgbClr val="FF0000"/>
                </a:solidFill>
                <a:latin typeface="Verdana"/>
                <a:cs typeface="Verdana"/>
              </a:rPr>
              <a:t>e</a:t>
            </a:r>
            <a:r>
              <a:rPr sz="1400" b="1" spc="-4" dirty="0">
                <a:solidFill>
                  <a:srgbClr val="FF0000"/>
                </a:solidFill>
                <a:latin typeface="Verdana"/>
                <a:cs typeface="Verdana"/>
              </a:rPr>
              <a:t>n</a:t>
            </a:r>
            <a:r>
              <a:rPr sz="1400" b="1" spc="0" dirty="0">
                <a:solidFill>
                  <a:srgbClr val="FF0000"/>
                </a:solidFill>
                <a:latin typeface="Verdana"/>
                <a:cs typeface="Verdana"/>
              </a:rPr>
              <a:t>ze</a:t>
            </a:r>
            <a:endParaRPr sz="1400">
              <a:latin typeface="Verdana"/>
              <a:cs typeface="Verdana"/>
            </a:endParaRPr>
          </a:p>
        </p:txBody>
      </p:sp>
      <p:sp>
        <p:nvSpPr>
          <p:cNvPr id="12" name="object 12"/>
          <p:cNvSpPr txBox="1"/>
          <p:nvPr/>
        </p:nvSpPr>
        <p:spPr>
          <a:xfrm>
            <a:off x="1247527" y="3832866"/>
            <a:ext cx="2568708" cy="304294"/>
          </a:xfrm>
          <a:prstGeom prst="rect">
            <a:avLst/>
          </a:prstGeom>
        </p:spPr>
        <p:txBody>
          <a:bodyPr wrap="square" lIns="0" tIns="0" rIns="0" bIns="0" rtlCol="0">
            <a:noAutofit/>
          </a:bodyPr>
          <a:lstStyle/>
          <a:p>
            <a:pPr marL="12706" marR="18973">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101" dirty="0">
                <a:latin typeface="Times New Roman"/>
                <a:cs typeface="Times New Roman"/>
              </a:rPr>
              <a:t> </a:t>
            </a:r>
            <a:r>
              <a:rPr sz="1000" spc="-4" dirty="0">
                <a:latin typeface="Verdana"/>
                <a:cs typeface="Verdana"/>
              </a:rPr>
              <a:t>co</a:t>
            </a:r>
            <a:r>
              <a:rPr sz="1000" spc="4" dirty="0">
                <a:latin typeface="Verdana"/>
                <a:cs typeface="Verdana"/>
              </a:rPr>
              <a:t>nt</a:t>
            </a:r>
            <a:r>
              <a:rPr sz="1000" spc="-4" dirty="0">
                <a:latin typeface="Verdana"/>
                <a:cs typeface="Verdana"/>
              </a:rPr>
              <a:t>ro</a:t>
            </a:r>
            <a:r>
              <a:rPr sz="1000" spc="14" dirty="0">
                <a:latin typeface="Verdana"/>
                <a:cs typeface="Verdana"/>
              </a:rPr>
              <a:t>ll</a:t>
            </a:r>
            <a:r>
              <a:rPr sz="1000" spc="0" dirty="0">
                <a:latin typeface="Verdana"/>
                <a:cs typeface="Verdana"/>
              </a:rPr>
              <a:t>a</a:t>
            </a:r>
            <a:r>
              <a:rPr sz="1000" spc="-4" dirty="0">
                <a:latin typeface="Verdana"/>
                <a:cs typeface="Verdana"/>
              </a:rPr>
              <a:t>r</a:t>
            </a:r>
            <a:r>
              <a:rPr sz="1000" spc="0" dirty="0">
                <a:latin typeface="Verdana"/>
                <a:cs typeface="Verdana"/>
              </a:rPr>
              <a:t>e</a:t>
            </a:r>
            <a:r>
              <a:rPr sz="1000" spc="76"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97" dirty="0">
                <a:latin typeface="Times New Roman"/>
                <a:cs typeface="Times New Roman"/>
              </a:rPr>
              <a:t> </a:t>
            </a:r>
            <a:r>
              <a:rPr sz="1000" spc="4" dirty="0">
                <a:latin typeface="Verdana"/>
                <a:cs typeface="Verdana"/>
              </a:rPr>
              <a:t>tutt</a:t>
            </a:r>
            <a:r>
              <a:rPr sz="1000" spc="0" dirty="0">
                <a:latin typeface="Verdana"/>
                <a:cs typeface="Verdana"/>
              </a:rPr>
              <a:t>e</a:t>
            </a:r>
            <a:r>
              <a:rPr sz="1000" spc="90" dirty="0">
                <a:latin typeface="Times New Roman"/>
                <a:cs typeface="Times New Roman"/>
              </a:rPr>
              <a:t> </a:t>
            </a:r>
            <a:r>
              <a:rPr sz="1000" spc="14" dirty="0">
                <a:latin typeface="Verdana"/>
                <a:cs typeface="Verdana"/>
              </a:rPr>
              <a:t>l</a:t>
            </a:r>
            <a:r>
              <a:rPr sz="1000" spc="0" dirty="0">
                <a:latin typeface="Verdana"/>
                <a:cs typeface="Verdana"/>
              </a:rPr>
              <a:t>e</a:t>
            </a:r>
            <a:r>
              <a:rPr sz="1000" spc="-6" dirty="0">
                <a:latin typeface="Times New Roman"/>
                <a:cs typeface="Times New Roman"/>
              </a:rPr>
              <a:t> </a:t>
            </a:r>
            <a:r>
              <a:rPr sz="1000" b="1" spc="-162" dirty="0">
                <a:solidFill>
                  <a:srgbClr val="009999"/>
                </a:solidFill>
                <a:latin typeface="Verdana"/>
                <a:cs typeface="Verdana"/>
              </a:rPr>
              <a:t> </a:t>
            </a:r>
            <a:r>
              <a:rPr sz="1000" b="1" u="heavy" spc="0" dirty="0">
                <a:solidFill>
                  <a:srgbClr val="009999"/>
                </a:solidFill>
                <a:latin typeface="Verdana"/>
                <a:cs typeface="Verdana"/>
              </a:rPr>
              <a:t>po</a:t>
            </a:r>
            <a:r>
              <a:rPr sz="1000" b="1" u="heavy" spc="-4" dirty="0">
                <a:solidFill>
                  <a:srgbClr val="009999"/>
                </a:solidFill>
                <a:latin typeface="Verdana"/>
                <a:cs typeface="Verdana"/>
              </a:rPr>
              <a:t>r</a:t>
            </a:r>
            <a:r>
              <a:rPr sz="1000" b="1" u="heavy" spc="0" dirty="0">
                <a:solidFill>
                  <a:srgbClr val="009999"/>
                </a:solidFill>
                <a:latin typeface="Verdana"/>
                <a:cs typeface="Verdana"/>
              </a:rPr>
              <a:t>te</a:t>
            </a:r>
            <a:endParaRPr sz="1000">
              <a:latin typeface="Verdana"/>
              <a:cs typeface="Verdana"/>
            </a:endParaRPr>
          </a:p>
          <a:p>
            <a:pPr marL="12700">
              <a:lnSpc>
                <a:spcPts val="1200"/>
              </a:lnSpc>
              <a:spcBef>
                <a:spcPts val="3"/>
              </a:spcBef>
            </a:pPr>
            <a:r>
              <a:rPr sz="1500" b="1" u="heavy" spc="-4" baseline="-2742" dirty="0">
                <a:solidFill>
                  <a:srgbClr val="009999"/>
                </a:solidFill>
                <a:latin typeface="Verdana"/>
                <a:cs typeface="Verdana"/>
              </a:rPr>
              <a:t>r</a:t>
            </a:r>
            <a:r>
              <a:rPr sz="1500" b="1" u="heavy" spc="0" baseline="-2742" dirty="0">
                <a:solidFill>
                  <a:srgbClr val="009999"/>
                </a:solidFill>
                <a:latin typeface="Verdana"/>
                <a:cs typeface="Verdana"/>
              </a:rPr>
              <a:t>e</a:t>
            </a:r>
            <a:r>
              <a:rPr sz="1500" b="1" u="heavy" spc="-4" baseline="-2742" dirty="0">
                <a:solidFill>
                  <a:srgbClr val="009999"/>
                </a:solidFill>
                <a:latin typeface="Verdana"/>
                <a:cs typeface="Verdana"/>
              </a:rPr>
              <a:t>sis</a:t>
            </a:r>
            <a:r>
              <a:rPr sz="1500" b="1" u="heavy" spc="0" baseline="-2742" dirty="0">
                <a:solidFill>
                  <a:srgbClr val="009999"/>
                </a:solidFill>
                <a:latin typeface="Verdana"/>
                <a:cs typeface="Verdana"/>
              </a:rPr>
              <a:t>tenti</a:t>
            </a:r>
            <a:r>
              <a:rPr sz="1500" b="1" u="heavy" spc="-71" baseline="-2742" dirty="0">
                <a:solidFill>
                  <a:srgbClr val="009999"/>
                </a:solidFill>
                <a:latin typeface="Verdana"/>
                <a:cs typeface="Verdana"/>
              </a:rPr>
              <a:t> </a:t>
            </a:r>
            <a:r>
              <a:rPr sz="1500" b="1" u="heavy" spc="-4" baseline="-2742" dirty="0">
                <a:solidFill>
                  <a:srgbClr val="009999"/>
                </a:solidFill>
                <a:latin typeface="Verdana"/>
                <a:cs typeface="Verdana"/>
              </a:rPr>
              <a:t>a</a:t>
            </a:r>
            <a:r>
              <a:rPr sz="1500" b="1" u="heavy" spc="0" baseline="-2742" dirty="0">
                <a:solidFill>
                  <a:srgbClr val="009999"/>
                </a:solidFill>
                <a:latin typeface="Verdana"/>
                <a:cs typeface="Verdana"/>
              </a:rPr>
              <a:t>l</a:t>
            </a:r>
            <a:r>
              <a:rPr sz="1500" b="1" u="heavy" spc="-43" baseline="-2742" dirty="0">
                <a:solidFill>
                  <a:srgbClr val="009999"/>
                </a:solidFill>
                <a:latin typeface="Verdana"/>
                <a:cs typeface="Verdana"/>
              </a:rPr>
              <a:t> </a:t>
            </a:r>
            <a:r>
              <a:rPr sz="1500" b="1" u="heavy" spc="0" baseline="-2742" dirty="0">
                <a:solidFill>
                  <a:srgbClr val="009999"/>
                </a:solidFill>
                <a:latin typeface="Verdana"/>
                <a:cs typeface="Verdana"/>
              </a:rPr>
              <a:t>fuoco</a:t>
            </a:r>
            <a:r>
              <a:rPr sz="1500" b="1" spc="88" baseline="-2898" dirty="0">
                <a:solidFill>
                  <a:srgbClr val="009999"/>
                </a:solidFill>
                <a:latin typeface="Times New Roman"/>
                <a:cs typeface="Times New Roman"/>
              </a:rPr>
              <a:t> </a:t>
            </a:r>
            <a:r>
              <a:rPr sz="1500" spc="0" baseline="-2742" dirty="0">
                <a:latin typeface="Verdana"/>
                <a:cs typeface="Verdana"/>
              </a:rPr>
              <a:t>o</a:t>
            </a:r>
            <a:r>
              <a:rPr sz="1500" spc="98" baseline="-2898" dirty="0">
                <a:latin typeface="Times New Roman"/>
                <a:cs typeface="Times New Roman"/>
              </a:rPr>
              <a:t> </a:t>
            </a:r>
            <a:r>
              <a:rPr sz="1500" spc="4" baseline="-2742" dirty="0">
                <a:latin typeface="Verdana"/>
                <a:cs typeface="Verdana"/>
              </a:rPr>
              <a:t>t</a:t>
            </a:r>
            <a:r>
              <a:rPr sz="1500" spc="0" baseline="-2742" dirty="0">
                <a:latin typeface="Verdana"/>
                <a:cs typeface="Verdana"/>
              </a:rPr>
              <a:t>a</a:t>
            </a:r>
            <a:r>
              <a:rPr sz="1500" spc="4" baseline="-2742" dirty="0">
                <a:latin typeface="Verdana"/>
                <a:cs typeface="Verdana"/>
              </a:rPr>
              <a:t>g</a:t>
            </a:r>
            <a:r>
              <a:rPr sz="1500" spc="14" baseline="-2742" dirty="0">
                <a:latin typeface="Verdana"/>
                <a:cs typeface="Verdana"/>
              </a:rPr>
              <a:t>li</a:t>
            </a:r>
            <a:r>
              <a:rPr sz="1500" spc="0" baseline="-2742" dirty="0">
                <a:latin typeface="Verdana"/>
                <a:cs typeface="Verdana"/>
              </a:rPr>
              <a:t>af</a:t>
            </a:r>
            <a:r>
              <a:rPr sz="1500" spc="4" baseline="-2742" dirty="0">
                <a:latin typeface="Verdana"/>
                <a:cs typeface="Verdana"/>
              </a:rPr>
              <a:t>u</a:t>
            </a:r>
            <a:r>
              <a:rPr sz="1500" spc="-4" baseline="-2742" dirty="0">
                <a:latin typeface="Verdana"/>
                <a:cs typeface="Verdana"/>
              </a:rPr>
              <a:t>oc</a:t>
            </a:r>
            <a:r>
              <a:rPr sz="1500" spc="0" baseline="-2742" dirty="0">
                <a:latin typeface="Verdana"/>
                <a:cs typeface="Verdana"/>
              </a:rPr>
              <a:t>o</a:t>
            </a:r>
            <a:r>
              <a:rPr sz="1500" spc="50" baseline="-2898" dirty="0">
                <a:latin typeface="Times New Roman"/>
                <a:cs typeface="Times New Roman"/>
              </a:rPr>
              <a:t> </a:t>
            </a:r>
            <a:r>
              <a:rPr sz="1500" spc="-4" baseline="-2742" dirty="0">
                <a:latin typeface="Verdana"/>
                <a:cs typeface="Verdana"/>
              </a:rPr>
              <a:t>s</a:t>
            </a:r>
            <a:r>
              <a:rPr sz="1500" spc="14" baseline="-2742" dirty="0">
                <a:latin typeface="Verdana"/>
                <a:cs typeface="Verdana"/>
              </a:rPr>
              <a:t>i</a:t>
            </a:r>
            <a:r>
              <a:rPr sz="1500" spc="0" baseline="-2742" dirty="0">
                <a:latin typeface="Verdana"/>
                <a:cs typeface="Verdana"/>
              </a:rPr>
              <a:t>a</a:t>
            </a:r>
            <a:r>
              <a:rPr sz="1500" spc="4" baseline="-2742" dirty="0">
                <a:latin typeface="Verdana"/>
                <a:cs typeface="Verdana"/>
              </a:rPr>
              <a:t>n</a:t>
            </a:r>
            <a:r>
              <a:rPr sz="1500" spc="0" baseline="-2742" dirty="0">
                <a:latin typeface="Verdana"/>
                <a:cs typeface="Verdana"/>
              </a:rPr>
              <a:t>o</a:t>
            </a:r>
            <a:endParaRPr sz="1000">
              <a:latin typeface="Verdana"/>
              <a:cs typeface="Verdana"/>
            </a:endParaRPr>
          </a:p>
        </p:txBody>
      </p:sp>
      <p:sp>
        <p:nvSpPr>
          <p:cNvPr id="11" name="object 11"/>
          <p:cNvSpPr txBox="1"/>
          <p:nvPr/>
        </p:nvSpPr>
        <p:spPr>
          <a:xfrm>
            <a:off x="1247527" y="4137668"/>
            <a:ext cx="448918"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c</a:t>
            </a:r>
            <a:r>
              <a:rPr sz="1000" spc="4" dirty="0">
                <a:latin typeface="Verdana"/>
                <a:cs typeface="Verdana"/>
              </a:rPr>
              <a:t>h</a:t>
            </a:r>
            <a:r>
              <a:rPr sz="1000" spc="14" dirty="0">
                <a:latin typeface="Verdana"/>
                <a:cs typeface="Verdana"/>
              </a:rPr>
              <a:t>i</a:t>
            </a:r>
            <a:r>
              <a:rPr sz="1000" spc="4" dirty="0">
                <a:latin typeface="Verdana"/>
                <a:cs typeface="Verdana"/>
              </a:rPr>
              <a:t>u</a:t>
            </a:r>
            <a:r>
              <a:rPr sz="1000" spc="-4" dirty="0">
                <a:latin typeface="Verdana"/>
                <a:cs typeface="Verdana"/>
              </a:rPr>
              <a:t>s</a:t>
            </a:r>
            <a:r>
              <a:rPr sz="1000" spc="0" dirty="0">
                <a:latin typeface="Verdana"/>
                <a:cs typeface="Verdana"/>
              </a:rPr>
              <a:t>e</a:t>
            </a:r>
            <a:endParaRPr sz="1000">
              <a:latin typeface="Verdana"/>
              <a:cs typeface="Verdana"/>
            </a:endParaRPr>
          </a:p>
        </p:txBody>
      </p:sp>
      <p:sp>
        <p:nvSpPr>
          <p:cNvPr id="10" name="object 10"/>
          <p:cNvSpPr txBox="1"/>
          <p:nvPr/>
        </p:nvSpPr>
        <p:spPr>
          <a:xfrm>
            <a:off x="7133221" y="4669544"/>
            <a:ext cx="2355327" cy="4566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101" dirty="0">
                <a:latin typeface="Times New Roman"/>
                <a:cs typeface="Times New Roman"/>
              </a:rPr>
              <a:t> </a:t>
            </a:r>
            <a:r>
              <a:rPr sz="1000" spc="-4" dirty="0">
                <a:latin typeface="Verdana"/>
                <a:cs typeface="Verdana"/>
              </a:rPr>
              <a:t>co</a:t>
            </a:r>
            <a:r>
              <a:rPr sz="1000" spc="4" dirty="0">
                <a:latin typeface="Verdana"/>
                <a:cs typeface="Verdana"/>
              </a:rPr>
              <a:t>nt</a:t>
            </a:r>
            <a:r>
              <a:rPr sz="1000" spc="-4" dirty="0">
                <a:latin typeface="Verdana"/>
                <a:cs typeface="Verdana"/>
              </a:rPr>
              <a:t>ro</a:t>
            </a:r>
            <a:r>
              <a:rPr sz="1000" spc="14" dirty="0">
                <a:latin typeface="Verdana"/>
                <a:cs typeface="Verdana"/>
              </a:rPr>
              <a:t>ll</a:t>
            </a:r>
            <a:r>
              <a:rPr sz="1000" spc="0" dirty="0">
                <a:latin typeface="Verdana"/>
                <a:cs typeface="Verdana"/>
              </a:rPr>
              <a:t>a</a:t>
            </a:r>
            <a:r>
              <a:rPr sz="1000" spc="-4" dirty="0">
                <a:latin typeface="Verdana"/>
                <a:cs typeface="Verdana"/>
              </a:rPr>
              <a:t>r</a:t>
            </a:r>
            <a:r>
              <a:rPr sz="1000" spc="0" dirty="0">
                <a:latin typeface="Verdana"/>
                <a:cs typeface="Verdana"/>
              </a:rPr>
              <a:t>e</a:t>
            </a:r>
            <a:r>
              <a:rPr sz="1000" spc="76"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97" dirty="0">
                <a:latin typeface="Times New Roman"/>
                <a:cs typeface="Times New Roman"/>
              </a:rPr>
              <a:t> </a:t>
            </a:r>
            <a:r>
              <a:rPr sz="1000" spc="4" dirty="0">
                <a:latin typeface="Verdana"/>
                <a:cs typeface="Verdana"/>
              </a:rPr>
              <a:t>tutt</a:t>
            </a:r>
            <a:r>
              <a:rPr sz="1000" spc="0" dirty="0">
                <a:latin typeface="Verdana"/>
                <a:cs typeface="Verdana"/>
              </a:rPr>
              <a:t>i</a:t>
            </a:r>
            <a:r>
              <a:rPr sz="1000" spc="94" dirty="0">
                <a:latin typeface="Times New Roman"/>
                <a:cs typeface="Times New Roman"/>
              </a:rPr>
              <a:t> </a:t>
            </a:r>
            <a:r>
              <a:rPr sz="1000" spc="0" dirty="0">
                <a:latin typeface="Verdana"/>
                <a:cs typeface="Verdana"/>
              </a:rPr>
              <a:t>i</a:t>
            </a:r>
            <a:r>
              <a:rPr sz="1000" spc="-1" dirty="0">
                <a:latin typeface="Times New Roman"/>
                <a:cs typeface="Times New Roman"/>
              </a:rPr>
              <a:t> </a:t>
            </a:r>
            <a:r>
              <a:rPr sz="1000" b="1" spc="-150" dirty="0">
                <a:solidFill>
                  <a:srgbClr val="009999"/>
                </a:solidFill>
                <a:latin typeface="Verdana"/>
                <a:cs typeface="Verdana"/>
              </a:rPr>
              <a:t> </a:t>
            </a:r>
            <a:r>
              <a:rPr sz="1000" b="1" u="heavy" spc="-4" dirty="0">
                <a:solidFill>
                  <a:srgbClr val="009999"/>
                </a:solidFill>
                <a:latin typeface="Verdana"/>
                <a:cs typeface="Verdana"/>
              </a:rPr>
              <a:t>ri</a:t>
            </a:r>
            <a:r>
              <a:rPr sz="1000" b="1" u="heavy" spc="0" dirty="0">
                <a:solidFill>
                  <a:srgbClr val="009999"/>
                </a:solidFill>
                <a:latin typeface="Verdana"/>
                <a:cs typeface="Verdana"/>
              </a:rPr>
              <a:t>f</a:t>
            </a:r>
            <a:r>
              <a:rPr sz="1000" b="1" u="heavy" spc="-4" dirty="0">
                <a:solidFill>
                  <a:srgbClr val="009999"/>
                </a:solidFill>
                <a:latin typeface="Verdana"/>
                <a:cs typeface="Verdana"/>
              </a:rPr>
              <a:t>i</a:t>
            </a:r>
            <a:r>
              <a:rPr sz="1000" b="1" u="heavy" spc="0" dirty="0">
                <a:solidFill>
                  <a:srgbClr val="009999"/>
                </a:solidFill>
                <a:latin typeface="Verdana"/>
                <a:cs typeface="Verdana"/>
              </a:rPr>
              <a:t>uti</a:t>
            </a:r>
            <a:endParaRPr sz="1000">
              <a:latin typeface="Verdana"/>
              <a:cs typeface="Verdana"/>
            </a:endParaRPr>
          </a:p>
          <a:p>
            <a:pPr marL="12700" marR="143517">
              <a:lnSpc>
                <a:spcPts val="1200"/>
              </a:lnSpc>
              <a:spcBef>
                <a:spcPts val="33"/>
              </a:spcBef>
            </a:pPr>
            <a:r>
              <a:rPr sz="1000" spc="0" dirty="0">
                <a:latin typeface="Verdana"/>
                <a:cs typeface="Verdana"/>
              </a:rPr>
              <a:t>e</a:t>
            </a:r>
            <a:r>
              <a:rPr sz="1000" spc="99"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78" dirty="0">
                <a:latin typeface="Times New Roman"/>
                <a:cs typeface="Times New Roman"/>
              </a:rPr>
              <a:t> </a:t>
            </a:r>
            <a:r>
              <a:rPr sz="1000" spc="-4" dirty="0">
                <a:latin typeface="Verdana"/>
                <a:cs typeface="Verdana"/>
              </a:rPr>
              <a:t>sc</a:t>
            </a:r>
            <a:r>
              <a:rPr sz="1000" spc="0" dirty="0">
                <a:latin typeface="Verdana"/>
                <a:cs typeface="Verdana"/>
              </a:rPr>
              <a:t>a</a:t>
            </a:r>
            <a:r>
              <a:rPr sz="1000" spc="-4" dirty="0">
                <a:latin typeface="Verdana"/>
                <a:cs typeface="Verdana"/>
              </a:rPr>
              <a:t>r</a:t>
            </a:r>
            <a:r>
              <a:rPr sz="1000" spc="4" dirty="0">
                <a:latin typeface="Verdana"/>
                <a:cs typeface="Verdana"/>
              </a:rPr>
              <a:t>t</a:t>
            </a:r>
            <a:r>
              <a:rPr sz="1000" spc="0" dirty="0">
                <a:latin typeface="Verdana"/>
                <a:cs typeface="Verdana"/>
              </a:rPr>
              <a:t>i</a:t>
            </a:r>
            <a:r>
              <a:rPr sz="1000" spc="107" dirty="0">
                <a:latin typeface="Times New Roman"/>
                <a:cs typeface="Times New Roman"/>
              </a:rPr>
              <a:t> </a:t>
            </a:r>
            <a:r>
              <a:rPr sz="1000" spc="-4" dirty="0">
                <a:latin typeface="Verdana"/>
                <a:cs typeface="Verdana"/>
              </a:rPr>
              <a:t>co</a:t>
            </a:r>
            <a:r>
              <a:rPr sz="1000" spc="4" dirty="0">
                <a:latin typeface="Verdana"/>
                <a:cs typeface="Verdana"/>
              </a:rPr>
              <a:t>mbu</a:t>
            </a:r>
            <a:r>
              <a:rPr sz="1000" spc="-4" dirty="0">
                <a:latin typeface="Verdana"/>
                <a:cs typeface="Verdana"/>
              </a:rPr>
              <a:t>s</a:t>
            </a:r>
            <a:r>
              <a:rPr sz="1000" spc="4" dirty="0">
                <a:latin typeface="Verdana"/>
                <a:cs typeface="Verdana"/>
              </a:rPr>
              <a:t>t</a:t>
            </a:r>
            <a:r>
              <a:rPr sz="1000" spc="14" dirty="0">
                <a:latin typeface="Verdana"/>
                <a:cs typeface="Verdana"/>
              </a:rPr>
              <a:t>i</a:t>
            </a:r>
            <a:r>
              <a:rPr sz="1000" spc="4" dirty="0">
                <a:latin typeface="Verdana"/>
                <a:cs typeface="Verdana"/>
              </a:rPr>
              <a:t>b</a:t>
            </a:r>
            <a:r>
              <a:rPr sz="1000" spc="14" dirty="0">
                <a:latin typeface="Verdana"/>
                <a:cs typeface="Verdana"/>
              </a:rPr>
              <a:t>il</a:t>
            </a:r>
            <a:r>
              <a:rPr sz="1000" spc="0" dirty="0">
                <a:latin typeface="Verdana"/>
                <a:cs typeface="Verdana"/>
              </a:rPr>
              <a:t>i</a:t>
            </a:r>
            <a:r>
              <a:rPr sz="1000" spc="40" dirty="0">
                <a:latin typeface="Times New Roman"/>
                <a:cs typeface="Times New Roman"/>
              </a:rPr>
              <a:t> </a:t>
            </a:r>
            <a:r>
              <a:rPr sz="1000" spc="-4" dirty="0">
                <a:latin typeface="Verdana"/>
                <a:cs typeface="Verdana"/>
              </a:rPr>
              <a:t>s</a:t>
            </a:r>
            <a:r>
              <a:rPr sz="1000" spc="14" dirty="0">
                <a:latin typeface="Verdana"/>
                <a:cs typeface="Verdana"/>
              </a:rPr>
              <a:t>i</a:t>
            </a:r>
            <a:r>
              <a:rPr sz="1000" spc="0" dirty="0">
                <a:latin typeface="Verdana"/>
                <a:cs typeface="Verdana"/>
              </a:rPr>
              <a:t>a</a:t>
            </a:r>
            <a:r>
              <a:rPr sz="1000" spc="4" dirty="0">
                <a:latin typeface="Verdana"/>
                <a:cs typeface="Verdana"/>
              </a:rPr>
              <a:t>n</a:t>
            </a:r>
            <a:r>
              <a:rPr sz="1000" spc="0" dirty="0">
                <a:latin typeface="Verdana"/>
                <a:cs typeface="Verdana"/>
              </a:rPr>
              <a:t>o</a:t>
            </a:r>
            <a:r>
              <a:rPr sz="1000" spc="78" dirty="0">
                <a:latin typeface="Times New Roman"/>
                <a:cs typeface="Times New Roman"/>
              </a:rPr>
              <a:t> </a:t>
            </a:r>
            <a:r>
              <a:rPr sz="1000" spc="-4" dirty="0">
                <a:latin typeface="Verdana"/>
                <a:cs typeface="Verdana"/>
              </a:rPr>
              <a:t>s</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i</a:t>
            </a:r>
            <a:r>
              <a:rPr sz="1000" spc="0"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m</a:t>
            </a:r>
            <a:r>
              <a:rPr sz="1000" spc="-4" dirty="0">
                <a:latin typeface="Verdana"/>
                <a:cs typeface="Verdana"/>
              </a:rPr>
              <a:t>oss</a:t>
            </a:r>
            <a:r>
              <a:rPr sz="1000" spc="0" dirty="0">
                <a:latin typeface="Verdana"/>
                <a:cs typeface="Verdana"/>
              </a:rPr>
              <a:t>i</a:t>
            </a:r>
            <a:endParaRPr sz="1000">
              <a:latin typeface="Verdana"/>
              <a:cs typeface="Verdana"/>
            </a:endParaRPr>
          </a:p>
        </p:txBody>
      </p:sp>
      <p:sp>
        <p:nvSpPr>
          <p:cNvPr id="9" name="object 9"/>
          <p:cNvSpPr txBox="1"/>
          <p:nvPr/>
        </p:nvSpPr>
        <p:spPr>
          <a:xfrm>
            <a:off x="1537087" y="5704340"/>
            <a:ext cx="2926261" cy="151892"/>
          </a:xfrm>
          <a:prstGeom prst="rect">
            <a:avLst/>
          </a:prstGeom>
        </p:spPr>
        <p:txBody>
          <a:bodyPr wrap="square" lIns="0" tIns="0" rIns="0" bIns="0" rtlCol="0">
            <a:noAutofit/>
          </a:bodyPr>
          <a:lstStyle/>
          <a:p>
            <a:pPr marL="12700">
              <a:lnSpc>
                <a:spcPts val="1135"/>
              </a:lnSpc>
            </a:pPr>
            <a:r>
              <a:rPr sz="100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0" dirty="0">
                <a:latin typeface="Times New Roman"/>
                <a:cs typeface="Times New Roman"/>
              </a:rPr>
              <a:t> </a:t>
            </a:r>
            <a:r>
              <a:rPr sz="1000" spc="-109" dirty="0">
                <a:latin typeface="Times New Roman"/>
                <a:cs typeface="Times New Roman"/>
              </a:rPr>
              <a:t> </a:t>
            </a:r>
            <a:r>
              <a:rPr sz="1000" spc="-4" dirty="0">
                <a:latin typeface="Verdana"/>
                <a:cs typeface="Verdana"/>
              </a:rPr>
              <a:t>co</a:t>
            </a:r>
            <a:r>
              <a:rPr sz="1000" spc="4" dirty="0">
                <a:latin typeface="Verdana"/>
                <a:cs typeface="Verdana"/>
              </a:rPr>
              <a:t>nt</a:t>
            </a:r>
            <a:r>
              <a:rPr sz="1000" spc="-4" dirty="0">
                <a:latin typeface="Verdana"/>
                <a:cs typeface="Verdana"/>
              </a:rPr>
              <a:t>ro</a:t>
            </a:r>
            <a:r>
              <a:rPr sz="1000" spc="14" dirty="0">
                <a:latin typeface="Verdana"/>
                <a:cs typeface="Verdana"/>
              </a:rPr>
              <a:t>ll</a:t>
            </a:r>
            <a:r>
              <a:rPr sz="1000" spc="0" dirty="0">
                <a:latin typeface="Verdana"/>
                <a:cs typeface="Verdana"/>
              </a:rPr>
              <a:t>a</a:t>
            </a:r>
            <a:r>
              <a:rPr sz="1000" spc="-4" dirty="0">
                <a:latin typeface="Verdana"/>
                <a:cs typeface="Verdana"/>
              </a:rPr>
              <a:t>r</a:t>
            </a:r>
            <a:r>
              <a:rPr sz="1000" spc="0" dirty="0">
                <a:latin typeface="Verdana"/>
                <a:cs typeface="Verdana"/>
              </a:rPr>
              <a:t>e</a:t>
            </a:r>
            <a:r>
              <a:rPr sz="1000" spc="0" dirty="0">
                <a:latin typeface="Times New Roman"/>
                <a:cs typeface="Times New Roman"/>
              </a:rPr>
              <a:t> </a:t>
            </a:r>
            <a:r>
              <a:rPr sz="1000" spc="-119"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114" dirty="0">
                <a:latin typeface="Times New Roman"/>
                <a:cs typeface="Times New Roman"/>
              </a:rPr>
              <a:t> </a:t>
            </a:r>
            <a:r>
              <a:rPr sz="1000" spc="14" dirty="0">
                <a:latin typeface="Verdana"/>
                <a:cs typeface="Verdana"/>
              </a:rPr>
              <a:t>l</a:t>
            </a:r>
            <a:r>
              <a:rPr sz="1000" spc="0" dirty="0">
                <a:latin typeface="Verdana"/>
                <a:cs typeface="Verdana"/>
              </a:rPr>
              <a:t>e</a:t>
            </a:r>
            <a:r>
              <a:rPr sz="1000" spc="94" dirty="0">
                <a:latin typeface="Times New Roman"/>
                <a:cs typeface="Times New Roman"/>
              </a:rPr>
              <a:t> </a:t>
            </a:r>
            <a:r>
              <a:rPr sz="1000" b="1" u="heavy" spc="-4" dirty="0">
                <a:solidFill>
                  <a:srgbClr val="009999"/>
                </a:solidFill>
                <a:latin typeface="Verdana"/>
                <a:cs typeface="Verdana"/>
              </a:rPr>
              <a:t>a</a:t>
            </a:r>
            <a:r>
              <a:rPr sz="1000" b="1" u="heavy" spc="0" dirty="0">
                <a:solidFill>
                  <a:srgbClr val="009999"/>
                </a:solidFill>
                <a:latin typeface="Verdana"/>
                <a:cs typeface="Verdana"/>
              </a:rPr>
              <a:t>pp</a:t>
            </a:r>
            <a:r>
              <a:rPr sz="1000" b="1" u="heavy" spc="-4" dirty="0">
                <a:solidFill>
                  <a:srgbClr val="009999"/>
                </a:solidFill>
                <a:latin typeface="Verdana"/>
                <a:cs typeface="Verdana"/>
              </a:rPr>
              <a:t>ar</a:t>
            </a:r>
            <a:r>
              <a:rPr sz="1000" b="1" u="heavy" spc="0" dirty="0">
                <a:solidFill>
                  <a:srgbClr val="009999"/>
                </a:solidFill>
                <a:latin typeface="Verdana"/>
                <a:cs typeface="Verdana"/>
              </a:rPr>
              <a:t>ecch</a:t>
            </a:r>
            <a:r>
              <a:rPr sz="1000" b="1" u="heavy" spc="-4" dirty="0">
                <a:solidFill>
                  <a:srgbClr val="009999"/>
                </a:solidFill>
                <a:latin typeface="Verdana"/>
                <a:cs typeface="Verdana"/>
              </a:rPr>
              <a:t>ia</a:t>
            </a:r>
            <a:r>
              <a:rPr sz="1000" b="1" u="heavy" spc="0" dirty="0">
                <a:solidFill>
                  <a:srgbClr val="009999"/>
                </a:solidFill>
                <a:latin typeface="Verdana"/>
                <a:cs typeface="Verdana"/>
              </a:rPr>
              <a:t>tu</a:t>
            </a:r>
            <a:r>
              <a:rPr sz="1000" b="1" u="heavy" spc="-4" dirty="0">
                <a:solidFill>
                  <a:srgbClr val="009999"/>
                </a:solidFill>
                <a:latin typeface="Verdana"/>
                <a:cs typeface="Verdana"/>
              </a:rPr>
              <a:t>r</a:t>
            </a:r>
            <a:r>
              <a:rPr sz="1000" b="1" u="heavy" spc="0" dirty="0">
                <a:solidFill>
                  <a:srgbClr val="009999"/>
                </a:solidFill>
                <a:latin typeface="Verdana"/>
                <a:cs typeface="Verdana"/>
              </a:rPr>
              <a:t>e</a:t>
            </a:r>
            <a:r>
              <a:rPr sz="1000" b="1" u="heavy" spc="25" dirty="0">
                <a:solidFill>
                  <a:srgbClr val="009999"/>
                </a:solidFill>
                <a:latin typeface="Verdana"/>
                <a:cs typeface="Verdana"/>
              </a:rPr>
              <a:t> </a:t>
            </a:r>
            <a:endParaRPr sz="1000">
              <a:latin typeface="Verdana"/>
              <a:cs typeface="Verdana"/>
            </a:endParaRPr>
          </a:p>
        </p:txBody>
      </p:sp>
      <p:sp>
        <p:nvSpPr>
          <p:cNvPr id="8" name="object 8"/>
          <p:cNvSpPr txBox="1"/>
          <p:nvPr/>
        </p:nvSpPr>
        <p:spPr>
          <a:xfrm>
            <a:off x="5764669" y="5748536"/>
            <a:ext cx="3524254" cy="1518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101" dirty="0">
                <a:latin typeface="Times New Roman"/>
                <a:cs typeface="Times New Roman"/>
              </a:rPr>
              <a:t> </a:t>
            </a:r>
            <a:r>
              <a:rPr sz="1000" spc="-4" dirty="0">
                <a:latin typeface="Verdana"/>
                <a:cs typeface="Verdana"/>
              </a:rPr>
              <a:t>co</a:t>
            </a:r>
            <a:r>
              <a:rPr sz="1000" spc="4" dirty="0">
                <a:latin typeface="Verdana"/>
                <a:cs typeface="Verdana"/>
              </a:rPr>
              <a:t>nt</a:t>
            </a:r>
            <a:r>
              <a:rPr sz="1000" spc="-4" dirty="0">
                <a:latin typeface="Verdana"/>
                <a:cs typeface="Verdana"/>
              </a:rPr>
              <a:t>ro</a:t>
            </a:r>
            <a:r>
              <a:rPr sz="1000" spc="14" dirty="0">
                <a:latin typeface="Verdana"/>
                <a:cs typeface="Verdana"/>
              </a:rPr>
              <a:t>ll</a:t>
            </a:r>
            <a:r>
              <a:rPr sz="1000" spc="0" dirty="0">
                <a:latin typeface="Verdana"/>
                <a:cs typeface="Verdana"/>
              </a:rPr>
              <a:t>a</a:t>
            </a:r>
            <a:r>
              <a:rPr sz="1000" spc="-4" dirty="0">
                <a:latin typeface="Verdana"/>
                <a:cs typeface="Verdana"/>
              </a:rPr>
              <a:t>r</a:t>
            </a:r>
            <a:r>
              <a:rPr sz="1000" spc="0" dirty="0">
                <a:latin typeface="Verdana"/>
                <a:cs typeface="Verdana"/>
              </a:rPr>
              <a:t>e</a:t>
            </a:r>
            <a:r>
              <a:rPr sz="1000" spc="76"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97" dirty="0">
                <a:latin typeface="Times New Roman"/>
                <a:cs typeface="Times New Roman"/>
              </a:rPr>
              <a:t> </a:t>
            </a:r>
            <a:r>
              <a:rPr sz="1000" spc="4" dirty="0">
                <a:latin typeface="Verdana"/>
                <a:cs typeface="Verdana"/>
              </a:rPr>
              <a:t>tutt</a:t>
            </a:r>
            <a:r>
              <a:rPr sz="1000" spc="0" dirty="0">
                <a:latin typeface="Verdana"/>
                <a:cs typeface="Verdana"/>
              </a:rPr>
              <a:t>i</a:t>
            </a:r>
            <a:r>
              <a:rPr sz="1000" spc="94" dirty="0">
                <a:latin typeface="Times New Roman"/>
                <a:cs typeface="Times New Roman"/>
              </a:rPr>
              <a:t> </a:t>
            </a:r>
            <a:r>
              <a:rPr sz="1000" spc="0" dirty="0">
                <a:latin typeface="Verdana"/>
                <a:cs typeface="Verdana"/>
              </a:rPr>
              <a:t>i</a:t>
            </a:r>
            <a:r>
              <a:rPr sz="1000" spc="-1" dirty="0">
                <a:latin typeface="Times New Roman"/>
                <a:cs typeface="Times New Roman"/>
              </a:rPr>
              <a:t> </a:t>
            </a:r>
            <a:r>
              <a:rPr sz="1000" b="1" spc="-150" dirty="0">
                <a:solidFill>
                  <a:srgbClr val="009999"/>
                </a:solidFill>
                <a:latin typeface="Verdana"/>
                <a:cs typeface="Verdana"/>
              </a:rPr>
              <a:t> </a:t>
            </a:r>
            <a:r>
              <a:rPr sz="1000" b="1" u="heavy" spc="0" dirty="0">
                <a:solidFill>
                  <a:srgbClr val="009999"/>
                </a:solidFill>
                <a:latin typeface="Verdana"/>
                <a:cs typeface="Verdana"/>
              </a:rPr>
              <a:t>m</a:t>
            </a:r>
            <a:r>
              <a:rPr sz="1000" b="1" u="heavy" spc="-4" dirty="0">
                <a:solidFill>
                  <a:srgbClr val="009999"/>
                </a:solidFill>
                <a:latin typeface="Verdana"/>
                <a:cs typeface="Verdana"/>
              </a:rPr>
              <a:t>a</a:t>
            </a:r>
            <a:r>
              <a:rPr sz="1000" b="1" u="heavy" spc="0" dirty="0">
                <a:solidFill>
                  <a:srgbClr val="009999"/>
                </a:solidFill>
                <a:latin typeface="Verdana"/>
                <a:cs typeface="Verdana"/>
              </a:rPr>
              <a:t>te</a:t>
            </a:r>
            <a:r>
              <a:rPr sz="1000" b="1" u="heavy" spc="-4" dirty="0">
                <a:solidFill>
                  <a:srgbClr val="009999"/>
                </a:solidFill>
                <a:latin typeface="Verdana"/>
                <a:cs typeface="Verdana"/>
              </a:rPr>
              <a:t>rial</a:t>
            </a:r>
            <a:r>
              <a:rPr sz="1000" b="1" u="heavy" spc="0" dirty="0">
                <a:solidFill>
                  <a:srgbClr val="009999"/>
                </a:solidFill>
                <a:latin typeface="Verdana"/>
                <a:cs typeface="Verdana"/>
              </a:rPr>
              <a:t>i</a:t>
            </a:r>
            <a:r>
              <a:rPr sz="1000" b="1" u="heavy" spc="-58"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nf</a:t>
            </a:r>
            <a:r>
              <a:rPr sz="1000" b="1" u="heavy" spc="-4" dirty="0">
                <a:solidFill>
                  <a:srgbClr val="009999"/>
                </a:solidFill>
                <a:latin typeface="Verdana"/>
                <a:cs typeface="Verdana"/>
              </a:rPr>
              <a:t>ia</a:t>
            </a:r>
            <a:r>
              <a:rPr sz="1000" b="1" u="heavy" spc="0" dirty="0">
                <a:solidFill>
                  <a:srgbClr val="009999"/>
                </a:solidFill>
                <a:latin typeface="Verdana"/>
                <a:cs typeface="Verdana"/>
              </a:rPr>
              <a:t>mm</a:t>
            </a:r>
            <a:r>
              <a:rPr sz="1000" b="1" u="heavy" spc="-4" dirty="0">
                <a:solidFill>
                  <a:srgbClr val="009999"/>
                </a:solidFill>
                <a:latin typeface="Verdana"/>
                <a:cs typeface="Verdana"/>
              </a:rPr>
              <a:t>a</a:t>
            </a:r>
            <a:r>
              <a:rPr sz="1000" b="1" u="heavy" spc="0" dirty="0">
                <a:solidFill>
                  <a:srgbClr val="009999"/>
                </a:solidFill>
                <a:latin typeface="Verdana"/>
                <a:cs typeface="Verdana"/>
              </a:rPr>
              <a:t>b</a:t>
            </a:r>
            <a:r>
              <a:rPr sz="1000" b="1" u="heavy" spc="-4" dirty="0">
                <a:solidFill>
                  <a:srgbClr val="009999"/>
                </a:solidFill>
                <a:latin typeface="Verdana"/>
                <a:cs typeface="Verdana"/>
              </a:rPr>
              <a:t>il</a:t>
            </a:r>
            <a:r>
              <a:rPr sz="1000" b="1" u="heavy" spc="0" dirty="0">
                <a:solidFill>
                  <a:srgbClr val="009999"/>
                </a:solidFill>
                <a:latin typeface="Verdana"/>
                <a:cs typeface="Verdana"/>
              </a:rPr>
              <a:t>i</a:t>
            </a:r>
            <a:endParaRPr sz="1000">
              <a:latin typeface="Verdana"/>
              <a:cs typeface="Verdana"/>
            </a:endParaRPr>
          </a:p>
        </p:txBody>
      </p:sp>
      <p:sp>
        <p:nvSpPr>
          <p:cNvPr id="7" name="object 7"/>
          <p:cNvSpPr txBox="1"/>
          <p:nvPr/>
        </p:nvSpPr>
        <p:spPr>
          <a:xfrm>
            <a:off x="1537093" y="5856740"/>
            <a:ext cx="3068310" cy="3042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e</a:t>
            </a:r>
            <a:r>
              <a:rPr sz="1000" b="1" u="heavy" spc="-4" dirty="0">
                <a:solidFill>
                  <a:srgbClr val="009999"/>
                </a:solidFill>
                <a:latin typeface="Verdana"/>
                <a:cs typeface="Verdana"/>
              </a:rPr>
              <a:t>l</a:t>
            </a:r>
            <a:r>
              <a:rPr sz="1000" b="1" u="heavy" spc="0" dirty="0">
                <a:solidFill>
                  <a:srgbClr val="009999"/>
                </a:solidFill>
                <a:latin typeface="Verdana"/>
                <a:cs typeface="Verdana"/>
              </a:rPr>
              <a:t>ett</a:t>
            </a:r>
            <a:r>
              <a:rPr sz="1000" b="1" u="heavy" spc="-4" dirty="0">
                <a:solidFill>
                  <a:srgbClr val="009999"/>
                </a:solidFill>
                <a:latin typeface="Verdana"/>
                <a:cs typeface="Verdana"/>
              </a:rPr>
              <a:t>ri</a:t>
            </a:r>
            <a:r>
              <a:rPr sz="1000" b="1" u="heavy" spc="0" dirty="0">
                <a:solidFill>
                  <a:srgbClr val="009999"/>
                </a:solidFill>
                <a:latin typeface="Verdana"/>
                <a:cs typeface="Verdana"/>
              </a:rPr>
              <a:t>che</a:t>
            </a:r>
            <a:r>
              <a:rPr sz="1000" spc="0" dirty="0">
                <a:latin typeface="Verdana"/>
                <a:cs typeface="Verdana"/>
              </a:rPr>
              <a:t>,</a:t>
            </a:r>
            <a:r>
              <a:rPr sz="1000" spc="52"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97" dirty="0">
                <a:latin typeface="Times New Roman"/>
                <a:cs typeface="Times New Roman"/>
              </a:rPr>
              <a:t> </a:t>
            </a:r>
            <a:r>
              <a:rPr sz="1000" spc="4" dirty="0">
                <a:latin typeface="Verdana"/>
                <a:cs typeface="Verdana"/>
              </a:rPr>
              <a:t>n</a:t>
            </a:r>
            <a:r>
              <a:rPr sz="1000" spc="-4" dirty="0">
                <a:latin typeface="Verdana"/>
                <a:cs typeface="Verdana"/>
              </a:rPr>
              <a:t>o</a:t>
            </a:r>
            <a:r>
              <a:rPr sz="1000" spc="0" dirty="0">
                <a:latin typeface="Verdana"/>
                <a:cs typeface="Verdana"/>
              </a:rPr>
              <a:t>n</a:t>
            </a:r>
            <a:r>
              <a:rPr sz="1000" spc="111" dirty="0">
                <a:latin typeface="Times New Roman"/>
                <a:cs typeface="Times New Roman"/>
              </a:rPr>
              <a:t> </a:t>
            </a:r>
            <a:r>
              <a:rPr sz="1000" spc="4" dirty="0">
                <a:latin typeface="Verdana"/>
                <a:cs typeface="Verdana"/>
              </a:rPr>
              <a:t>d</a:t>
            </a:r>
            <a:r>
              <a:rPr sz="1000" spc="-4" dirty="0">
                <a:latin typeface="Verdana"/>
                <a:cs typeface="Verdana"/>
              </a:rPr>
              <a:t>e</a:t>
            </a:r>
            <a:r>
              <a:rPr sz="1000" spc="0" dirty="0">
                <a:latin typeface="Verdana"/>
                <a:cs typeface="Verdana"/>
              </a:rPr>
              <a:t>v</a:t>
            </a:r>
            <a:r>
              <a:rPr sz="1000" spc="-4" dirty="0">
                <a:latin typeface="Verdana"/>
                <a:cs typeface="Verdana"/>
              </a:rPr>
              <a:t>o</a:t>
            </a:r>
            <a:r>
              <a:rPr sz="1000" spc="4" dirty="0">
                <a:latin typeface="Verdana"/>
                <a:cs typeface="Verdana"/>
              </a:rPr>
              <a:t>n</a:t>
            </a:r>
            <a:r>
              <a:rPr sz="1000" spc="0" dirty="0">
                <a:latin typeface="Verdana"/>
                <a:cs typeface="Verdana"/>
              </a:rPr>
              <a:t>o</a:t>
            </a:r>
            <a:r>
              <a:rPr sz="1000" spc="93" dirty="0">
                <a:latin typeface="Times New Roman"/>
                <a:cs typeface="Times New Roman"/>
              </a:rPr>
              <a:t> </a:t>
            </a:r>
            <a:r>
              <a:rPr sz="1000" spc="-4" dirty="0">
                <a:latin typeface="Verdana"/>
                <a:cs typeface="Verdana"/>
              </a:rPr>
              <a:t>res</a:t>
            </a:r>
            <a:r>
              <a:rPr sz="1000" spc="4" dirty="0">
                <a:latin typeface="Verdana"/>
                <a:cs typeface="Verdana"/>
              </a:rPr>
              <a:t>t</a:t>
            </a:r>
            <a:r>
              <a:rPr sz="1000" spc="0" dirty="0">
                <a:latin typeface="Verdana"/>
                <a:cs typeface="Verdana"/>
              </a:rPr>
              <a:t>a</a:t>
            </a:r>
            <a:r>
              <a:rPr sz="1000" spc="-4" dirty="0">
                <a:latin typeface="Verdana"/>
                <a:cs typeface="Verdana"/>
              </a:rPr>
              <a:t>r</a:t>
            </a:r>
            <a:r>
              <a:rPr sz="1000" spc="0" dirty="0">
                <a:latin typeface="Verdana"/>
                <a:cs typeface="Verdana"/>
              </a:rPr>
              <a:t>e</a:t>
            </a:r>
            <a:r>
              <a:rPr sz="1000" spc="104" dirty="0">
                <a:latin typeface="Times New Roman"/>
                <a:cs typeface="Times New Roman"/>
              </a:rPr>
              <a:t> </a:t>
            </a: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4" dirty="0">
                <a:latin typeface="Verdana"/>
                <a:cs typeface="Verdana"/>
              </a:rPr>
              <a:t>ser</a:t>
            </a:r>
            <a:r>
              <a:rPr sz="1000" spc="0" dirty="0">
                <a:latin typeface="Verdana"/>
                <a:cs typeface="Verdana"/>
              </a:rPr>
              <a:t>v</a:t>
            </a:r>
            <a:r>
              <a:rPr sz="1000" spc="14" dirty="0">
                <a:latin typeface="Verdana"/>
                <a:cs typeface="Verdana"/>
              </a:rPr>
              <a:t>i</a:t>
            </a:r>
            <a:r>
              <a:rPr sz="1000" spc="4" dirty="0">
                <a:latin typeface="Verdana"/>
                <a:cs typeface="Verdana"/>
              </a:rPr>
              <a:t>z</a:t>
            </a:r>
            <a:r>
              <a:rPr sz="1000" spc="14" dirty="0">
                <a:latin typeface="Verdana"/>
                <a:cs typeface="Verdana"/>
              </a:rPr>
              <a:t>i</a:t>
            </a:r>
            <a:r>
              <a:rPr sz="1000" spc="-4" dirty="0">
                <a:latin typeface="Verdana"/>
                <a:cs typeface="Verdana"/>
              </a:rPr>
              <a:t>o</a:t>
            </a:r>
            <a:r>
              <a:rPr sz="1000" spc="0" dirty="0">
                <a:latin typeface="Verdana"/>
                <a:cs typeface="Verdana"/>
              </a:rPr>
              <a:t>,</a:t>
            </a:r>
            <a:endParaRPr sz="1000">
              <a:latin typeface="Verdana"/>
              <a:cs typeface="Verdana"/>
            </a:endParaRPr>
          </a:p>
          <a:p>
            <a:pPr marL="12700" marR="18973">
              <a:lnSpc>
                <a:spcPts val="1200"/>
              </a:lnSpc>
              <a:spcBef>
                <a:spcPts val="3"/>
              </a:spcBef>
            </a:pPr>
            <a:r>
              <a:rPr sz="1500" spc="-4" baseline="-2742" dirty="0">
                <a:latin typeface="Verdana"/>
                <a:cs typeface="Verdana"/>
              </a:rPr>
              <a:t>s</a:t>
            </a:r>
            <a:r>
              <a:rPr sz="1500" spc="14" baseline="-2742" dirty="0">
                <a:latin typeface="Verdana"/>
                <a:cs typeface="Verdana"/>
              </a:rPr>
              <a:t>i</a:t>
            </a:r>
            <a:r>
              <a:rPr sz="1500" spc="0" baseline="-2742" dirty="0">
                <a:latin typeface="Verdana"/>
                <a:cs typeface="Verdana"/>
              </a:rPr>
              <a:t>a</a:t>
            </a:r>
            <a:r>
              <a:rPr sz="1500" spc="4" baseline="-2742" dirty="0">
                <a:latin typeface="Verdana"/>
                <a:cs typeface="Verdana"/>
              </a:rPr>
              <a:t>n</a:t>
            </a:r>
            <a:r>
              <a:rPr sz="1500" spc="0" baseline="-2742" dirty="0">
                <a:latin typeface="Verdana"/>
                <a:cs typeface="Verdana"/>
              </a:rPr>
              <a:t>o</a:t>
            </a:r>
            <a:r>
              <a:rPr sz="1500" spc="78" baseline="-2898" dirty="0">
                <a:latin typeface="Times New Roman"/>
                <a:cs typeface="Times New Roman"/>
              </a:rPr>
              <a:t> </a:t>
            </a:r>
            <a:r>
              <a:rPr sz="1500" spc="4" baseline="-2742" dirty="0">
                <a:latin typeface="Verdana"/>
                <a:cs typeface="Verdana"/>
              </a:rPr>
              <a:t>m</a:t>
            </a:r>
            <a:r>
              <a:rPr sz="1500" spc="-4" baseline="-2742" dirty="0">
                <a:latin typeface="Verdana"/>
                <a:cs typeface="Verdana"/>
              </a:rPr>
              <a:t>ess</a:t>
            </a:r>
            <a:r>
              <a:rPr sz="1500" spc="0" baseline="-2742" dirty="0">
                <a:latin typeface="Verdana"/>
                <a:cs typeface="Verdana"/>
              </a:rPr>
              <a:t>e</a:t>
            </a:r>
            <a:r>
              <a:rPr sz="1500" spc="108" baseline="-2898" dirty="0">
                <a:latin typeface="Times New Roman"/>
                <a:cs typeface="Times New Roman"/>
              </a:rPr>
              <a:t> </a:t>
            </a:r>
            <a:r>
              <a:rPr sz="1500" spc="0" baseline="-2742" dirty="0">
                <a:latin typeface="Verdana"/>
                <a:cs typeface="Verdana"/>
              </a:rPr>
              <a:t>f</a:t>
            </a:r>
            <a:r>
              <a:rPr sz="1500" spc="4" baseline="-2742" dirty="0">
                <a:latin typeface="Verdana"/>
                <a:cs typeface="Verdana"/>
              </a:rPr>
              <a:t>u</a:t>
            </a:r>
            <a:r>
              <a:rPr sz="1500" spc="-4" baseline="-2742" dirty="0">
                <a:latin typeface="Verdana"/>
                <a:cs typeface="Verdana"/>
              </a:rPr>
              <a:t>or</a:t>
            </a:r>
            <a:r>
              <a:rPr sz="1500" spc="0" baseline="-2742" dirty="0">
                <a:latin typeface="Verdana"/>
                <a:cs typeface="Verdana"/>
              </a:rPr>
              <a:t>i</a:t>
            </a:r>
            <a:r>
              <a:rPr sz="1500" spc="102" baseline="-2898" dirty="0">
                <a:latin typeface="Times New Roman"/>
                <a:cs typeface="Times New Roman"/>
              </a:rPr>
              <a:t> </a:t>
            </a:r>
            <a:r>
              <a:rPr sz="1500" spc="4" baseline="-2742" dirty="0">
                <a:latin typeface="Verdana"/>
                <a:cs typeface="Verdana"/>
              </a:rPr>
              <a:t>t</a:t>
            </a:r>
            <a:r>
              <a:rPr sz="1500" spc="-4" baseline="-2742" dirty="0">
                <a:latin typeface="Verdana"/>
                <a:cs typeface="Verdana"/>
              </a:rPr>
              <a:t>e</a:t>
            </a:r>
            <a:r>
              <a:rPr sz="1500" spc="4" baseline="-2742" dirty="0">
                <a:latin typeface="Verdana"/>
                <a:cs typeface="Verdana"/>
              </a:rPr>
              <a:t>n</a:t>
            </a:r>
            <a:r>
              <a:rPr sz="1500" spc="-4" baseline="-2742" dirty="0">
                <a:latin typeface="Verdana"/>
                <a:cs typeface="Verdana"/>
              </a:rPr>
              <a:t>s</a:t>
            </a:r>
            <a:r>
              <a:rPr sz="1500" spc="14" baseline="-2742" dirty="0">
                <a:latin typeface="Verdana"/>
                <a:cs typeface="Verdana"/>
              </a:rPr>
              <a:t>i</a:t>
            </a:r>
            <a:r>
              <a:rPr sz="1500" spc="-4" baseline="-2742" dirty="0">
                <a:latin typeface="Verdana"/>
                <a:cs typeface="Verdana"/>
              </a:rPr>
              <a:t>o</a:t>
            </a:r>
            <a:r>
              <a:rPr sz="1500" spc="4" baseline="-2742" dirty="0">
                <a:latin typeface="Verdana"/>
                <a:cs typeface="Verdana"/>
              </a:rPr>
              <a:t>n</a:t>
            </a:r>
            <a:r>
              <a:rPr sz="1500" spc="0" baseline="-2742" dirty="0">
                <a:latin typeface="Verdana"/>
                <a:cs typeface="Verdana"/>
              </a:rPr>
              <a:t>e</a:t>
            </a:r>
            <a:endParaRPr sz="1000">
              <a:latin typeface="Verdana"/>
              <a:cs typeface="Verdana"/>
            </a:endParaRPr>
          </a:p>
        </p:txBody>
      </p:sp>
      <p:sp>
        <p:nvSpPr>
          <p:cNvPr id="6" name="object 6"/>
          <p:cNvSpPr txBox="1"/>
          <p:nvPr/>
        </p:nvSpPr>
        <p:spPr>
          <a:xfrm>
            <a:off x="5764669" y="5900936"/>
            <a:ext cx="3346544" cy="3042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s</a:t>
            </a:r>
            <a:r>
              <a:rPr sz="1000" spc="14" dirty="0">
                <a:latin typeface="Verdana"/>
                <a:cs typeface="Verdana"/>
              </a:rPr>
              <a:t>i</a:t>
            </a:r>
            <a:r>
              <a:rPr sz="1000" spc="0" dirty="0">
                <a:latin typeface="Verdana"/>
                <a:cs typeface="Verdana"/>
              </a:rPr>
              <a:t>a</a:t>
            </a:r>
            <a:r>
              <a:rPr sz="1000" spc="4" dirty="0">
                <a:latin typeface="Verdana"/>
                <a:cs typeface="Verdana"/>
              </a:rPr>
              <a:t>n</a:t>
            </a:r>
            <a:r>
              <a:rPr sz="1000" spc="0" dirty="0">
                <a:latin typeface="Verdana"/>
                <a:cs typeface="Verdana"/>
              </a:rPr>
              <a:t>o</a:t>
            </a:r>
            <a:r>
              <a:rPr sz="1000" spc="78" dirty="0">
                <a:latin typeface="Times New Roman"/>
                <a:cs typeface="Times New Roman"/>
              </a:rPr>
              <a:t> </a:t>
            </a:r>
            <a:r>
              <a:rPr sz="1000" spc="-4" dirty="0">
                <a:latin typeface="Verdana"/>
                <a:cs typeface="Verdana"/>
              </a:rPr>
              <a:t>s</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i</a:t>
            </a:r>
            <a:r>
              <a:rPr sz="1000" spc="93" dirty="0">
                <a:latin typeface="Times New Roman"/>
                <a:cs typeface="Times New Roman"/>
              </a:rPr>
              <a:t> </a:t>
            </a:r>
            <a:r>
              <a:rPr sz="1000" spc="4" dirty="0">
                <a:latin typeface="Verdana"/>
                <a:cs typeface="Verdana"/>
              </a:rPr>
              <a:t>d</a:t>
            </a:r>
            <a:r>
              <a:rPr sz="1000" spc="-4" dirty="0">
                <a:latin typeface="Verdana"/>
                <a:cs typeface="Verdana"/>
              </a:rPr>
              <a:t>e</a:t>
            </a:r>
            <a:r>
              <a:rPr sz="1000" spc="4" dirty="0">
                <a:latin typeface="Verdana"/>
                <a:cs typeface="Verdana"/>
              </a:rPr>
              <a:t>p</a:t>
            </a:r>
            <a:r>
              <a:rPr sz="1000" spc="-4" dirty="0">
                <a:latin typeface="Verdana"/>
                <a:cs typeface="Verdana"/>
              </a:rPr>
              <a:t>os</a:t>
            </a:r>
            <a:r>
              <a:rPr sz="1000" spc="14" dirty="0">
                <a:latin typeface="Verdana"/>
                <a:cs typeface="Verdana"/>
              </a:rPr>
              <a:t>i</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i</a:t>
            </a:r>
            <a:r>
              <a:rPr sz="1000" spc="85" dirty="0">
                <a:latin typeface="Times New Roman"/>
                <a:cs typeface="Times New Roman"/>
              </a:rPr>
              <a:t> </a:t>
            </a: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14" dirty="0">
                <a:latin typeface="Verdana"/>
                <a:cs typeface="Verdana"/>
              </a:rPr>
              <a:t>l</a:t>
            </a:r>
            <a:r>
              <a:rPr sz="1000" spc="4" dirty="0">
                <a:latin typeface="Verdana"/>
                <a:cs typeface="Verdana"/>
              </a:rPr>
              <a:t>u</a:t>
            </a:r>
            <a:r>
              <a:rPr sz="1000" spc="-4" dirty="0">
                <a:latin typeface="Verdana"/>
                <a:cs typeface="Verdana"/>
              </a:rPr>
              <a:t>o</a:t>
            </a:r>
            <a:r>
              <a:rPr sz="1000" spc="4" dirty="0">
                <a:latin typeface="Verdana"/>
                <a:cs typeface="Verdana"/>
              </a:rPr>
              <a:t>gh</a:t>
            </a:r>
            <a:r>
              <a:rPr sz="1000" spc="0" dirty="0">
                <a:latin typeface="Verdana"/>
                <a:cs typeface="Verdana"/>
              </a:rPr>
              <a:t>i</a:t>
            </a:r>
            <a:r>
              <a:rPr sz="1000" spc="84"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a:t>
            </a:r>
            <a:r>
              <a:rPr sz="1000" spc="0" dirty="0">
                <a:latin typeface="Verdana"/>
                <a:cs typeface="Verdana"/>
              </a:rPr>
              <a:t>i</a:t>
            </a:r>
            <a:r>
              <a:rPr sz="1000" spc="88" dirty="0">
                <a:latin typeface="Times New Roman"/>
                <a:cs typeface="Times New Roman"/>
              </a:rPr>
              <a:t> </a:t>
            </a:r>
            <a:r>
              <a:rPr sz="1000" spc="4" dirty="0">
                <a:latin typeface="Verdana"/>
                <a:cs typeface="Verdana"/>
              </a:rPr>
              <a:t>(p</a:t>
            </a:r>
            <a:r>
              <a:rPr sz="1000" spc="-4" dirty="0">
                <a:latin typeface="Verdana"/>
                <a:cs typeface="Verdana"/>
              </a:rPr>
              <a:t>e</a:t>
            </a:r>
            <a:r>
              <a:rPr sz="1000" spc="0" dirty="0">
                <a:latin typeface="Verdana"/>
                <a:cs typeface="Verdana"/>
              </a:rPr>
              <a:t>r</a:t>
            </a:r>
            <a:r>
              <a:rPr sz="1000" spc="83"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78" dirty="0">
                <a:latin typeface="Times New Roman"/>
                <a:cs typeface="Times New Roman"/>
              </a:rPr>
              <a:t> </a:t>
            </a:r>
            <a:r>
              <a:rPr sz="1000" spc="0" dirty="0">
                <a:latin typeface="Verdana"/>
                <a:cs typeface="Verdana"/>
              </a:rPr>
              <a:t>a</a:t>
            </a:r>
            <a:r>
              <a:rPr sz="1000" spc="4" dirty="0">
                <a:latin typeface="Verdana"/>
                <a:cs typeface="Verdana"/>
              </a:rPr>
              <a:t>dd</a:t>
            </a:r>
            <a:r>
              <a:rPr sz="1000" spc="-4" dirty="0">
                <a:latin typeface="Verdana"/>
                <a:cs typeface="Verdana"/>
              </a:rPr>
              <a:t>e</a:t>
            </a:r>
            <a:r>
              <a:rPr sz="1000" spc="4" dirty="0">
                <a:latin typeface="Verdana"/>
                <a:cs typeface="Verdana"/>
              </a:rPr>
              <a:t>tt</a:t>
            </a:r>
            <a:r>
              <a:rPr sz="1000" spc="0" dirty="0">
                <a:latin typeface="Verdana"/>
                <a:cs typeface="Verdana"/>
              </a:rPr>
              <a:t>i</a:t>
            </a:r>
            <a:endParaRPr sz="1000">
              <a:latin typeface="Verdana"/>
              <a:cs typeface="Verdana"/>
            </a:endParaRPr>
          </a:p>
          <a:p>
            <a:pPr marL="12700" marR="18973">
              <a:lnSpc>
                <a:spcPts val="1200"/>
              </a:lnSpc>
              <a:spcBef>
                <a:spcPts val="3"/>
              </a:spcBef>
            </a:pPr>
            <a:r>
              <a:rPr sz="1500" spc="0" baseline="-2742" dirty="0">
                <a:latin typeface="Verdana"/>
                <a:cs typeface="Verdana"/>
              </a:rPr>
              <a:t>ai</a:t>
            </a:r>
            <a:r>
              <a:rPr sz="1500" spc="91" baseline="-2898" dirty="0">
                <a:latin typeface="Times New Roman"/>
                <a:cs typeface="Times New Roman"/>
              </a:rPr>
              <a:t> </a:t>
            </a:r>
            <a:r>
              <a:rPr sz="1500" spc="14" baseline="-2742" dirty="0">
                <a:latin typeface="Verdana"/>
                <a:cs typeface="Verdana"/>
              </a:rPr>
              <a:t>l</a:t>
            </a:r>
            <a:r>
              <a:rPr sz="1500" spc="0" baseline="-2742" dirty="0">
                <a:latin typeface="Verdana"/>
                <a:cs typeface="Verdana"/>
              </a:rPr>
              <a:t>a</a:t>
            </a:r>
            <a:r>
              <a:rPr sz="1500" spc="4" baseline="-2742" dirty="0">
                <a:latin typeface="Verdana"/>
                <a:cs typeface="Verdana"/>
              </a:rPr>
              <a:t>b</a:t>
            </a:r>
            <a:r>
              <a:rPr sz="1500" spc="-4" baseline="-2742" dirty="0">
                <a:latin typeface="Verdana"/>
                <a:cs typeface="Verdana"/>
              </a:rPr>
              <a:t>or</a:t>
            </a:r>
            <a:r>
              <a:rPr sz="1500" spc="0" baseline="-2742" dirty="0">
                <a:latin typeface="Verdana"/>
                <a:cs typeface="Verdana"/>
              </a:rPr>
              <a:t>a</a:t>
            </a:r>
            <a:r>
              <a:rPr sz="1500" spc="4" baseline="-2742" dirty="0">
                <a:latin typeface="Verdana"/>
                <a:cs typeface="Verdana"/>
              </a:rPr>
              <a:t>t</a:t>
            </a:r>
            <a:r>
              <a:rPr sz="1500" spc="-4" baseline="-2742" dirty="0">
                <a:latin typeface="Verdana"/>
                <a:cs typeface="Verdana"/>
              </a:rPr>
              <a:t>or</a:t>
            </a:r>
            <a:r>
              <a:rPr sz="1500" spc="14" baseline="-2742" dirty="0">
                <a:latin typeface="Verdana"/>
                <a:cs typeface="Verdana"/>
              </a:rPr>
              <a:t>i</a:t>
            </a:r>
            <a:r>
              <a:rPr sz="1500" spc="0" baseline="-2742" dirty="0">
                <a:latin typeface="Verdana"/>
                <a:cs typeface="Verdana"/>
              </a:rPr>
              <a:t>)</a:t>
            </a:r>
            <a:endParaRPr sz="1000">
              <a:latin typeface="Verdana"/>
              <a:cs typeface="Verdana"/>
            </a:endParaRPr>
          </a:p>
        </p:txBody>
      </p:sp>
      <p:sp>
        <p:nvSpPr>
          <p:cNvPr id="5" name="object 5"/>
          <p:cNvSpPr txBox="1"/>
          <p:nvPr/>
        </p:nvSpPr>
        <p:spPr>
          <a:xfrm>
            <a:off x="4274166" y="956057"/>
            <a:ext cx="84354"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4527529" y="956057"/>
            <a:ext cx="8701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841212" y="956057"/>
            <a:ext cx="83974"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615397" y="956057"/>
            <a:ext cx="87020" cy="152400"/>
          </a:xfrm>
          <a:prstGeom prst="rect">
            <a:avLst/>
          </a:prstGeom>
        </p:spPr>
        <p:txBody>
          <a:bodyPr wrap="square" lIns="0" tIns="0" rIns="0" bIns="0" rtlCol="0">
            <a:noAutofit/>
          </a:bodyPr>
          <a:lstStyle/>
          <a:p>
            <a:pPr marL="25400">
              <a:lnSpc>
                <a:spcPts val="1000"/>
              </a:lnSpc>
            </a:pPr>
            <a:endParaRPr sz="1000"/>
          </a:p>
        </p:txBody>
      </p:sp>
      <p:sp>
        <p:nvSpPr>
          <p:cNvPr id="37" name="Rettangolo 36">
            <a:extLst>
              <a:ext uri="{FF2B5EF4-FFF2-40B4-BE49-F238E27FC236}">
                <a16:creationId xmlns:a16="http://schemas.microsoft.com/office/drawing/2014/main" id="{A49F6013-07BA-4305-97FD-BFDACAD2C83D}"/>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38" name="Immagine 37">
            <a:extLst>
              <a:ext uri="{FF2B5EF4-FFF2-40B4-BE49-F238E27FC236}">
                <a16:creationId xmlns:a16="http://schemas.microsoft.com/office/drawing/2014/main" id="{FFC10E27-BCD7-4E19-A96F-095BA1D03F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1" y="6601149"/>
            <a:ext cx="992445" cy="906433"/>
          </a:xfrm>
          <a:prstGeom prst="rect">
            <a:avLst/>
          </a:prstGeom>
        </p:spPr>
      </p:pic>
      <p:pic>
        <p:nvPicPr>
          <p:cNvPr id="39" name="Immagine 38">
            <a:extLst>
              <a:ext uri="{FF2B5EF4-FFF2-40B4-BE49-F238E27FC236}">
                <a16:creationId xmlns:a16="http://schemas.microsoft.com/office/drawing/2014/main" id="{35710732-E2E2-4249-9688-864ABB539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40" name="Picture 5" descr="logo nuovo-2">
            <a:extLst>
              <a:ext uri="{FF2B5EF4-FFF2-40B4-BE49-F238E27FC236}">
                <a16:creationId xmlns:a16="http://schemas.microsoft.com/office/drawing/2014/main" id="{ECC44707-E901-4590-9219-AB34A6F1AA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22" name="Immagine 21">
            <a:extLst>
              <a:ext uri="{FF2B5EF4-FFF2-40B4-BE49-F238E27FC236}">
                <a16:creationId xmlns:a16="http://schemas.microsoft.com/office/drawing/2014/main" id="{3AC36513-1AA3-4FF3-862F-9D27ADFA3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4565" y="1472693"/>
            <a:ext cx="3695700" cy="4597400"/>
          </a:xfrm>
          <a:prstGeom prst="rect">
            <a:avLst/>
          </a:prstGeom>
        </p:spPr>
      </p:pic>
      <p:sp>
        <p:nvSpPr>
          <p:cNvPr id="23" name="Rettangolo 22">
            <a:extLst>
              <a:ext uri="{FF2B5EF4-FFF2-40B4-BE49-F238E27FC236}">
                <a16:creationId xmlns:a16="http://schemas.microsoft.com/office/drawing/2014/main" id="{376AE340-394C-447D-8107-5883E0C226A5}"/>
              </a:ext>
            </a:extLst>
          </p:cNvPr>
          <p:cNvSpPr/>
          <p:nvPr/>
        </p:nvSpPr>
        <p:spPr>
          <a:xfrm>
            <a:off x="279400" y="21595"/>
            <a:ext cx="9829800" cy="1323439"/>
          </a:xfrm>
          <a:prstGeom prst="rect">
            <a:avLst/>
          </a:prstGeom>
        </p:spPr>
        <p:txBody>
          <a:bodyPr wrap="square">
            <a:spAutoFit/>
          </a:bodyPr>
          <a:lstStyle/>
          <a:p>
            <a:r>
              <a:rPr lang="it-IT" sz="4000" dirty="0"/>
              <a:t>PRATICARE LA SICUREZZA INDIVIDUALE INDOSSANDO LA MASCHERINE ETC.</a:t>
            </a:r>
          </a:p>
        </p:txBody>
      </p:sp>
    </p:spTree>
    <p:extLst>
      <p:ext uri="{BB962C8B-B14F-4D97-AF65-F5344CB8AC3E}">
        <p14:creationId xmlns:p14="http://schemas.microsoft.com/office/powerpoint/2010/main" val="2460742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3762629" y="3201924"/>
            <a:ext cx="1871472" cy="1656588"/>
          </a:xfrm>
          <a:custGeom>
            <a:avLst/>
            <a:gdLst/>
            <a:ahLst/>
            <a:cxnLst/>
            <a:rect l="l" t="t" r="r" b="b"/>
            <a:pathLst>
              <a:path w="1871472" h="1656588">
                <a:moveTo>
                  <a:pt x="0" y="829056"/>
                </a:moveTo>
                <a:lnTo>
                  <a:pt x="3103" y="896949"/>
                </a:lnTo>
                <a:lnTo>
                  <a:pt x="12251" y="963326"/>
                </a:lnTo>
                <a:lnTo>
                  <a:pt x="27203" y="1027975"/>
                </a:lnTo>
                <a:lnTo>
                  <a:pt x="47719" y="1090684"/>
                </a:lnTo>
                <a:lnTo>
                  <a:pt x="73556" y="1151239"/>
                </a:lnTo>
                <a:lnTo>
                  <a:pt x="104474" y="1209428"/>
                </a:lnTo>
                <a:lnTo>
                  <a:pt x="140232" y="1265038"/>
                </a:lnTo>
                <a:lnTo>
                  <a:pt x="180587" y="1317857"/>
                </a:lnTo>
                <a:lnTo>
                  <a:pt x="225300" y="1367673"/>
                </a:lnTo>
                <a:lnTo>
                  <a:pt x="274129" y="1414271"/>
                </a:lnTo>
                <a:lnTo>
                  <a:pt x="326833" y="1457441"/>
                </a:lnTo>
                <a:lnTo>
                  <a:pt x="383170" y="1496970"/>
                </a:lnTo>
                <a:lnTo>
                  <a:pt x="442899" y="1532644"/>
                </a:lnTo>
                <a:lnTo>
                  <a:pt x="505780" y="1564251"/>
                </a:lnTo>
                <a:lnTo>
                  <a:pt x="571571" y="1591579"/>
                </a:lnTo>
                <a:lnTo>
                  <a:pt x="640031" y="1614415"/>
                </a:lnTo>
                <a:lnTo>
                  <a:pt x="710918" y="1632547"/>
                </a:lnTo>
                <a:lnTo>
                  <a:pt x="783992" y="1645761"/>
                </a:lnTo>
                <a:lnTo>
                  <a:pt x="859012" y="1653845"/>
                </a:lnTo>
                <a:lnTo>
                  <a:pt x="935736" y="1656588"/>
                </a:lnTo>
                <a:lnTo>
                  <a:pt x="1012459" y="1653845"/>
                </a:lnTo>
                <a:lnTo>
                  <a:pt x="1087479" y="1645761"/>
                </a:lnTo>
                <a:lnTo>
                  <a:pt x="1160553" y="1632547"/>
                </a:lnTo>
                <a:lnTo>
                  <a:pt x="1231440" y="1614415"/>
                </a:lnTo>
                <a:lnTo>
                  <a:pt x="1299900" y="1591579"/>
                </a:lnTo>
                <a:lnTo>
                  <a:pt x="1365691" y="1564251"/>
                </a:lnTo>
                <a:lnTo>
                  <a:pt x="1428572" y="1532644"/>
                </a:lnTo>
                <a:lnTo>
                  <a:pt x="1488301" y="1496970"/>
                </a:lnTo>
                <a:lnTo>
                  <a:pt x="1544638" y="1457441"/>
                </a:lnTo>
                <a:lnTo>
                  <a:pt x="1597342" y="1414271"/>
                </a:lnTo>
                <a:lnTo>
                  <a:pt x="1646171" y="1367673"/>
                </a:lnTo>
                <a:lnTo>
                  <a:pt x="1690884" y="1317857"/>
                </a:lnTo>
                <a:lnTo>
                  <a:pt x="1731239" y="1265038"/>
                </a:lnTo>
                <a:lnTo>
                  <a:pt x="1766997" y="1209428"/>
                </a:lnTo>
                <a:lnTo>
                  <a:pt x="1797915" y="1151239"/>
                </a:lnTo>
                <a:lnTo>
                  <a:pt x="1823752" y="1090684"/>
                </a:lnTo>
                <a:lnTo>
                  <a:pt x="1844268" y="1027975"/>
                </a:lnTo>
                <a:lnTo>
                  <a:pt x="1859220" y="963326"/>
                </a:lnTo>
                <a:lnTo>
                  <a:pt x="1868368" y="896949"/>
                </a:lnTo>
                <a:lnTo>
                  <a:pt x="1871472" y="829056"/>
                </a:lnTo>
                <a:lnTo>
                  <a:pt x="1868368" y="761151"/>
                </a:lnTo>
                <a:lnTo>
                  <a:pt x="1859220" y="694742"/>
                </a:lnTo>
                <a:lnTo>
                  <a:pt x="1844268" y="630043"/>
                </a:lnTo>
                <a:lnTo>
                  <a:pt x="1823752" y="567269"/>
                </a:lnTo>
                <a:lnTo>
                  <a:pt x="1797915" y="506634"/>
                </a:lnTo>
                <a:lnTo>
                  <a:pt x="1766997" y="448354"/>
                </a:lnTo>
                <a:lnTo>
                  <a:pt x="1731239" y="392644"/>
                </a:lnTo>
                <a:lnTo>
                  <a:pt x="1690884" y="339717"/>
                </a:lnTo>
                <a:lnTo>
                  <a:pt x="1646171" y="289790"/>
                </a:lnTo>
                <a:lnTo>
                  <a:pt x="1597342" y="243077"/>
                </a:lnTo>
                <a:lnTo>
                  <a:pt x="1544638" y="199794"/>
                </a:lnTo>
                <a:lnTo>
                  <a:pt x="1488301" y="160154"/>
                </a:lnTo>
                <a:lnTo>
                  <a:pt x="1428572" y="124372"/>
                </a:lnTo>
                <a:lnTo>
                  <a:pt x="1365691" y="92665"/>
                </a:lnTo>
                <a:lnTo>
                  <a:pt x="1299900" y="65246"/>
                </a:lnTo>
                <a:lnTo>
                  <a:pt x="1231440" y="42330"/>
                </a:lnTo>
                <a:lnTo>
                  <a:pt x="1160553" y="24133"/>
                </a:lnTo>
                <a:lnTo>
                  <a:pt x="1087479" y="10869"/>
                </a:lnTo>
                <a:lnTo>
                  <a:pt x="1012459" y="2753"/>
                </a:lnTo>
                <a:lnTo>
                  <a:pt x="935736" y="0"/>
                </a:lnTo>
                <a:lnTo>
                  <a:pt x="859012" y="2753"/>
                </a:lnTo>
                <a:lnTo>
                  <a:pt x="783992" y="10869"/>
                </a:lnTo>
                <a:lnTo>
                  <a:pt x="710918" y="24133"/>
                </a:lnTo>
                <a:lnTo>
                  <a:pt x="640031" y="42330"/>
                </a:lnTo>
                <a:lnTo>
                  <a:pt x="571571" y="65246"/>
                </a:lnTo>
                <a:lnTo>
                  <a:pt x="505780" y="92665"/>
                </a:lnTo>
                <a:lnTo>
                  <a:pt x="442899" y="124372"/>
                </a:lnTo>
                <a:lnTo>
                  <a:pt x="383170" y="160154"/>
                </a:lnTo>
                <a:lnTo>
                  <a:pt x="326833" y="199794"/>
                </a:lnTo>
                <a:lnTo>
                  <a:pt x="274129" y="243077"/>
                </a:lnTo>
                <a:lnTo>
                  <a:pt x="225300" y="289790"/>
                </a:lnTo>
                <a:lnTo>
                  <a:pt x="180587" y="339717"/>
                </a:lnTo>
                <a:lnTo>
                  <a:pt x="140232" y="392644"/>
                </a:lnTo>
                <a:lnTo>
                  <a:pt x="104474" y="448354"/>
                </a:lnTo>
                <a:lnTo>
                  <a:pt x="73556" y="506634"/>
                </a:lnTo>
                <a:lnTo>
                  <a:pt x="47719" y="567269"/>
                </a:lnTo>
                <a:lnTo>
                  <a:pt x="27203" y="630043"/>
                </a:lnTo>
                <a:lnTo>
                  <a:pt x="12251" y="694742"/>
                </a:lnTo>
                <a:lnTo>
                  <a:pt x="3103" y="761151"/>
                </a:lnTo>
                <a:lnTo>
                  <a:pt x="0" y="829056"/>
                </a:lnTo>
                <a:close/>
              </a:path>
            </a:pathLst>
          </a:custGeom>
          <a:solidFill>
            <a:srgbClr val="BAE0E3"/>
          </a:solidFill>
        </p:spPr>
        <p:txBody>
          <a:bodyPr wrap="square" lIns="0" tIns="0" rIns="0" bIns="0" rtlCol="0">
            <a:noAutofit/>
          </a:bodyPr>
          <a:lstStyle/>
          <a:p>
            <a:endParaRPr/>
          </a:p>
        </p:txBody>
      </p:sp>
      <p:sp>
        <p:nvSpPr>
          <p:cNvPr id="30" name="object 30"/>
          <p:cNvSpPr/>
          <p:nvPr/>
        </p:nvSpPr>
        <p:spPr>
          <a:xfrm>
            <a:off x="3758069" y="3197352"/>
            <a:ext cx="1880603" cy="1665732"/>
          </a:xfrm>
          <a:custGeom>
            <a:avLst/>
            <a:gdLst/>
            <a:ahLst/>
            <a:cxnLst/>
            <a:rect l="l" t="t" r="r" b="b"/>
            <a:pathLst>
              <a:path w="1880603" h="1665732">
                <a:moveTo>
                  <a:pt x="0" y="854964"/>
                </a:moveTo>
                <a:lnTo>
                  <a:pt x="1511" y="876300"/>
                </a:lnTo>
                <a:lnTo>
                  <a:pt x="3035" y="897636"/>
                </a:lnTo>
                <a:lnTo>
                  <a:pt x="4559" y="918972"/>
                </a:lnTo>
                <a:lnTo>
                  <a:pt x="7620" y="938784"/>
                </a:lnTo>
                <a:lnTo>
                  <a:pt x="10655" y="960120"/>
                </a:lnTo>
                <a:lnTo>
                  <a:pt x="18275" y="1001268"/>
                </a:lnTo>
                <a:lnTo>
                  <a:pt x="28943" y="1040892"/>
                </a:lnTo>
                <a:lnTo>
                  <a:pt x="42659" y="1080516"/>
                </a:lnTo>
                <a:lnTo>
                  <a:pt x="56375" y="1120140"/>
                </a:lnTo>
                <a:lnTo>
                  <a:pt x="73139" y="1156716"/>
                </a:lnTo>
                <a:lnTo>
                  <a:pt x="92951" y="1194816"/>
                </a:lnTo>
                <a:lnTo>
                  <a:pt x="112763" y="1229868"/>
                </a:lnTo>
                <a:lnTo>
                  <a:pt x="135623" y="1264920"/>
                </a:lnTo>
                <a:lnTo>
                  <a:pt x="160020" y="1298448"/>
                </a:lnTo>
                <a:lnTo>
                  <a:pt x="187439" y="1331976"/>
                </a:lnTo>
                <a:lnTo>
                  <a:pt x="214871" y="1362456"/>
                </a:lnTo>
                <a:lnTo>
                  <a:pt x="243840" y="1392936"/>
                </a:lnTo>
                <a:lnTo>
                  <a:pt x="275831" y="1421892"/>
                </a:lnTo>
                <a:lnTo>
                  <a:pt x="307835" y="1449324"/>
                </a:lnTo>
                <a:lnTo>
                  <a:pt x="342900" y="1475232"/>
                </a:lnTo>
                <a:lnTo>
                  <a:pt x="377939" y="1501140"/>
                </a:lnTo>
                <a:lnTo>
                  <a:pt x="414515" y="1524000"/>
                </a:lnTo>
                <a:lnTo>
                  <a:pt x="452615" y="1545336"/>
                </a:lnTo>
                <a:lnTo>
                  <a:pt x="492239" y="1565148"/>
                </a:lnTo>
                <a:lnTo>
                  <a:pt x="533400" y="1583436"/>
                </a:lnTo>
                <a:lnTo>
                  <a:pt x="574535" y="1600200"/>
                </a:lnTo>
                <a:lnTo>
                  <a:pt x="617220" y="1615440"/>
                </a:lnTo>
                <a:lnTo>
                  <a:pt x="661403" y="1627632"/>
                </a:lnTo>
                <a:lnTo>
                  <a:pt x="705599" y="1639824"/>
                </a:lnTo>
                <a:lnTo>
                  <a:pt x="751319" y="1648968"/>
                </a:lnTo>
                <a:lnTo>
                  <a:pt x="797039" y="1656588"/>
                </a:lnTo>
                <a:lnTo>
                  <a:pt x="844283" y="1661160"/>
                </a:lnTo>
                <a:lnTo>
                  <a:pt x="891540" y="1664208"/>
                </a:lnTo>
                <a:lnTo>
                  <a:pt x="940295" y="1665732"/>
                </a:lnTo>
                <a:lnTo>
                  <a:pt x="989063" y="1664208"/>
                </a:lnTo>
                <a:lnTo>
                  <a:pt x="1036320" y="1661160"/>
                </a:lnTo>
                <a:lnTo>
                  <a:pt x="1083551" y="1656588"/>
                </a:lnTo>
                <a:lnTo>
                  <a:pt x="1129271" y="1648968"/>
                </a:lnTo>
                <a:lnTo>
                  <a:pt x="1174991" y="1639824"/>
                </a:lnTo>
                <a:lnTo>
                  <a:pt x="1219200" y="1627632"/>
                </a:lnTo>
                <a:lnTo>
                  <a:pt x="1263383" y="1615440"/>
                </a:lnTo>
                <a:lnTo>
                  <a:pt x="1306055" y="1600200"/>
                </a:lnTo>
                <a:lnTo>
                  <a:pt x="1347203" y="1583436"/>
                </a:lnTo>
                <a:lnTo>
                  <a:pt x="1388351" y="1565148"/>
                </a:lnTo>
                <a:lnTo>
                  <a:pt x="1427975" y="1545336"/>
                </a:lnTo>
                <a:lnTo>
                  <a:pt x="1466075" y="1524000"/>
                </a:lnTo>
                <a:lnTo>
                  <a:pt x="1502651" y="1499616"/>
                </a:lnTo>
                <a:lnTo>
                  <a:pt x="1537703" y="1475232"/>
                </a:lnTo>
                <a:lnTo>
                  <a:pt x="1572755" y="1449324"/>
                </a:lnTo>
                <a:lnTo>
                  <a:pt x="1604759" y="1421892"/>
                </a:lnTo>
                <a:lnTo>
                  <a:pt x="1636763" y="1392936"/>
                </a:lnTo>
                <a:lnTo>
                  <a:pt x="1665719" y="1362456"/>
                </a:lnTo>
                <a:lnTo>
                  <a:pt x="1693151" y="1331976"/>
                </a:lnTo>
                <a:lnTo>
                  <a:pt x="1720583" y="1298448"/>
                </a:lnTo>
                <a:lnTo>
                  <a:pt x="1744979" y="1264920"/>
                </a:lnTo>
                <a:lnTo>
                  <a:pt x="1767839" y="1229868"/>
                </a:lnTo>
                <a:lnTo>
                  <a:pt x="1787639" y="1194816"/>
                </a:lnTo>
                <a:lnTo>
                  <a:pt x="1807451" y="1156716"/>
                </a:lnTo>
                <a:lnTo>
                  <a:pt x="1824215" y="1118616"/>
                </a:lnTo>
                <a:lnTo>
                  <a:pt x="1837931" y="1080516"/>
                </a:lnTo>
                <a:lnTo>
                  <a:pt x="1851660" y="1040892"/>
                </a:lnTo>
                <a:lnTo>
                  <a:pt x="1862315" y="1001268"/>
                </a:lnTo>
                <a:lnTo>
                  <a:pt x="1869935" y="960120"/>
                </a:lnTo>
                <a:lnTo>
                  <a:pt x="1872983" y="938784"/>
                </a:lnTo>
                <a:lnTo>
                  <a:pt x="1876031" y="917448"/>
                </a:lnTo>
                <a:lnTo>
                  <a:pt x="1877555" y="897636"/>
                </a:lnTo>
                <a:lnTo>
                  <a:pt x="1879079" y="876300"/>
                </a:lnTo>
                <a:lnTo>
                  <a:pt x="1880603" y="854964"/>
                </a:lnTo>
                <a:lnTo>
                  <a:pt x="1880603" y="810768"/>
                </a:lnTo>
                <a:lnTo>
                  <a:pt x="1879079" y="789432"/>
                </a:lnTo>
                <a:lnTo>
                  <a:pt x="1877555" y="768096"/>
                </a:lnTo>
                <a:lnTo>
                  <a:pt x="1876031" y="748284"/>
                </a:lnTo>
                <a:lnTo>
                  <a:pt x="1872983" y="726948"/>
                </a:lnTo>
                <a:lnTo>
                  <a:pt x="1869935" y="705612"/>
                </a:lnTo>
                <a:lnTo>
                  <a:pt x="1862315" y="664464"/>
                </a:lnTo>
                <a:lnTo>
                  <a:pt x="1851660" y="624839"/>
                </a:lnTo>
                <a:lnTo>
                  <a:pt x="1837931" y="585216"/>
                </a:lnTo>
                <a:lnTo>
                  <a:pt x="1824215" y="547116"/>
                </a:lnTo>
                <a:lnTo>
                  <a:pt x="1807451" y="509016"/>
                </a:lnTo>
                <a:lnTo>
                  <a:pt x="1787639" y="472439"/>
                </a:lnTo>
                <a:lnTo>
                  <a:pt x="1767839" y="435864"/>
                </a:lnTo>
                <a:lnTo>
                  <a:pt x="1744979" y="400812"/>
                </a:lnTo>
                <a:lnTo>
                  <a:pt x="1720583" y="367284"/>
                </a:lnTo>
                <a:lnTo>
                  <a:pt x="1693151" y="335280"/>
                </a:lnTo>
                <a:lnTo>
                  <a:pt x="1665719" y="303276"/>
                </a:lnTo>
                <a:lnTo>
                  <a:pt x="1636763" y="272796"/>
                </a:lnTo>
                <a:lnTo>
                  <a:pt x="1604759" y="243839"/>
                </a:lnTo>
                <a:lnTo>
                  <a:pt x="1572755" y="216408"/>
                </a:lnTo>
                <a:lnTo>
                  <a:pt x="1537703" y="190500"/>
                </a:lnTo>
                <a:lnTo>
                  <a:pt x="1502651" y="166116"/>
                </a:lnTo>
                <a:lnTo>
                  <a:pt x="1466075" y="141732"/>
                </a:lnTo>
                <a:lnTo>
                  <a:pt x="1427975" y="120396"/>
                </a:lnTo>
                <a:lnTo>
                  <a:pt x="1388351" y="100584"/>
                </a:lnTo>
                <a:lnTo>
                  <a:pt x="1347203" y="82296"/>
                </a:lnTo>
                <a:lnTo>
                  <a:pt x="1306055" y="65532"/>
                </a:lnTo>
                <a:lnTo>
                  <a:pt x="1263383" y="50291"/>
                </a:lnTo>
                <a:lnTo>
                  <a:pt x="1219200" y="38099"/>
                </a:lnTo>
                <a:lnTo>
                  <a:pt x="1174991" y="25907"/>
                </a:lnTo>
                <a:lnTo>
                  <a:pt x="1129271" y="16764"/>
                </a:lnTo>
                <a:lnTo>
                  <a:pt x="1083551" y="9143"/>
                </a:lnTo>
                <a:lnTo>
                  <a:pt x="1036320" y="4571"/>
                </a:lnTo>
                <a:lnTo>
                  <a:pt x="989063" y="1524"/>
                </a:lnTo>
                <a:lnTo>
                  <a:pt x="940295" y="0"/>
                </a:lnTo>
                <a:lnTo>
                  <a:pt x="891540" y="1524"/>
                </a:lnTo>
                <a:lnTo>
                  <a:pt x="844283" y="4571"/>
                </a:lnTo>
                <a:lnTo>
                  <a:pt x="797039" y="9143"/>
                </a:lnTo>
                <a:lnTo>
                  <a:pt x="749795" y="16764"/>
                </a:lnTo>
                <a:lnTo>
                  <a:pt x="891540" y="10668"/>
                </a:lnTo>
                <a:lnTo>
                  <a:pt x="940295" y="9143"/>
                </a:lnTo>
                <a:lnTo>
                  <a:pt x="987539" y="10668"/>
                </a:lnTo>
                <a:lnTo>
                  <a:pt x="1036320" y="13716"/>
                </a:lnTo>
                <a:lnTo>
                  <a:pt x="1082040" y="19811"/>
                </a:lnTo>
                <a:lnTo>
                  <a:pt x="1127760" y="25907"/>
                </a:lnTo>
                <a:lnTo>
                  <a:pt x="1173480" y="36575"/>
                </a:lnTo>
                <a:lnTo>
                  <a:pt x="1217663" y="47243"/>
                </a:lnTo>
                <a:lnTo>
                  <a:pt x="1260335" y="59436"/>
                </a:lnTo>
                <a:lnTo>
                  <a:pt x="1303020" y="74676"/>
                </a:lnTo>
                <a:lnTo>
                  <a:pt x="1344155" y="91439"/>
                </a:lnTo>
                <a:lnTo>
                  <a:pt x="1383779" y="109728"/>
                </a:lnTo>
                <a:lnTo>
                  <a:pt x="1423403" y="129539"/>
                </a:lnTo>
                <a:lnTo>
                  <a:pt x="1461503" y="150876"/>
                </a:lnTo>
                <a:lnTo>
                  <a:pt x="1498079" y="173736"/>
                </a:lnTo>
                <a:lnTo>
                  <a:pt x="1533131" y="198120"/>
                </a:lnTo>
                <a:lnTo>
                  <a:pt x="1566659" y="224028"/>
                </a:lnTo>
                <a:lnTo>
                  <a:pt x="1598663" y="251460"/>
                </a:lnTo>
                <a:lnTo>
                  <a:pt x="1629143" y="280416"/>
                </a:lnTo>
                <a:lnTo>
                  <a:pt x="1659623" y="309372"/>
                </a:lnTo>
                <a:lnTo>
                  <a:pt x="1687055" y="341376"/>
                </a:lnTo>
                <a:lnTo>
                  <a:pt x="1712963" y="373380"/>
                </a:lnTo>
                <a:lnTo>
                  <a:pt x="1737360" y="406908"/>
                </a:lnTo>
                <a:lnTo>
                  <a:pt x="1758683" y="440436"/>
                </a:lnTo>
                <a:lnTo>
                  <a:pt x="1780019" y="477012"/>
                </a:lnTo>
                <a:lnTo>
                  <a:pt x="1798319" y="513588"/>
                </a:lnTo>
                <a:lnTo>
                  <a:pt x="1815071" y="550164"/>
                </a:lnTo>
                <a:lnTo>
                  <a:pt x="1828800" y="588264"/>
                </a:lnTo>
                <a:lnTo>
                  <a:pt x="1842503" y="627888"/>
                </a:lnTo>
                <a:lnTo>
                  <a:pt x="1851660" y="667512"/>
                </a:lnTo>
                <a:lnTo>
                  <a:pt x="1860791" y="707136"/>
                </a:lnTo>
                <a:lnTo>
                  <a:pt x="1863839" y="728472"/>
                </a:lnTo>
                <a:lnTo>
                  <a:pt x="1866900" y="748284"/>
                </a:lnTo>
                <a:lnTo>
                  <a:pt x="1868411" y="769620"/>
                </a:lnTo>
                <a:lnTo>
                  <a:pt x="1869935" y="790956"/>
                </a:lnTo>
                <a:lnTo>
                  <a:pt x="1871459" y="812292"/>
                </a:lnTo>
                <a:lnTo>
                  <a:pt x="1871459" y="854964"/>
                </a:lnTo>
                <a:lnTo>
                  <a:pt x="1869935" y="874776"/>
                </a:lnTo>
                <a:lnTo>
                  <a:pt x="1868411" y="896112"/>
                </a:lnTo>
                <a:lnTo>
                  <a:pt x="1866900" y="917448"/>
                </a:lnTo>
                <a:lnTo>
                  <a:pt x="1863839" y="937260"/>
                </a:lnTo>
                <a:lnTo>
                  <a:pt x="1860791" y="958596"/>
                </a:lnTo>
                <a:lnTo>
                  <a:pt x="1851660" y="998220"/>
                </a:lnTo>
                <a:lnTo>
                  <a:pt x="1842503" y="1039368"/>
                </a:lnTo>
                <a:lnTo>
                  <a:pt x="1828800" y="1077468"/>
                </a:lnTo>
                <a:lnTo>
                  <a:pt x="1815071" y="1115568"/>
                </a:lnTo>
                <a:lnTo>
                  <a:pt x="1798319" y="1153668"/>
                </a:lnTo>
                <a:lnTo>
                  <a:pt x="1780019" y="1190244"/>
                </a:lnTo>
                <a:lnTo>
                  <a:pt x="1758683" y="1225296"/>
                </a:lnTo>
                <a:lnTo>
                  <a:pt x="1737360" y="1260348"/>
                </a:lnTo>
                <a:lnTo>
                  <a:pt x="1712963" y="1292352"/>
                </a:lnTo>
                <a:lnTo>
                  <a:pt x="1687055" y="1325880"/>
                </a:lnTo>
                <a:lnTo>
                  <a:pt x="1658099" y="1356360"/>
                </a:lnTo>
                <a:lnTo>
                  <a:pt x="1629143" y="1386840"/>
                </a:lnTo>
                <a:lnTo>
                  <a:pt x="1598663" y="1414272"/>
                </a:lnTo>
                <a:lnTo>
                  <a:pt x="1566659" y="1441704"/>
                </a:lnTo>
                <a:lnTo>
                  <a:pt x="1533131" y="1467612"/>
                </a:lnTo>
                <a:lnTo>
                  <a:pt x="1498079" y="1491996"/>
                </a:lnTo>
                <a:lnTo>
                  <a:pt x="1461503" y="1514856"/>
                </a:lnTo>
                <a:lnTo>
                  <a:pt x="1423403" y="1536192"/>
                </a:lnTo>
                <a:lnTo>
                  <a:pt x="1383779" y="1556004"/>
                </a:lnTo>
                <a:lnTo>
                  <a:pt x="1344155" y="1574292"/>
                </a:lnTo>
                <a:lnTo>
                  <a:pt x="1303020" y="1591056"/>
                </a:lnTo>
                <a:lnTo>
                  <a:pt x="1260335" y="1606296"/>
                </a:lnTo>
                <a:lnTo>
                  <a:pt x="1217663" y="1618488"/>
                </a:lnTo>
                <a:lnTo>
                  <a:pt x="1173480" y="1630680"/>
                </a:lnTo>
                <a:lnTo>
                  <a:pt x="1127760" y="1639824"/>
                </a:lnTo>
                <a:lnTo>
                  <a:pt x="1082040" y="1645920"/>
                </a:lnTo>
                <a:lnTo>
                  <a:pt x="1034783" y="1652016"/>
                </a:lnTo>
                <a:lnTo>
                  <a:pt x="987539" y="1655064"/>
                </a:lnTo>
                <a:lnTo>
                  <a:pt x="940295" y="1656588"/>
                </a:lnTo>
                <a:lnTo>
                  <a:pt x="891540" y="1655064"/>
                </a:lnTo>
                <a:lnTo>
                  <a:pt x="844283" y="1652016"/>
                </a:lnTo>
                <a:lnTo>
                  <a:pt x="798563" y="1645920"/>
                </a:lnTo>
                <a:lnTo>
                  <a:pt x="752843" y="1639824"/>
                </a:lnTo>
                <a:lnTo>
                  <a:pt x="707123" y="1630680"/>
                </a:lnTo>
                <a:lnTo>
                  <a:pt x="662940" y="1618488"/>
                </a:lnTo>
                <a:lnTo>
                  <a:pt x="620255" y="1606296"/>
                </a:lnTo>
                <a:lnTo>
                  <a:pt x="577583" y="1591056"/>
                </a:lnTo>
                <a:lnTo>
                  <a:pt x="536435" y="1574292"/>
                </a:lnTo>
                <a:lnTo>
                  <a:pt x="496811" y="1556004"/>
                </a:lnTo>
                <a:lnTo>
                  <a:pt x="457200" y="1536192"/>
                </a:lnTo>
                <a:lnTo>
                  <a:pt x="419100" y="1514856"/>
                </a:lnTo>
                <a:lnTo>
                  <a:pt x="382511" y="1491996"/>
                </a:lnTo>
                <a:lnTo>
                  <a:pt x="347459" y="1467612"/>
                </a:lnTo>
                <a:lnTo>
                  <a:pt x="313931" y="1441704"/>
                </a:lnTo>
                <a:lnTo>
                  <a:pt x="281940" y="1414272"/>
                </a:lnTo>
                <a:lnTo>
                  <a:pt x="251460" y="1386840"/>
                </a:lnTo>
                <a:lnTo>
                  <a:pt x="220980" y="1356360"/>
                </a:lnTo>
                <a:lnTo>
                  <a:pt x="193535" y="1325880"/>
                </a:lnTo>
                <a:lnTo>
                  <a:pt x="167640" y="1292352"/>
                </a:lnTo>
                <a:lnTo>
                  <a:pt x="143243" y="1258824"/>
                </a:lnTo>
                <a:lnTo>
                  <a:pt x="121920" y="1225296"/>
                </a:lnTo>
                <a:lnTo>
                  <a:pt x="100571" y="1190244"/>
                </a:lnTo>
                <a:lnTo>
                  <a:pt x="82283" y="1153668"/>
                </a:lnTo>
                <a:lnTo>
                  <a:pt x="65519" y="1115568"/>
                </a:lnTo>
                <a:lnTo>
                  <a:pt x="50279" y="1077468"/>
                </a:lnTo>
                <a:lnTo>
                  <a:pt x="38100" y="1037844"/>
                </a:lnTo>
                <a:lnTo>
                  <a:pt x="27419" y="998220"/>
                </a:lnTo>
                <a:lnTo>
                  <a:pt x="19799" y="958596"/>
                </a:lnTo>
                <a:lnTo>
                  <a:pt x="16751" y="937260"/>
                </a:lnTo>
                <a:lnTo>
                  <a:pt x="13703" y="917448"/>
                </a:lnTo>
                <a:lnTo>
                  <a:pt x="12179" y="896112"/>
                </a:lnTo>
                <a:lnTo>
                  <a:pt x="10655" y="874776"/>
                </a:lnTo>
                <a:lnTo>
                  <a:pt x="9131" y="853440"/>
                </a:lnTo>
                <a:lnTo>
                  <a:pt x="9131" y="812292"/>
                </a:lnTo>
                <a:lnTo>
                  <a:pt x="10655" y="790956"/>
                </a:lnTo>
                <a:lnTo>
                  <a:pt x="12179" y="769620"/>
                </a:lnTo>
                <a:lnTo>
                  <a:pt x="13703" y="748284"/>
                </a:lnTo>
                <a:lnTo>
                  <a:pt x="16751" y="728472"/>
                </a:lnTo>
                <a:lnTo>
                  <a:pt x="19799" y="707136"/>
                </a:lnTo>
                <a:lnTo>
                  <a:pt x="27419" y="667512"/>
                </a:lnTo>
                <a:lnTo>
                  <a:pt x="38100" y="627888"/>
                </a:lnTo>
                <a:lnTo>
                  <a:pt x="50279" y="588264"/>
                </a:lnTo>
                <a:lnTo>
                  <a:pt x="65519" y="550164"/>
                </a:lnTo>
                <a:lnTo>
                  <a:pt x="82283" y="512064"/>
                </a:lnTo>
                <a:lnTo>
                  <a:pt x="100571" y="477012"/>
                </a:lnTo>
                <a:lnTo>
                  <a:pt x="121920" y="440436"/>
                </a:lnTo>
                <a:lnTo>
                  <a:pt x="143243" y="406908"/>
                </a:lnTo>
                <a:lnTo>
                  <a:pt x="167640" y="373380"/>
                </a:lnTo>
                <a:lnTo>
                  <a:pt x="193535" y="339851"/>
                </a:lnTo>
                <a:lnTo>
                  <a:pt x="220980" y="309372"/>
                </a:lnTo>
                <a:lnTo>
                  <a:pt x="251460" y="280416"/>
                </a:lnTo>
                <a:lnTo>
                  <a:pt x="281940" y="251460"/>
                </a:lnTo>
                <a:lnTo>
                  <a:pt x="313931" y="224028"/>
                </a:lnTo>
                <a:lnTo>
                  <a:pt x="347459" y="198120"/>
                </a:lnTo>
                <a:lnTo>
                  <a:pt x="382511" y="173736"/>
                </a:lnTo>
                <a:lnTo>
                  <a:pt x="419100" y="150876"/>
                </a:lnTo>
                <a:lnTo>
                  <a:pt x="457200" y="129539"/>
                </a:lnTo>
                <a:lnTo>
                  <a:pt x="496811" y="109728"/>
                </a:lnTo>
                <a:lnTo>
                  <a:pt x="536435" y="91439"/>
                </a:lnTo>
                <a:lnTo>
                  <a:pt x="577583" y="74676"/>
                </a:lnTo>
                <a:lnTo>
                  <a:pt x="620255" y="59436"/>
                </a:lnTo>
                <a:lnTo>
                  <a:pt x="662940" y="47243"/>
                </a:lnTo>
                <a:lnTo>
                  <a:pt x="707123" y="35051"/>
                </a:lnTo>
                <a:lnTo>
                  <a:pt x="752843" y="25907"/>
                </a:lnTo>
                <a:lnTo>
                  <a:pt x="659879" y="38099"/>
                </a:lnTo>
                <a:lnTo>
                  <a:pt x="617220" y="50291"/>
                </a:lnTo>
                <a:lnTo>
                  <a:pt x="574535" y="65532"/>
                </a:lnTo>
                <a:lnTo>
                  <a:pt x="531863" y="82296"/>
                </a:lnTo>
                <a:lnTo>
                  <a:pt x="492239" y="100584"/>
                </a:lnTo>
                <a:lnTo>
                  <a:pt x="452615" y="120396"/>
                </a:lnTo>
                <a:lnTo>
                  <a:pt x="414515" y="141732"/>
                </a:lnTo>
                <a:lnTo>
                  <a:pt x="377939" y="166116"/>
                </a:lnTo>
                <a:lnTo>
                  <a:pt x="341363" y="190500"/>
                </a:lnTo>
                <a:lnTo>
                  <a:pt x="307835" y="216408"/>
                </a:lnTo>
                <a:lnTo>
                  <a:pt x="275831" y="243839"/>
                </a:lnTo>
                <a:lnTo>
                  <a:pt x="243840" y="272796"/>
                </a:lnTo>
                <a:lnTo>
                  <a:pt x="214871" y="303276"/>
                </a:lnTo>
                <a:lnTo>
                  <a:pt x="185915" y="335280"/>
                </a:lnTo>
                <a:lnTo>
                  <a:pt x="160020" y="367284"/>
                </a:lnTo>
                <a:lnTo>
                  <a:pt x="135623" y="400812"/>
                </a:lnTo>
                <a:lnTo>
                  <a:pt x="112763" y="435864"/>
                </a:lnTo>
                <a:lnTo>
                  <a:pt x="92951" y="472439"/>
                </a:lnTo>
                <a:lnTo>
                  <a:pt x="73139" y="509016"/>
                </a:lnTo>
                <a:lnTo>
                  <a:pt x="56375" y="547116"/>
                </a:lnTo>
                <a:lnTo>
                  <a:pt x="42659" y="585216"/>
                </a:lnTo>
                <a:lnTo>
                  <a:pt x="28943" y="624839"/>
                </a:lnTo>
                <a:lnTo>
                  <a:pt x="18275" y="664464"/>
                </a:lnTo>
                <a:lnTo>
                  <a:pt x="10655" y="705612"/>
                </a:lnTo>
                <a:lnTo>
                  <a:pt x="7620" y="726948"/>
                </a:lnTo>
                <a:lnTo>
                  <a:pt x="4559" y="748284"/>
                </a:lnTo>
                <a:lnTo>
                  <a:pt x="3035" y="769620"/>
                </a:lnTo>
                <a:lnTo>
                  <a:pt x="1511" y="790956"/>
                </a:lnTo>
                <a:lnTo>
                  <a:pt x="0" y="812292"/>
                </a:lnTo>
                <a:lnTo>
                  <a:pt x="0" y="854964"/>
                </a:lnTo>
                <a:close/>
              </a:path>
              <a:path w="1880603" h="1665732">
                <a:moveTo>
                  <a:pt x="659879" y="38099"/>
                </a:moveTo>
                <a:lnTo>
                  <a:pt x="752843" y="25907"/>
                </a:lnTo>
                <a:lnTo>
                  <a:pt x="798563" y="19811"/>
                </a:lnTo>
                <a:lnTo>
                  <a:pt x="844283" y="13716"/>
                </a:lnTo>
                <a:lnTo>
                  <a:pt x="891540" y="10668"/>
                </a:lnTo>
                <a:lnTo>
                  <a:pt x="749795" y="16764"/>
                </a:lnTo>
                <a:lnTo>
                  <a:pt x="705599" y="25907"/>
                </a:lnTo>
                <a:lnTo>
                  <a:pt x="659879" y="38099"/>
                </a:lnTo>
                <a:close/>
              </a:path>
            </a:pathLst>
          </a:custGeom>
          <a:solidFill>
            <a:srgbClr val="000000"/>
          </a:solidFill>
        </p:spPr>
        <p:txBody>
          <a:bodyPr wrap="square" lIns="0" tIns="0" rIns="0" bIns="0" rtlCol="0">
            <a:noAutofit/>
          </a:bodyPr>
          <a:lstStyle/>
          <a:p>
            <a:endParaRPr/>
          </a:p>
        </p:txBody>
      </p:sp>
      <p:sp>
        <p:nvSpPr>
          <p:cNvPr id="31" name="object 31"/>
          <p:cNvSpPr/>
          <p:nvPr/>
        </p:nvSpPr>
        <p:spPr>
          <a:xfrm>
            <a:off x="3761105" y="2194559"/>
            <a:ext cx="582167" cy="1225296"/>
          </a:xfrm>
          <a:custGeom>
            <a:avLst/>
            <a:gdLst/>
            <a:ahLst/>
            <a:cxnLst/>
            <a:rect l="l" t="t" r="r" b="b"/>
            <a:pathLst>
              <a:path w="582167" h="1225296">
                <a:moveTo>
                  <a:pt x="37685" y="66919"/>
                </a:moveTo>
                <a:lnTo>
                  <a:pt x="68579" y="51816"/>
                </a:lnTo>
                <a:lnTo>
                  <a:pt x="1523" y="0"/>
                </a:lnTo>
                <a:lnTo>
                  <a:pt x="0" y="85344"/>
                </a:lnTo>
                <a:lnTo>
                  <a:pt x="29735" y="70806"/>
                </a:lnTo>
                <a:lnTo>
                  <a:pt x="24383" y="59436"/>
                </a:lnTo>
                <a:lnTo>
                  <a:pt x="32003" y="54864"/>
                </a:lnTo>
                <a:lnTo>
                  <a:pt x="37685" y="66919"/>
                </a:lnTo>
                <a:close/>
              </a:path>
              <a:path w="582167" h="1225296">
                <a:moveTo>
                  <a:pt x="32003" y="54864"/>
                </a:moveTo>
                <a:lnTo>
                  <a:pt x="24383" y="59436"/>
                </a:lnTo>
                <a:lnTo>
                  <a:pt x="29735" y="70806"/>
                </a:lnTo>
                <a:lnTo>
                  <a:pt x="573023" y="1225296"/>
                </a:lnTo>
                <a:lnTo>
                  <a:pt x="582167" y="1222248"/>
                </a:lnTo>
                <a:lnTo>
                  <a:pt x="37685" y="66919"/>
                </a:lnTo>
                <a:lnTo>
                  <a:pt x="32003" y="54864"/>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2970149" y="3560064"/>
            <a:ext cx="938783" cy="438912"/>
          </a:xfrm>
          <a:custGeom>
            <a:avLst/>
            <a:gdLst/>
            <a:ahLst/>
            <a:cxnLst/>
            <a:rect l="l" t="t" r="r" b="b"/>
            <a:pathLst>
              <a:path w="938783" h="438912">
                <a:moveTo>
                  <a:pt x="934212" y="438912"/>
                </a:moveTo>
                <a:lnTo>
                  <a:pt x="938783" y="429768"/>
                </a:lnTo>
                <a:lnTo>
                  <a:pt x="71392" y="29896"/>
                </a:lnTo>
                <a:lnTo>
                  <a:pt x="59436" y="24384"/>
                </a:lnTo>
                <a:lnTo>
                  <a:pt x="85344" y="0"/>
                </a:lnTo>
                <a:lnTo>
                  <a:pt x="0" y="3048"/>
                </a:lnTo>
                <a:lnTo>
                  <a:pt x="56400" y="33527"/>
                </a:lnTo>
                <a:lnTo>
                  <a:pt x="67339" y="38579"/>
                </a:lnTo>
                <a:lnTo>
                  <a:pt x="934212" y="438912"/>
                </a:lnTo>
                <a:close/>
              </a:path>
              <a:path w="938783" h="438912">
                <a:moveTo>
                  <a:pt x="56400" y="33527"/>
                </a:moveTo>
                <a:lnTo>
                  <a:pt x="0" y="3048"/>
                </a:lnTo>
                <a:lnTo>
                  <a:pt x="53339" y="68579"/>
                </a:lnTo>
                <a:lnTo>
                  <a:pt x="67339" y="38579"/>
                </a:lnTo>
                <a:lnTo>
                  <a:pt x="56400" y="33527"/>
                </a:lnTo>
                <a:close/>
              </a:path>
              <a:path w="938783" h="438912">
                <a:moveTo>
                  <a:pt x="85344" y="0"/>
                </a:moveTo>
                <a:lnTo>
                  <a:pt x="59436" y="24384"/>
                </a:lnTo>
                <a:lnTo>
                  <a:pt x="71392" y="29896"/>
                </a:lnTo>
                <a:lnTo>
                  <a:pt x="85344" y="0"/>
                </a:lnTo>
                <a:close/>
              </a:path>
            </a:pathLst>
          </a:custGeom>
          <a:solidFill>
            <a:srgbClr val="000000"/>
          </a:solidFill>
        </p:spPr>
        <p:txBody>
          <a:bodyPr wrap="square" lIns="0" tIns="0" rIns="0" bIns="0" rtlCol="0">
            <a:noAutofit/>
          </a:bodyPr>
          <a:lstStyle/>
          <a:p>
            <a:endParaRPr/>
          </a:p>
        </p:txBody>
      </p:sp>
      <p:sp>
        <p:nvSpPr>
          <p:cNvPr id="33" name="object 33"/>
          <p:cNvSpPr/>
          <p:nvPr/>
        </p:nvSpPr>
        <p:spPr>
          <a:xfrm>
            <a:off x="3762629" y="4424172"/>
            <a:ext cx="580644" cy="938784"/>
          </a:xfrm>
          <a:custGeom>
            <a:avLst/>
            <a:gdLst/>
            <a:ahLst/>
            <a:cxnLst/>
            <a:rect l="l" t="t" r="r" b="b"/>
            <a:pathLst>
              <a:path w="580644" h="938784">
                <a:moveTo>
                  <a:pt x="28956" y="882395"/>
                </a:moveTo>
                <a:lnTo>
                  <a:pt x="35673" y="871470"/>
                </a:lnTo>
                <a:lnTo>
                  <a:pt x="7620" y="853440"/>
                </a:lnTo>
                <a:lnTo>
                  <a:pt x="0" y="938784"/>
                </a:lnTo>
                <a:lnTo>
                  <a:pt x="28956" y="882395"/>
                </a:lnTo>
                <a:close/>
              </a:path>
              <a:path w="580644" h="938784">
                <a:moveTo>
                  <a:pt x="71640" y="894588"/>
                </a:moveTo>
                <a:lnTo>
                  <a:pt x="43163" y="876284"/>
                </a:lnTo>
                <a:lnTo>
                  <a:pt x="36576" y="886968"/>
                </a:lnTo>
                <a:lnTo>
                  <a:pt x="71640" y="894588"/>
                </a:lnTo>
                <a:close/>
              </a:path>
              <a:path w="580644" h="938784">
                <a:moveTo>
                  <a:pt x="580644" y="4572"/>
                </a:moveTo>
                <a:lnTo>
                  <a:pt x="571500" y="0"/>
                </a:lnTo>
                <a:lnTo>
                  <a:pt x="35673" y="871470"/>
                </a:lnTo>
                <a:lnTo>
                  <a:pt x="28956" y="882395"/>
                </a:lnTo>
                <a:lnTo>
                  <a:pt x="0" y="938784"/>
                </a:lnTo>
                <a:lnTo>
                  <a:pt x="71640" y="894588"/>
                </a:lnTo>
                <a:lnTo>
                  <a:pt x="36576" y="886968"/>
                </a:lnTo>
                <a:lnTo>
                  <a:pt x="43163" y="876284"/>
                </a:lnTo>
                <a:lnTo>
                  <a:pt x="580644" y="4572"/>
                </a:lnTo>
                <a:close/>
              </a:path>
            </a:pathLst>
          </a:custGeom>
          <a:solidFill>
            <a:srgbClr val="000000"/>
          </a:solidFill>
        </p:spPr>
        <p:txBody>
          <a:bodyPr wrap="square" lIns="0" tIns="0" rIns="0" bIns="0" rtlCol="0">
            <a:noAutofit/>
          </a:bodyPr>
          <a:lstStyle/>
          <a:p>
            <a:endParaRPr/>
          </a:p>
        </p:txBody>
      </p:sp>
      <p:sp>
        <p:nvSpPr>
          <p:cNvPr id="34" name="object 34"/>
          <p:cNvSpPr/>
          <p:nvPr/>
        </p:nvSpPr>
        <p:spPr>
          <a:xfrm>
            <a:off x="5272913" y="4495800"/>
            <a:ext cx="720852" cy="362711"/>
          </a:xfrm>
          <a:custGeom>
            <a:avLst/>
            <a:gdLst/>
            <a:ahLst/>
            <a:cxnLst/>
            <a:rect l="l" t="t" r="r" b="b"/>
            <a:pathLst>
              <a:path w="720852" h="362711">
                <a:moveTo>
                  <a:pt x="4572" y="0"/>
                </a:moveTo>
                <a:lnTo>
                  <a:pt x="0" y="7620"/>
                </a:lnTo>
                <a:lnTo>
                  <a:pt x="651695" y="332718"/>
                </a:lnTo>
                <a:lnTo>
                  <a:pt x="662939" y="338327"/>
                </a:lnTo>
                <a:lnTo>
                  <a:pt x="637032" y="362711"/>
                </a:lnTo>
                <a:lnTo>
                  <a:pt x="720852" y="362711"/>
                </a:lnTo>
                <a:lnTo>
                  <a:pt x="667512" y="329183"/>
                </a:lnTo>
                <a:lnTo>
                  <a:pt x="656175" y="323554"/>
                </a:lnTo>
                <a:lnTo>
                  <a:pt x="4572" y="0"/>
                </a:lnTo>
                <a:close/>
              </a:path>
              <a:path w="720852" h="362711">
                <a:moveTo>
                  <a:pt x="667512" y="329183"/>
                </a:moveTo>
                <a:lnTo>
                  <a:pt x="720852" y="362711"/>
                </a:lnTo>
                <a:lnTo>
                  <a:pt x="670560" y="294131"/>
                </a:lnTo>
                <a:lnTo>
                  <a:pt x="656175" y="323554"/>
                </a:lnTo>
                <a:lnTo>
                  <a:pt x="667512" y="329183"/>
                </a:lnTo>
                <a:close/>
              </a:path>
              <a:path w="720852" h="362711">
                <a:moveTo>
                  <a:pt x="637032" y="362711"/>
                </a:moveTo>
                <a:lnTo>
                  <a:pt x="662939" y="338327"/>
                </a:lnTo>
                <a:lnTo>
                  <a:pt x="651695" y="332718"/>
                </a:lnTo>
                <a:lnTo>
                  <a:pt x="637032" y="362711"/>
                </a:lnTo>
                <a:close/>
              </a:path>
            </a:pathLst>
          </a:custGeom>
          <a:solidFill>
            <a:srgbClr val="000000"/>
          </a:solidFill>
        </p:spPr>
        <p:txBody>
          <a:bodyPr wrap="square" lIns="0" tIns="0" rIns="0" bIns="0" rtlCol="0">
            <a:noAutofit/>
          </a:bodyPr>
          <a:lstStyle/>
          <a:p>
            <a:endParaRPr/>
          </a:p>
        </p:txBody>
      </p:sp>
      <p:sp>
        <p:nvSpPr>
          <p:cNvPr id="35" name="object 35"/>
          <p:cNvSpPr/>
          <p:nvPr/>
        </p:nvSpPr>
        <p:spPr>
          <a:xfrm>
            <a:off x="5416169" y="3346703"/>
            <a:ext cx="794003" cy="507492"/>
          </a:xfrm>
          <a:custGeom>
            <a:avLst/>
            <a:gdLst/>
            <a:ahLst/>
            <a:cxnLst/>
            <a:rect l="l" t="t" r="r" b="b"/>
            <a:pathLst>
              <a:path w="794003" h="507492">
                <a:moveTo>
                  <a:pt x="743712" y="38100"/>
                </a:moveTo>
                <a:lnTo>
                  <a:pt x="749820" y="73152"/>
                </a:lnTo>
                <a:lnTo>
                  <a:pt x="794003" y="0"/>
                </a:lnTo>
                <a:lnTo>
                  <a:pt x="737615" y="30480"/>
                </a:lnTo>
                <a:lnTo>
                  <a:pt x="743712" y="38100"/>
                </a:lnTo>
                <a:close/>
              </a:path>
              <a:path w="794003" h="507492">
                <a:moveTo>
                  <a:pt x="794003" y="0"/>
                </a:moveTo>
                <a:lnTo>
                  <a:pt x="710183" y="9144"/>
                </a:lnTo>
                <a:lnTo>
                  <a:pt x="727415" y="36971"/>
                </a:lnTo>
                <a:lnTo>
                  <a:pt x="0" y="499872"/>
                </a:lnTo>
                <a:lnTo>
                  <a:pt x="4572" y="507492"/>
                </a:lnTo>
                <a:lnTo>
                  <a:pt x="732517" y="45209"/>
                </a:lnTo>
                <a:lnTo>
                  <a:pt x="749820" y="73152"/>
                </a:lnTo>
                <a:lnTo>
                  <a:pt x="743712" y="38100"/>
                </a:lnTo>
                <a:lnTo>
                  <a:pt x="737615" y="30480"/>
                </a:lnTo>
                <a:lnTo>
                  <a:pt x="794003" y="0"/>
                </a:lnTo>
                <a:close/>
              </a:path>
            </a:pathLst>
          </a:custGeom>
          <a:solidFill>
            <a:srgbClr val="000000"/>
          </a:solidFill>
        </p:spPr>
        <p:txBody>
          <a:bodyPr wrap="square" lIns="0" tIns="0" rIns="0" bIns="0" rtlCol="0">
            <a:noAutofit/>
          </a:bodyPr>
          <a:lstStyle/>
          <a:p>
            <a:endParaRPr/>
          </a:p>
        </p:txBody>
      </p:sp>
      <p:sp>
        <p:nvSpPr>
          <p:cNvPr id="36" name="object 36"/>
          <p:cNvSpPr/>
          <p:nvPr/>
        </p:nvSpPr>
        <p:spPr>
          <a:xfrm>
            <a:off x="4837049" y="2266188"/>
            <a:ext cx="513600" cy="1153668"/>
          </a:xfrm>
          <a:custGeom>
            <a:avLst/>
            <a:gdLst/>
            <a:ahLst/>
            <a:cxnLst/>
            <a:rect l="l" t="t" r="r" b="b"/>
            <a:pathLst>
              <a:path w="513600" h="1153668">
                <a:moveTo>
                  <a:pt x="489203" y="59435"/>
                </a:moveTo>
                <a:lnTo>
                  <a:pt x="513600" y="85343"/>
                </a:lnTo>
                <a:lnTo>
                  <a:pt x="509016" y="0"/>
                </a:lnTo>
                <a:lnTo>
                  <a:pt x="480060" y="56387"/>
                </a:lnTo>
                <a:lnTo>
                  <a:pt x="489203" y="59435"/>
                </a:lnTo>
                <a:close/>
              </a:path>
              <a:path w="513600" h="1153668">
                <a:moveTo>
                  <a:pt x="509016" y="0"/>
                </a:moveTo>
                <a:lnTo>
                  <a:pt x="445020" y="54863"/>
                </a:lnTo>
                <a:lnTo>
                  <a:pt x="474902" y="68144"/>
                </a:lnTo>
                <a:lnTo>
                  <a:pt x="0" y="1150620"/>
                </a:lnTo>
                <a:lnTo>
                  <a:pt x="9144" y="1153668"/>
                </a:lnTo>
                <a:lnTo>
                  <a:pt x="483673" y="72042"/>
                </a:lnTo>
                <a:lnTo>
                  <a:pt x="513600" y="85343"/>
                </a:lnTo>
                <a:lnTo>
                  <a:pt x="489203" y="59435"/>
                </a:lnTo>
                <a:lnTo>
                  <a:pt x="480060" y="56387"/>
                </a:lnTo>
                <a:lnTo>
                  <a:pt x="509016" y="0"/>
                </a:lnTo>
                <a:close/>
              </a:path>
            </a:pathLst>
          </a:custGeom>
          <a:solidFill>
            <a:srgbClr val="000000"/>
          </a:solidFill>
        </p:spPr>
        <p:txBody>
          <a:bodyPr wrap="square" lIns="0" tIns="0" rIns="0" bIns="0" rtlCol="0">
            <a:noAutofit/>
          </a:bodyPr>
          <a:lstStyle/>
          <a:p>
            <a:endParaRPr/>
          </a:p>
        </p:txBody>
      </p:sp>
      <p:sp>
        <p:nvSpPr>
          <p:cNvPr id="25" name="object 25"/>
          <p:cNvSpPr/>
          <p:nvPr/>
        </p:nvSpPr>
        <p:spPr>
          <a:xfrm>
            <a:off x="2480945" y="820672"/>
            <a:ext cx="138682" cy="0"/>
          </a:xfrm>
          <a:custGeom>
            <a:avLst/>
            <a:gdLst/>
            <a:ahLst/>
            <a:cxnLst/>
            <a:rect l="l" t="t" r="r" b="b"/>
            <a:pathLst>
              <a:path w="138682">
                <a:moveTo>
                  <a:pt x="138682" y="0"/>
                </a:moveTo>
                <a:lnTo>
                  <a:pt x="0" y="0"/>
                </a:lnTo>
              </a:path>
            </a:pathLst>
          </a:custGeom>
          <a:ln w="27175">
            <a:solidFill>
              <a:srgbClr val="FF0000"/>
            </a:solidFill>
          </a:ln>
        </p:spPr>
        <p:txBody>
          <a:bodyPr wrap="square" lIns="0" tIns="0" rIns="0" bIns="0" rtlCol="0">
            <a:noAutofit/>
          </a:bodyPr>
          <a:lstStyle/>
          <a:p>
            <a:endParaRPr/>
          </a:p>
        </p:txBody>
      </p:sp>
      <p:sp>
        <p:nvSpPr>
          <p:cNvPr id="26" name="object 26"/>
          <p:cNvSpPr/>
          <p:nvPr/>
        </p:nvSpPr>
        <p:spPr>
          <a:xfrm>
            <a:off x="2619629" y="820672"/>
            <a:ext cx="86870" cy="0"/>
          </a:xfrm>
          <a:custGeom>
            <a:avLst/>
            <a:gdLst/>
            <a:ahLst/>
            <a:cxnLst/>
            <a:rect l="l" t="t" r="r" b="b"/>
            <a:pathLst>
              <a:path w="86870">
                <a:moveTo>
                  <a:pt x="86870" y="0"/>
                </a:moveTo>
                <a:lnTo>
                  <a:pt x="0" y="0"/>
                </a:lnTo>
              </a:path>
            </a:pathLst>
          </a:custGeom>
          <a:ln w="27175">
            <a:solidFill>
              <a:srgbClr val="000000"/>
            </a:solidFill>
          </a:ln>
        </p:spPr>
        <p:txBody>
          <a:bodyPr wrap="square" lIns="0" tIns="0" rIns="0" bIns="0" rtlCol="0">
            <a:noAutofit/>
          </a:bodyPr>
          <a:lstStyle/>
          <a:p>
            <a:endParaRPr/>
          </a:p>
        </p:txBody>
      </p:sp>
      <p:sp>
        <p:nvSpPr>
          <p:cNvPr id="27" name="object 27"/>
          <p:cNvSpPr/>
          <p:nvPr/>
        </p:nvSpPr>
        <p:spPr>
          <a:xfrm>
            <a:off x="2706509" y="820672"/>
            <a:ext cx="1976628" cy="0"/>
          </a:xfrm>
          <a:custGeom>
            <a:avLst/>
            <a:gdLst/>
            <a:ahLst/>
            <a:cxnLst/>
            <a:rect l="l" t="t" r="r" b="b"/>
            <a:pathLst>
              <a:path w="1976628">
                <a:moveTo>
                  <a:pt x="1976628" y="0"/>
                </a:moveTo>
                <a:lnTo>
                  <a:pt x="0" y="0"/>
                </a:lnTo>
              </a:path>
            </a:pathLst>
          </a:custGeom>
          <a:ln w="27175">
            <a:solidFill>
              <a:srgbClr val="FF0000"/>
            </a:solidFill>
          </a:ln>
        </p:spPr>
        <p:txBody>
          <a:bodyPr wrap="square" lIns="0" tIns="0" rIns="0" bIns="0" rtlCol="0">
            <a:noAutofit/>
          </a:bodyPr>
          <a:lstStyle/>
          <a:p>
            <a:endParaRPr/>
          </a:p>
        </p:txBody>
      </p:sp>
      <p:sp>
        <p:nvSpPr>
          <p:cNvPr id="28" name="object 28"/>
          <p:cNvSpPr/>
          <p:nvPr/>
        </p:nvSpPr>
        <p:spPr>
          <a:xfrm>
            <a:off x="4683125" y="820672"/>
            <a:ext cx="3529584" cy="0"/>
          </a:xfrm>
          <a:custGeom>
            <a:avLst/>
            <a:gdLst/>
            <a:ahLst/>
            <a:cxnLst/>
            <a:rect l="l" t="t" r="r" b="b"/>
            <a:pathLst>
              <a:path w="3529584">
                <a:moveTo>
                  <a:pt x="3529584" y="0"/>
                </a:moveTo>
                <a:lnTo>
                  <a:pt x="0" y="0"/>
                </a:lnTo>
              </a:path>
            </a:pathLst>
          </a:custGeom>
          <a:ln w="27175">
            <a:solidFill>
              <a:srgbClr val="009898"/>
            </a:solidFill>
          </a:ln>
        </p:spPr>
        <p:txBody>
          <a:bodyPr wrap="square" lIns="0" tIns="0" rIns="0" bIns="0" rtlCol="0">
            <a:noAutofit/>
          </a:bodyPr>
          <a:lstStyle/>
          <a:p>
            <a:endParaRPr/>
          </a:p>
        </p:txBody>
      </p:sp>
      <p:sp>
        <p:nvSpPr>
          <p:cNvPr id="24" name="object 24"/>
          <p:cNvSpPr txBox="1"/>
          <p:nvPr/>
        </p:nvSpPr>
        <p:spPr>
          <a:xfrm>
            <a:off x="2466733" y="567718"/>
            <a:ext cx="5795451" cy="279908"/>
          </a:xfrm>
          <a:prstGeom prst="rect">
            <a:avLst/>
          </a:prstGeom>
        </p:spPr>
        <p:txBody>
          <a:bodyPr wrap="square" lIns="0" tIns="0" rIns="0" bIns="0" rtlCol="0">
            <a:noAutofit/>
          </a:bodyPr>
          <a:lstStyle/>
          <a:p>
            <a:pPr marL="12700">
              <a:lnSpc>
                <a:spcPts val="2180"/>
              </a:lnSpc>
              <a:spcBef>
                <a:spcPts val="109"/>
              </a:spcBef>
            </a:pPr>
            <a:r>
              <a:rPr sz="2000" b="1" spc="0" dirty="0">
                <a:solidFill>
                  <a:srgbClr val="FF0000"/>
                </a:solidFill>
                <a:latin typeface="Verdana"/>
                <a:cs typeface="Verdana"/>
              </a:rPr>
              <a:t>I</a:t>
            </a:r>
            <a:r>
              <a:rPr sz="2000" b="1" spc="179" dirty="0">
                <a:solidFill>
                  <a:srgbClr val="FF0000"/>
                </a:solidFill>
                <a:latin typeface="Times New Roman"/>
                <a:cs typeface="Times New Roman"/>
              </a:rPr>
              <a:t> </a:t>
            </a:r>
            <a:r>
              <a:rPr sz="2000" b="1" spc="-4" dirty="0">
                <a:solidFill>
                  <a:srgbClr val="FF0000"/>
                </a:solidFill>
                <a:latin typeface="Verdana"/>
                <a:cs typeface="Verdana"/>
              </a:rPr>
              <a:t>L</a:t>
            </a:r>
            <a:r>
              <a:rPr sz="2000" b="1" spc="4" dirty="0">
                <a:solidFill>
                  <a:srgbClr val="FF0000"/>
                </a:solidFill>
                <a:latin typeface="Verdana"/>
                <a:cs typeface="Verdana"/>
              </a:rPr>
              <a:t>AV</a:t>
            </a:r>
            <a:r>
              <a:rPr sz="2000" b="1" spc="0" dirty="0">
                <a:solidFill>
                  <a:srgbClr val="FF0000"/>
                </a:solidFill>
                <a:latin typeface="Verdana"/>
                <a:cs typeface="Verdana"/>
              </a:rPr>
              <a:t>O</a:t>
            </a:r>
            <a:r>
              <a:rPr sz="2000" b="1" spc="4" dirty="0">
                <a:solidFill>
                  <a:srgbClr val="FF0000"/>
                </a:solidFill>
                <a:latin typeface="Verdana"/>
                <a:cs typeface="Verdana"/>
              </a:rPr>
              <a:t>R</a:t>
            </a:r>
            <a:r>
              <a:rPr sz="2000" b="1" spc="-9" dirty="0">
                <a:solidFill>
                  <a:srgbClr val="FF0000"/>
                </a:solidFill>
                <a:latin typeface="Verdana"/>
                <a:cs typeface="Verdana"/>
              </a:rPr>
              <a:t>A</a:t>
            </a:r>
            <a:r>
              <a:rPr sz="2000" b="1" spc="0" dirty="0">
                <a:solidFill>
                  <a:srgbClr val="FF0000"/>
                </a:solidFill>
                <a:latin typeface="Verdana"/>
                <a:cs typeface="Verdana"/>
              </a:rPr>
              <a:t>TO</a:t>
            </a:r>
            <a:r>
              <a:rPr sz="2000" b="1" spc="-9" dirty="0">
                <a:solidFill>
                  <a:srgbClr val="FF0000"/>
                </a:solidFill>
                <a:latin typeface="Verdana"/>
                <a:cs typeface="Verdana"/>
              </a:rPr>
              <a:t>R</a:t>
            </a:r>
            <a:r>
              <a:rPr sz="2000" b="1" spc="0" dirty="0">
                <a:solidFill>
                  <a:srgbClr val="FF0000"/>
                </a:solidFill>
                <a:latin typeface="Verdana"/>
                <a:cs typeface="Verdana"/>
              </a:rPr>
              <a:t>I</a:t>
            </a:r>
            <a:r>
              <a:rPr sz="2000" b="1" spc="144" dirty="0">
                <a:solidFill>
                  <a:srgbClr val="FF0000"/>
                </a:solidFill>
                <a:latin typeface="Times New Roman"/>
                <a:cs typeface="Times New Roman"/>
              </a:rPr>
              <a:t> </a:t>
            </a:r>
            <a:r>
              <a:rPr sz="2000" b="1" spc="-4" dirty="0">
                <a:solidFill>
                  <a:srgbClr val="009999"/>
                </a:solidFill>
                <a:latin typeface="Verdana"/>
                <a:cs typeface="Verdana"/>
              </a:rPr>
              <a:t>N</a:t>
            </a:r>
            <a:r>
              <a:rPr sz="2000" b="1" spc="4" dirty="0">
                <a:solidFill>
                  <a:srgbClr val="009999"/>
                </a:solidFill>
                <a:latin typeface="Verdana"/>
                <a:cs typeface="Verdana"/>
              </a:rPr>
              <a:t>om</a:t>
            </a:r>
            <a:r>
              <a:rPr sz="2000" b="1" spc="0" dirty="0">
                <a:solidFill>
                  <a:srgbClr val="009999"/>
                </a:solidFill>
                <a:latin typeface="Verdana"/>
                <a:cs typeface="Verdana"/>
              </a:rPr>
              <a:t>in</a:t>
            </a:r>
            <a:r>
              <a:rPr sz="2000" b="1" spc="4" dirty="0">
                <a:solidFill>
                  <a:srgbClr val="009999"/>
                </a:solidFill>
                <a:latin typeface="Verdana"/>
                <a:cs typeface="Verdana"/>
              </a:rPr>
              <a:t>a</a:t>
            </a:r>
            <a:r>
              <a:rPr sz="2000" b="1" spc="0" dirty="0">
                <a:solidFill>
                  <a:srgbClr val="009999"/>
                </a:solidFill>
                <a:latin typeface="Verdana"/>
                <a:cs typeface="Verdana"/>
              </a:rPr>
              <a:t>no</a:t>
            </a:r>
            <a:r>
              <a:rPr sz="2000" b="1" spc="150" dirty="0">
                <a:solidFill>
                  <a:srgbClr val="009999"/>
                </a:solidFill>
                <a:latin typeface="Times New Roman"/>
                <a:cs typeface="Times New Roman"/>
              </a:rPr>
              <a:t> </a:t>
            </a:r>
            <a:r>
              <a:rPr sz="2000" b="1" spc="0" dirty="0">
                <a:solidFill>
                  <a:srgbClr val="009999"/>
                </a:solidFill>
                <a:latin typeface="Verdana"/>
                <a:cs typeface="Verdana"/>
              </a:rPr>
              <a:t>o</a:t>
            </a:r>
            <a:r>
              <a:rPr sz="2000" b="1" spc="189" dirty="0">
                <a:solidFill>
                  <a:srgbClr val="009999"/>
                </a:solidFill>
                <a:latin typeface="Times New Roman"/>
                <a:cs typeface="Times New Roman"/>
              </a:rPr>
              <a:t> </a:t>
            </a:r>
            <a:r>
              <a:rPr sz="2000" b="1" spc="4" dirty="0">
                <a:solidFill>
                  <a:srgbClr val="009999"/>
                </a:solidFill>
                <a:latin typeface="Verdana"/>
                <a:cs typeface="Verdana"/>
              </a:rPr>
              <a:t>d</a:t>
            </a:r>
            <a:r>
              <a:rPr sz="2000" b="1" spc="0" dirty="0">
                <a:solidFill>
                  <a:srgbClr val="009999"/>
                </a:solidFill>
                <a:latin typeface="Verdana"/>
                <a:cs typeface="Verdana"/>
              </a:rPr>
              <a:t>esi</a:t>
            </a:r>
            <a:r>
              <a:rPr sz="2000" b="1" spc="4" dirty="0">
                <a:solidFill>
                  <a:srgbClr val="009999"/>
                </a:solidFill>
                <a:latin typeface="Verdana"/>
                <a:cs typeface="Verdana"/>
              </a:rPr>
              <a:t>g</a:t>
            </a:r>
            <a:r>
              <a:rPr sz="2000" b="1" spc="0" dirty="0">
                <a:solidFill>
                  <a:srgbClr val="009999"/>
                </a:solidFill>
                <a:latin typeface="Verdana"/>
                <a:cs typeface="Verdana"/>
              </a:rPr>
              <a:t>n</a:t>
            </a:r>
            <a:r>
              <a:rPr sz="2000" b="1" spc="4" dirty="0">
                <a:solidFill>
                  <a:srgbClr val="009999"/>
                </a:solidFill>
                <a:latin typeface="Verdana"/>
                <a:cs typeface="Verdana"/>
              </a:rPr>
              <a:t>a</a:t>
            </a:r>
            <a:r>
              <a:rPr sz="2000" b="1" spc="0" dirty="0">
                <a:solidFill>
                  <a:srgbClr val="009999"/>
                </a:solidFill>
                <a:latin typeface="Verdana"/>
                <a:cs typeface="Verdana"/>
              </a:rPr>
              <a:t>no</a:t>
            </a:r>
            <a:r>
              <a:rPr sz="2000" b="1" spc="164" dirty="0">
                <a:solidFill>
                  <a:srgbClr val="009999"/>
                </a:solidFill>
                <a:latin typeface="Times New Roman"/>
                <a:cs typeface="Times New Roman"/>
              </a:rPr>
              <a:t> </a:t>
            </a:r>
            <a:r>
              <a:rPr sz="2000" b="1" spc="0" dirty="0">
                <a:solidFill>
                  <a:srgbClr val="009999"/>
                </a:solidFill>
                <a:latin typeface="Verdana"/>
                <a:cs typeface="Verdana"/>
              </a:rPr>
              <a:t>il</a:t>
            </a:r>
            <a:endParaRPr sz="2000">
              <a:latin typeface="Verdana"/>
              <a:cs typeface="Verdana"/>
            </a:endParaRPr>
          </a:p>
        </p:txBody>
      </p:sp>
      <p:sp>
        <p:nvSpPr>
          <p:cNvPr id="23" name="object 23"/>
          <p:cNvSpPr txBox="1"/>
          <p:nvPr/>
        </p:nvSpPr>
        <p:spPr>
          <a:xfrm>
            <a:off x="1976005" y="872518"/>
            <a:ext cx="6776083" cy="279908"/>
          </a:xfrm>
          <a:prstGeom prst="rect">
            <a:avLst/>
          </a:prstGeom>
        </p:spPr>
        <p:txBody>
          <a:bodyPr wrap="square" lIns="0" tIns="0" rIns="0" bIns="0" rtlCol="0">
            <a:noAutofit/>
          </a:bodyPr>
          <a:lstStyle/>
          <a:p>
            <a:pPr marL="12700">
              <a:lnSpc>
                <a:spcPts val="2180"/>
              </a:lnSpc>
              <a:spcBef>
                <a:spcPts val="109"/>
              </a:spcBef>
            </a:pPr>
            <a:r>
              <a:rPr sz="2000" b="1" u="heavy" spc="4" dirty="0">
                <a:solidFill>
                  <a:srgbClr val="009999"/>
                </a:solidFill>
                <a:latin typeface="Verdana"/>
                <a:cs typeface="Verdana"/>
              </a:rPr>
              <a:t>Rapp</a:t>
            </a:r>
            <a:r>
              <a:rPr sz="2000" b="1" u="heavy" spc="0" dirty="0">
                <a:solidFill>
                  <a:srgbClr val="009999"/>
                </a:solidFill>
                <a:latin typeface="Verdana"/>
                <a:cs typeface="Verdana"/>
              </a:rPr>
              <a:t>resent</a:t>
            </a:r>
            <a:r>
              <a:rPr sz="2000" b="1" u="heavy" spc="-4" dirty="0">
                <a:solidFill>
                  <a:srgbClr val="009999"/>
                </a:solidFill>
                <a:latin typeface="Verdana"/>
                <a:cs typeface="Verdana"/>
              </a:rPr>
              <a:t>a</a:t>
            </a:r>
            <a:r>
              <a:rPr sz="2000" b="1" u="heavy" spc="0" dirty="0">
                <a:solidFill>
                  <a:srgbClr val="009999"/>
                </a:solidFill>
                <a:latin typeface="Verdana"/>
                <a:cs typeface="Verdana"/>
              </a:rPr>
              <a:t>nte</a:t>
            </a:r>
            <a:r>
              <a:rPr sz="2000" b="1" u="heavy" spc="-75" dirty="0">
                <a:solidFill>
                  <a:srgbClr val="009999"/>
                </a:solidFill>
                <a:latin typeface="Verdana"/>
                <a:cs typeface="Verdana"/>
              </a:rPr>
              <a:t> </a:t>
            </a:r>
            <a:r>
              <a:rPr sz="2000" b="1" u="heavy" spc="4" dirty="0">
                <a:solidFill>
                  <a:srgbClr val="009999"/>
                </a:solidFill>
                <a:latin typeface="Verdana"/>
                <a:cs typeface="Verdana"/>
              </a:rPr>
              <a:t>d</a:t>
            </a:r>
            <a:r>
              <a:rPr sz="2000" b="1" u="heavy" spc="0" dirty="0">
                <a:solidFill>
                  <a:srgbClr val="009999"/>
                </a:solidFill>
                <a:latin typeface="Verdana"/>
                <a:cs typeface="Verdana"/>
              </a:rPr>
              <a:t>ei</a:t>
            </a:r>
            <a:r>
              <a:rPr sz="2000" b="1" u="heavy" spc="-39" dirty="0">
                <a:solidFill>
                  <a:srgbClr val="009999"/>
                </a:solidFill>
                <a:latin typeface="Verdana"/>
                <a:cs typeface="Verdana"/>
              </a:rPr>
              <a:t> </a:t>
            </a:r>
            <a:r>
              <a:rPr sz="2000" b="1" u="heavy" spc="-4" dirty="0">
                <a:solidFill>
                  <a:srgbClr val="009999"/>
                </a:solidFill>
                <a:latin typeface="Verdana"/>
                <a:cs typeface="Verdana"/>
              </a:rPr>
              <a:t>L</a:t>
            </a:r>
            <a:r>
              <a:rPr sz="2000" b="1" u="heavy" spc="4" dirty="0">
                <a:solidFill>
                  <a:srgbClr val="009999"/>
                </a:solidFill>
                <a:latin typeface="Verdana"/>
                <a:cs typeface="Verdana"/>
              </a:rPr>
              <a:t>avo</a:t>
            </a:r>
            <a:r>
              <a:rPr sz="2000" b="1" u="heavy" spc="0" dirty="0">
                <a:solidFill>
                  <a:srgbClr val="009999"/>
                </a:solidFill>
                <a:latin typeface="Verdana"/>
                <a:cs typeface="Verdana"/>
              </a:rPr>
              <a:t>r</a:t>
            </a:r>
            <a:r>
              <a:rPr sz="2000" b="1" u="heavy" spc="4" dirty="0">
                <a:solidFill>
                  <a:srgbClr val="009999"/>
                </a:solidFill>
                <a:latin typeface="Verdana"/>
                <a:cs typeface="Verdana"/>
              </a:rPr>
              <a:t>a</a:t>
            </a:r>
            <a:r>
              <a:rPr sz="2000" b="1" u="heavy" spc="0" dirty="0">
                <a:solidFill>
                  <a:srgbClr val="009999"/>
                </a:solidFill>
                <a:latin typeface="Verdana"/>
                <a:cs typeface="Verdana"/>
              </a:rPr>
              <a:t>t</a:t>
            </a:r>
            <a:r>
              <a:rPr sz="2000" b="1" u="heavy" spc="4" dirty="0">
                <a:solidFill>
                  <a:srgbClr val="009999"/>
                </a:solidFill>
                <a:latin typeface="Verdana"/>
                <a:cs typeface="Verdana"/>
              </a:rPr>
              <a:t>o</a:t>
            </a:r>
            <a:r>
              <a:rPr sz="2000" b="1" u="heavy" spc="0" dirty="0">
                <a:solidFill>
                  <a:srgbClr val="009999"/>
                </a:solidFill>
                <a:latin typeface="Verdana"/>
                <a:cs typeface="Verdana"/>
              </a:rPr>
              <a:t>ri</a:t>
            </a:r>
            <a:r>
              <a:rPr sz="2000" b="1" u="heavy" spc="-54" dirty="0">
                <a:solidFill>
                  <a:srgbClr val="009999"/>
                </a:solidFill>
                <a:latin typeface="Verdana"/>
                <a:cs typeface="Verdana"/>
              </a:rPr>
              <a:t> </a:t>
            </a:r>
            <a:r>
              <a:rPr sz="2000" b="1" u="heavy" spc="4" dirty="0">
                <a:solidFill>
                  <a:srgbClr val="009999"/>
                </a:solidFill>
                <a:latin typeface="Verdana"/>
                <a:cs typeface="Verdana"/>
              </a:rPr>
              <a:t>p</a:t>
            </a:r>
            <a:r>
              <a:rPr sz="2000" b="1" u="heavy" spc="0" dirty="0">
                <a:solidFill>
                  <a:srgbClr val="009999"/>
                </a:solidFill>
                <a:latin typeface="Verdana"/>
                <a:cs typeface="Verdana"/>
              </a:rPr>
              <a:t>er</a:t>
            </a:r>
            <a:r>
              <a:rPr sz="2000" b="1" u="heavy" spc="-50" dirty="0">
                <a:solidFill>
                  <a:srgbClr val="009999"/>
                </a:solidFill>
                <a:latin typeface="Verdana"/>
                <a:cs typeface="Verdana"/>
              </a:rPr>
              <a:t> </a:t>
            </a:r>
            <a:r>
              <a:rPr sz="2000" b="1" u="heavy" spc="0" dirty="0">
                <a:solidFill>
                  <a:srgbClr val="009999"/>
                </a:solidFill>
                <a:latin typeface="Verdana"/>
                <a:cs typeface="Verdana"/>
              </a:rPr>
              <a:t>la</a:t>
            </a:r>
            <a:r>
              <a:rPr sz="2000" b="1" u="heavy" spc="-34" dirty="0">
                <a:solidFill>
                  <a:srgbClr val="009999"/>
                </a:solidFill>
                <a:latin typeface="Verdana"/>
                <a:cs typeface="Verdana"/>
              </a:rPr>
              <a:t> </a:t>
            </a:r>
            <a:r>
              <a:rPr sz="2000" b="1" u="heavy" spc="4" dirty="0">
                <a:solidFill>
                  <a:srgbClr val="009999"/>
                </a:solidFill>
                <a:latin typeface="Verdana"/>
                <a:cs typeface="Verdana"/>
              </a:rPr>
              <a:t>S</a:t>
            </a:r>
            <a:r>
              <a:rPr sz="2000" b="1" u="heavy" spc="0" dirty="0">
                <a:solidFill>
                  <a:srgbClr val="009999"/>
                </a:solidFill>
                <a:latin typeface="Verdana"/>
                <a:cs typeface="Verdana"/>
              </a:rPr>
              <a:t>i</a:t>
            </a:r>
            <a:r>
              <a:rPr sz="2000" b="1" u="heavy" spc="-4" dirty="0">
                <a:solidFill>
                  <a:srgbClr val="009999"/>
                </a:solidFill>
                <a:latin typeface="Verdana"/>
                <a:cs typeface="Verdana"/>
              </a:rPr>
              <a:t>c</a:t>
            </a:r>
            <a:r>
              <a:rPr sz="2000" b="1" u="heavy" spc="0" dirty="0">
                <a:solidFill>
                  <a:srgbClr val="009999"/>
                </a:solidFill>
                <a:latin typeface="Verdana"/>
                <a:cs typeface="Verdana"/>
              </a:rPr>
              <a:t>ure</a:t>
            </a:r>
            <a:r>
              <a:rPr sz="2000" b="1" u="heavy" spc="4" dirty="0">
                <a:solidFill>
                  <a:srgbClr val="009999"/>
                </a:solidFill>
                <a:latin typeface="Verdana"/>
                <a:cs typeface="Verdana"/>
              </a:rPr>
              <a:t>zz</a:t>
            </a:r>
            <a:r>
              <a:rPr sz="2000" b="1" u="heavy" spc="0" dirty="0">
                <a:solidFill>
                  <a:srgbClr val="009999"/>
                </a:solidFill>
                <a:latin typeface="Verdana"/>
                <a:cs typeface="Verdana"/>
              </a:rPr>
              <a:t>a</a:t>
            </a:r>
            <a:endParaRPr sz="2000">
              <a:latin typeface="Verdana"/>
              <a:cs typeface="Verdana"/>
            </a:endParaRPr>
          </a:p>
        </p:txBody>
      </p:sp>
      <p:sp>
        <p:nvSpPr>
          <p:cNvPr id="22" name="object 22"/>
          <p:cNvSpPr txBox="1"/>
          <p:nvPr/>
        </p:nvSpPr>
        <p:spPr>
          <a:xfrm>
            <a:off x="1463941" y="1600208"/>
            <a:ext cx="3596805" cy="151892"/>
          </a:xfrm>
          <a:prstGeom prst="rect">
            <a:avLst/>
          </a:prstGeom>
        </p:spPr>
        <p:txBody>
          <a:bodyPr wrap="square" lIns="0" tIns="0" rIns="0" bIns="0" rtlCol="0">
            <a:noAutofit/>
          </a:bodyPr>
          <a:lstStyle/>
          <a:p>
            <a:pPr marL="12700">
              <a:lnSpc>
                <a:spcPts val="1135"/>
              </a:lnSpc>
            </a:pPr>
            <a:r>
              <a:rPr sz="1000" dirty="0">
                <a:latin typeface="Verdana"/>
                <a:cs typeface="Verdana"/>
              </a:rPr>
              <a:t>È</a:t>
            </a:r>
            <a:r>
              <a:rPr sz="1000" spc="104" dirty="0">
                <a:latin typeface="Times New Roman"/>
                <a:cs typeface="Times New Roman"/>
              </a:rPr>
              <a:t> </a:t>
            </a:r>
            <a:r>
              <a:rPr sz="1000" spc="14" dirty="0">
                <a:latin typeface="Verdana"/>
                <a:cs typeface="Verdana"/>
              </a:rPr>
              <a:t>l</a:t>
            </a:r>
            <a:r>
              <a:rPr sz="1000" spc="0" dirty="0">
                <a:latin typeface="Verdana"/>
                <a:cs typeface="Verdana"/>
              </a:rPr>
              <a:t>a</a:t>
            </a:r>
            <a:r>
              <a:rPr sz="1000" spc="89" dirty="0">
                <a:latin typeface="Times New Roman"/>
                <a:cs typeface="Times New Roman"/>
              </a:rPr>
              <a:t> </a:t>
            </a:r>
            <a:r>
              <a:rPr sz="1000" b="1" u="heavy" spc="0" dirty="0">
                <a:solidFill>
                  <a:srgbClr val="009999"/>
                </a:solidFill>
                <a:latin typeface="Verdana"/>
                <a:cs typeface="Verdana"/>
              </a:rPr>
              <a:t>pe</a:t>
            </a:r>
            <a:r>
              <a:rPr sz="1000" b="1" u="heavy" spc="-4" dirty="0">
                <a:solidFill>
                  <a:srgbClr val="009999"/>
                </a:solidFill>
                <a:latin typeface="Verdana"/>
                <a:cs typeface="Verdana"/>
              </a:rPr>
              <a:t>rs</a:t>
            </a:r>
            <a:r>
              <a:rPr sz="1000" b="1" u="heavy" spc="0" dirty="0">
                <a:solidFill>
                  <a:srgbClr val="009999"/>
                </a:solidFill>
                <a:latin typeface="Verdana"/>
                <a:cs typeface="Verdana"/>
              </a:rPr>
              <a:t>ona</a:t>
            </a:r>
            <a:r>
              <a:rPr sz="1000" b="1" u="heavy" spc="4" dirty="0">
                <a:solidFill>
                  <a:srgbClr val="009999"/>
                </a:solidFill>
                <a:latin typeface="Verdana"/>
                <a:cs typeface="Verdana"/>
              </a:rPr>
              <a:t> </a:t>
            </a:r>
            <a:r>
              <a:rPr sz="1000" b="1" u="heavy" spc="0" dirty="0">
                <a:solidFill>
                  <a:srgbClr val="009999"/>
                </a:solidFill>
                <a:latin typeface="Verdana"/>
                <a:cs typeface="Verdana"/>
              </a:rPr>
              <a:t>e</a:t>
            </a:r>
            <a:r>
              <a:rPr sz="1000" b="1" u="heavy" spc="-4" dirty="0">
                <a:solidFill>
                  <a:srgbClr val="009999"/>
                </a:solidFill>
                <a:latin typeface="Verdana"/>
                <a:cs typeface="Verdana"/>
              </a:rPr>
              <a:t>l</a:t>
            </a:r>
            <a:r>
              <a:rPr sz="1000" b="1" u="heavy" spc="0" dirty="0">
                <a:solidFill>
                  <a:srgbClr val="009999"/>
                </a:solidFill>
                <a:latin typeface="Verdana"/>
                <a:cs typeface="Verdana"/>
              </a:rPr>
              <a:t>etta</a:t>
            </a:r>
            <a:r>
              <a:rPr sz="1000" b="1" u="heavy" spc="-39" dirty="0">
                <a:solidFill>
                  <a:srgbClr val="009999"/>
                </a:solidFill>
                <a:latin typeface="Verdana"/>
                <a:cs typeface="Verdana"/>
              </a:rPr>
              <a:t> </a:t>
            </a:r>
            <a:r>
              <a:rPr sz="1000" b="1" u="heavy" spc="0" dirty="0">
                <a:solidFill>
                  <a:srgbClr val="009999"/>
                </a:solidFill>
                <a:latin typeface="Verdana"/>
                <a:cs typeface="Verdana"/>
              </a:rPr>
              <a:t>o</a:t>
            </a:r>
            <a:r>
              <a:rPr sz="1000" b="1" u="heavy" spc="-9" dirty="0">
                <a:solidFill>
                  <a:srgbClr val="009999"/>
                </a:solidFill>
                <a:latin typeface="Verdana"/>
                <a:cs typeface="Verdana"/>
              </a:rPr>
              <a:t> </a:t>
            </a:r>
            <a:r>
              <a:rPr sz="1000" b="1" u="heavy" spc="0" dirty="0">
                <a:solidFill>
                  <a:srgbClr val="009999"/>
                </a:solidFill>
                <a:latin typeface="Verdana"/>
                <a:cs typeface="Verdana"/>
              </a:rPr>
              <a:t>de</a:t>
            </a:r>
            <a:r>
              <a:rPr sz="1000" b="1" u="heavy" spc="-4" dirty="0">
                <a:solidFill>
                  <a:srgbClr val="009999"/>
                </a:solidFill>
                <a:latin typeface="Verdana"/>
                <a:cs typeface="Verdana"/>
              </a:rPr>
              <a:t>si</a:t>
            </a:r>
            <a:r>
              <a:rPr sz="1000" b="1" u="heavy" spc="0" dirty="0">
                <a:solidFill>
                  <a:srgbClr val="009999"/>
                </a:solidFill>
                <a:latin typeface="Verdana"/>
                <a:cs typeface="Verdana"/>
              </a:rPr>
              <a:t>gn</a:t>
            </a:r>
            <a:r>
              <a:rPr sz="1000" b="1" u="heavy" spc="-4" dirty="0">
                <a:solidFill>
                  <a:srgbClr val="009999"/>
                </a:solidFill>
                <a:latin typeface="Verdana"/>
                <a:cs typeface="Verdana"/>
              </a:rPr>
              <a:t>a</a:t>
            </a:r>
            <a:r>
              <a:rPr sz="1000" b="1" u="heavy" spc="0" dirty="0">
                <a:solidFill>
                  <a:srgbClr val="009999"/>
                </a:solidFill>
                <a:latin typeface="Verdana"/>
                <a:cs typeface="Verdana"/>
              </a:rPr>
              <a:t>ta</a:t>
            </a:r>
            <a:r>
              <a:rPr sz="1000" b="1" u="heavy" spc="-14" dirty="0">
                <a:solidFill>
                  <a:srgbClr val="009999"/>
                </a:solidFill>
                <a:latin typeface="Verdana"/>
                <a:cs typeface="Verdana"/>
              </a:rPr>
              <a:t> </a:t>
            </a:r>
            <a:r>
              <a:rPr sz="1000" b="1" u="heavy" spc="0" dirty="0">
                <a:solidFill>
                  <a:srgbClr val="009999"/>
                </a:solidFill>
                <a:latin typeface="Verdana"/>
                <a:cs typeface="Verdana"/>
              </a:rPr>
              <a:t>per</a:t>
            </a:r>
            <a:r>
              <a:rPr sz="1000" b="1" u="heavy" spc="-4" dirty="0">
                <a:solidFill>
                  <a:srgbClr val="009999"/>
                </a:solidFill>
                <a:latin typeface="Verdana"/>
                <a:cs typeface="Verdana"/>
              </a:rPr>
              <a:t> ra</a:t>
            </a:r>
            <a:r>
              <a:rPr sz="1000" b="1" u="heavy" spc="0" dirty="0">
                <a:solidFill>
                  <a:srgbClr val="009999"/>
                </a:solidFill>
                <a:latin typeface="Verdana"/>
                <a:cs typeface="Verdana"/>
              </a:rPr>
              <a:t>pp</a:t>
            </a:r>
            <a:r>
              <a:rPr sz="1000" b="1" u="heavy" spc="-4" dirty="0">
                <a:solidFill>
                  <a:srgbClr val="009999"/>
                </a:solidFill>
                <a:latin typeface="Verdana"/>
                <a:cs typeface="Verdana"/>
              </a:rPr>
              <a:t>r</a:t>
            </a:r>
            <a:r>
              <a:rPr sz="1000" b="1" u="heavy" spc="0" dirty="0">
                <a:solidFill>
                  <a:srgbClr val="009999"/>
                </a:solidFill>
                <a:latin typeface="Verdana"/>
                <a:cs typeface="Verdana"/>
              </a:rPr>
              <a:t>e</a:t>
            </a:r>
            <a:r>
              <a:rPr sz="1000" b="1" u="heavy" spc="-4" dirty="0">
                <a:solidFill>
                  <a:srgbClr val="009999"/>
                </a:solidFill>
                <a:latin typeface="Verdana"/>
                <a:cs typeface="Verdana"/>
              </a:rPr>
              <a:t>s</a:t>
            </a:r>
            <a:r>
              <a:rPr sz="1000" b="1" u="heavy" spc="0" dirty="0">
                <a:solidFill>
                  <a:srgbClr val="009999"/>
                </a:solidFill>
                <a:latin typeface="Verdana"/>
                <a:cs typeface="Verdana"/>
              </a:rPr>
              <a:t>ent</a:t>
            </a:r>
            <a:r>
              <a:rPr sz="1000" b="1" u="heavy" spc="-4" dirty="0">
                <a:solidFill>
                  <a:srgbClr val="009999"/>
                </a:solidFill>
                <a:latin typeface="Verdana"/>
                <a:cs typeface="Verdana"/>
              </a:rPr>
              <a:t>ar</a:t>
            </a:r>
            <a:r>
              <a:rPr sz="1000" b="1" u="heavy" spc="0" dirty="0">
                <a:solidFill>
                  <a:srgbClr val="009999"/>
                </a:solidFill>
                <a:latin typeface="Verdana"/>
                <a:cs typeface="Verdana"/>
              </a:rPr>
              <a:t>e</a:t>
            </a:r>
            <a:r>
              <a:rPr sz="1000" b="1" u="heavy" spc="25" dirty="0">
                <a:solidFill>
                  <a:srgbClr val="009999"/>
                </a:solidFill>
                <a:latin typeface="Verdana"/>
                <a:cs typeface="Verdana"/>
              </a:rPr>
              <a:t> </a:t>
            </a:r>
            <a:endParaRPr sz="1000">
              <a:latin typeface="Verdana"/>
              <a:cs typeface="Verdana"/>
            </a:endParaRPr>
          </a:p>
        </p:txBody>
      </p:sp>
      <p:sp>
        <p:nvSpPr>
          <p:cNvPr id="21" name="object 21"/>
          <p:cNvSpPr txBox="1"/>
          <p:nvPr/>
        </p:nvSpPr>
        <p:spPr>
          <a:xfrm>
            <a:off x="5496445" y="1671836"/>
            <a:ext cx="3239875" cy="334772"/>
          </a:xfrm>
          <a:prstGeom prst="rect">
            <a:avLst/>
          </a:prstGeom>
        </p:spPr>
        <p:txBody>
          <a:bodyPr wrap="square" lIns="0" tIns="0" rIns="0" bIns="0" rtlCol="0">
            <a:noAutofit/>
          </a:bodyPr>
          <a:lstStyle/>
          <a:p>
            <a:pPr marL="12700" marR="18973">
              <a:lnSpc>
                <a:spcPts val="1135"/>
              </a:lnSpc>
              <a:spcBef>
                <a:spcPts val="56"/>
              </a:spcBef>
            </a:pPr>
            <a:r>
              <a:rPr sz="1000" spc="0" dirty="0">
                <a:latin typeface="Verdana"/>
                <a:cs typeface="Verdana"/>
              </a:rPr>
              <a:t>È</a:t>
            </a:r>
            <a:r>
              <a:rPr sz="1000" spc="98" dirty="0">
                <a:latin typeface="Times New Roman"/>
                <a:cs typeface="Times New Roman"/>
              </a:rPr>
              <a:t> </a:t>
            </a:r>
            <a:r>
              <a:rPr sz="1000" spc="-4" dirty="0">
                <a:latin typeface="Verdana"/>
                <a:cs typeface="Verdana"/>
              </a:rPr>
              <a:t>co</a:t>
            </a:r>
            <a:r>
              <a:rPr sz="1000" spc="4" dirty="0">
                <a:latin typeface="Verdana"/>
                <a:cs typeface="Verdana"/>
              </a:rPr>
              <a:t>n</a:t>
            </a:r>
            <a:r>
              <a:rPr sz="1000" spc="-4" dirty="0">
                <a:latin typeface="Verdana"/>
                <a:cs typeface="Verdana"/>
              </a:rPr>
              <a:t>s</a:t>
            </a:r>
            <a:r>
              <a:rPr sz="1000" spc="4" dirty="0">
                <a:latin typeface="Verdana"/>
                <a:cs typeface="Verdana"/>
              </a:rPr>
              <a:t>u</a:t>
            </a:r>
            <a:r>
              <a:rPr sz="1000" spc="14" dirty="0">
                <a:latin typeface="Verdana"/>
                <a:cs typeface="Verdana"/>
              </a:rPr>
              <a:t>l</a:t>
            </a:r>
            <a:r>
              <a:rPr sz="1000" spc="4" dirty="0">
                <a:latin typeface="Verdana"/>
                <a:cs typeface="Verdana"/>
              </a:rPr>
              <a:t>t</a:t>
            </a:r>
            <a:r>
              <a:rPr sz="1000" spc="0" dirty="0">
                <a:latin typeface="Verdana"/>
                <a:cs typeface="Verdana"/>
              </a:rPr>
              <a:t>a</a:t>
            </a:r>
            <a:r>
              <a:rPr sz="1000" spc="4" dirty="0">
                <a:latin typeface="Verdana"/>
                <a:cs typeface="Verdana"/>
              </a:rPr>
              <a:t>t</a:t>
            </a:r>
            <a:r>
              <a:rPr sz="1000" spc="0" dirty="0">
                <a:latin typeface="Verdana"/>
                <a:cs typeface="Verdana"/>
              </a:rPr>
              <a:t>o</a:t>
            </a:r>
            <a:r>
              <a:rPr sz="1000" spc="88" dirty="0">
                <a:latin typeface="Times New Roman"/>
                <a:cs typeface="Times New Roman"/>
              </a:rPr>
              <a:t> </a:t>
            </a:r>
            <a:r>
              <a:rPr sz="1000" spc="4" dirty="0">
                <a:latin typeface="Verdana"/>
                <a:cs typeface="Verdana"/>
              </a:rPr>
              <a:t>p</a:t>
            </a:r>
            <a:r>
              <a:rPr sz="1000" spc="-4" dirty="0">
                <a:latin typeface="Verdana"/>
                <a:cs typeface="Verdana"/>
              </a:rPr>
              <a:t>re</a:t>
            </a:r>
            <a:r>
              <a:rPr sz="1000" spc="0" dirty="0">
                <a:latin typeface="Verdana"/>
                <a:cs typeface="Verdana"/>
              </a:rPr>
              <a:t>v</a:t>
            </a:r>
            <a:r>
              <a:rPr sz="1000" spc="-4" dirty="0">
                <a:latin typeface="Verdana"/>
                <a:cs typeface="Verdana"/>
              </a:rPr>
              <a:t>e</a:t>
            </a:r>
            <a:r>
              <a:rPr sz="1000" spc="4" dirty="0">
                <a:latin typeface="Verdana"/>
                <a:cs typeface="Verdana"/>
              </a:rPr>
              <a:t>nt</a:t>
            </a:r>
            <a:r>
              <a:rPr sz="1000" spc="14" dirty="0">
                <a:latin typeface="Verdana"/>
                <a:cs typeface="Verdana"/>
              </a:rPr>
              <a:t>i</a:t>
            </a:r>
            <a:r>
              <a:rPr sz="1000" spc="0" dirty="0">
                <a:latin typeface="Verdana"/>
                <a:cs typeface="Verdana"/>
              </a:rPr>
              <a:t>va</a:t>
            </a:r>
            <a:r>
              <a:rPr sz="1000" spc="4" dirty="0">
                <a:latin typeface="Verdana"/>
                <a:cs typeface="Verdana"/>
              </a:rPr>
              <a:t>m</a:t>
            </a:r>
            <a:r>
              <a:rPr sz="1000" spc="-4" dirty="0">
                <a:latin typeface="Verdana"/>
                <a:cs typeface="Verdana"/>
              </a:rPr>
              <a:t>e</a:t>
            </a:r>
            <a:r>
              <a:rPr sz="1000" spc="4" dirty="0">
                <a:latin typeface="Verdana"/>
                <a:cs typeface="Verdana"/>
              </a:rPr>
              <a:t>nt</a:t>
            </a:r>
            <a:r>
              <a:rPr sz="1000" spc="0" dirty="0">
                <a:latin typeface="Verdana"/>
                <a:cs typeface="Verdana"/>
              </a:rPr>
              <a:t>e</a:t>
            </a:r>
            <a:r>
              <a:rPr sz="1000" spc="69" dirty="0">
                <a:latin typeface="Times New Roman"/>
                <a:cs typeface="Times New Roman"/>
              </a:rPr>
              <a:t> </a:t>
            </a: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4" dirty="0">
                <a:latin typeface="Verdana"/>
                <a:cs typeface="Verdana"/>
              </a:rPr>
              <a:t>or</a:t>
            </a:r>
            <a:r>
              <a:rPr sz="1000" spc="4" dirty="0">
                <a:latin typeface="Verdana"/>
                <a:cs typeface="Verdana"/>
              </a:rPr>
              <a:t>d</a:t>
            </a:r>
            <a:r>
              <a:rPr sz="1000" spc="14" dirty="0">
                <a:latin typeface="Verdana"/>
                <a:cs typeface="Verdana"/>
              </a:rPr>
              <a:t>i</a:t>
            </a:r>
            <a:r>
              <a:rPr sz="1000" spc="4" dirty="0">
                <a:latin typeface="Verdana"/>
                <a:cs typeface="Verdana"/>
              </a:rPr>
              <a:t>n</a:t>
            </a:r>
            <a:r>
              <a:rPr sz="1000" spc="0" dirty="0">
                <a:latin typeface="Verdana"/>
                <a:cs typeface="Verdana"/>
              </a:rPr>
              <a:t>e</a:t>
            </a:r>
            <a:r>
              <a:rPr sz="1000" spc="83" dirty="0">
                <a:latin typeface="Times New Roman"/>
                <a:cs typeface="Times New Roman"/>
              </a:rPr>
              <a:t> </a:t>
            </a:r>
            <a:r>
              <a:rPr sz="1000" spc="0" dirty="0">
                <a:latin typeface="Verdana"/>
                <a:cs typeface="Verdana"/>
              </a:rPr>
              <a:t>a</a:t>
            </a:r>
            <a:r>
              <a:rPr sz="1000" spc="14" dirty="0">
                <a:latin typeface="Verdana"/>
                <a:cs typeface="Verdana"/>
              </a:rPr>
              <a:t>ll</a:t>
            </a:r>
            <a:r>
              <a:rPr sz="1000" spc="0" dirty="0">
                <a:latin typeface="Verdana"/>
                <a:cs typeface="Verdana"/>
              </a:rPr>
              <a:t>a</a:t>
            </a:r>
            <a:endParaRPr sz="1000">
              <a:latin typeface="Verdana"/>
              <a:cs typeface="Verdana"/>
            </a:endParaRPr>
          </a:p>
          <a:p>
            <a:pPr marL="12700">
              <a:lnSpc>
                <a:spcPct val="101277"/>
              </a:lnSpc>
              <a:spcBef>
                <a:spcPts val="168"/>
              </a:spcBef>
            </a:pPr>
            <a:r>
              <a:rPr sz="1000" b="1" u="heavy" spc="0" dirty="0">
                <a:solidFill>
                  <a:srgbClr val="009999"/>
                </a:solidFill>
                <a:latin typeface="Verdana"/>
                <a:cs typeface="Verdana"/>
              </a:rPr>
              <a:t>v</a:t>
            </a:r>
            <a:r>
              <a:rPr sz="1000" b="1" u="heavy" spc="-4" dirty="0">
                <a:solidFill>
                  <a:srgbClr val="009999"/>
                </a:solidFill>
                <a:latin typeface="Verdana"/>
                <a:cs typeface="Verdana"/>
              </a:rPr>
              <a:t>al</a:t>
            </a:r>
            <a:r>
              <a:rPr sz="1000" b="1" u="heavy" spc="0" dirty="0">
                <a:solidFill>
                  <a:srgbClr val="009999"/>
                </a:solidFill>
                <a:latin typeface="Verdana"/>
                <a:cs typeface="Verdana"/>
              </a:rPr>
              <a:t>ut</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u="heavy" spc="-68" dirty="0">
                <a:solidFill>
                  <a:srgbClr val="009999"/>
                </a:solidFill>
                <a:latin typeface="Verdana"/>
                <a:cs typeface="Verdana"/>
              </a:rPr>
              <a:t> </a:t>
            </a:r>
            <a:r>
              <a:rPr sz="1000" b="1" u="heavy" spc="0" dirty="0">
                <a:solidFill>
                  <a:srgbClr val="009999"/>
                </a:solidFill>
                <a:latin typeface="Verdana"/>
                <a:cs typeface="Verdana"/>
              </a:rPr>
              <a:t>dei</a:t>
            </a:r>
            <a:r>
              <a:rPr sz="1000" b="1" u="heavy" spc="-50" dirty="0">
                <a:solidFill>
                  <a:srgbClr val="009999"/>
                </a:solidFill>
                <a:latin typeface="Verdana"/>
                <a:cs typeface="Verdana"/>
              </a:rPr>
              <a:t> </a:t>
            </a:r>
            <a:r>
              <a:rPr sz="1000" b="1" u="heavy" spc="-4" dirty="0">
                <a:solidFill>
                  <a:srgbClr val="009999"/>
                </a:solidFill>
                <a:latin typeface="Verdana"/>
                <a:cs typeface="Verdana"/>
              </a:rPr>
              <a:t>ris</a:t>
            </a:r>
            <a:r>
              <a:rPr sz="1000" b="1" u="heavy" spc="0" dirty="0">
                <a:solidFill>
                  <a:srgbClr val="009999"/>
                </a:solidFill>
                <a:latin typeface="Verdana"/>
                <a:cs typeface="Verdana"/>
              </a:rPr>
              <a:t>chi</a:t>
            </a:r>
            <a:r>
              <a:rPr sz="1000" b="1" spc="84" dirty="0">
                <a:solidFill>
                  <a:srgbClr val="009999"/>
                </a:solidFill>
                <a:latin typeface="Times New Roman"/>
                <a:cs typeface="Times New Roman"/>
              </a:rPr>
              <a:t> </a:t>
            </a:r>
            <a:r>
              <a:rPr sz="1000" spc="0" dirty="0">
                <a:latin typeface="Verdana"/>
                <a:cs typeface="Verdana"/>
              </a:rPr>
              <a:t>e</a:t>
            </a:r>
            <a:r>
              <a:rPr sz="1000" spc="99" dirty="0">
                <a:latin typeface="Times New Roman"/>
                <a:cs typeface="Times New Roman"/>
              </a:rPr>
              <a:t> </a:t>
            </a:r>
            <a:r>
              <a:rPr sz="1000" spc="-4" dirty="0">
                <a:latin typeface="Verdana"/>
                <a:cs typeface="Verdana"/>
              </a:rPr>
              <a:t>s</a:t>
            </a:r>
            <a:r>
              <a:rPr sz="1000" spc="4" dirty="0">
                <a:latin typeface="Verdana"/>
                <a:cs typeface="Verdana"/>
              </a:rPr>
              <a:t>u</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d</a:t>
            </a:r>
            <a:r>
              <a:rPr sz="1000" spc="-4" dirty="0">
                <a:latin typeface="Verdana"/>
                <a:cs typeface="Verdana"/>
              </a:rPr>
              <a:t>es</a:t>
            </a:r>
            <a:r>
              <a:rPr sz="1000" spc="14" dirty="0">
                <a:latin typeface="Verdana"/>
                <a:cs typeface="Verdana"/>
              </a:rPr>
              <a:t>i</a:t>
            </a:r>
            <a:r>
              <a:rPr sz="1000" spc="4" dirty="0">
                <a:latin typeface="Verdana"/>
                <a:cs typeface="Verdana"/>
              </a:rPr>
              <a:t>gn</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49" dirty="0">
                <a:latin typeface="Times New Roman"/>
                <a:cs typeface="Times New Roman"/>
              </a:rPr>
              <a:t> </a:t>
            </a:r>
            <a:r>
              <a:rPr sz="1000" spc="4" dirty="0">
                <a:latin typeface="Verdana"/>
                <a:cs typeface="Verdana"/>
              </a:rPr>
              <a:t>d</a:t>
            </a:r>
            <a:r>
              <a:rPr sz="1000" spc="-4" dirty="0">
                <a:latin typeface="Verdana"/>
                <a:cs typeface="Verdana"/>
              </a:rPr>
              <a:t>e</a:t>
            </a:r>
            <a:r>
              <a:rPr sz="1000" spc="4" dirty="0">
                <a:latin typeface="Verdana"/>
                <a:cs typeface="Verdana"/>
              </a:rPr>
              <a:t>g</a:t>
            </a:r>
            <a:r>
              <a:rPr sz="1000" spc="14" dirty="0">
                <a:latin typeface="Verdana"/>
                <a:cs typeface="Verdana"/>
              </a:rPr>
              <a:t>l</a:t>
            </a:r>
            <a:r>
              <a:rPr sz="1000" spc="0" dirty="0">
                <a:latin typeface="Verdana"/>
                <a:cs typeface="Verdana"/>
              </a:rPr>
              <a:t>i</a:t>
            </a:r>
            <a:endParaRPr sz="1000">
              <a:latin typeface="Verdana"/>
              <a:cs typeface="Verdana"/>
            </a:endParaRPr>
          </a:p>
        </p:txBody>
      </p:sp>
      <p:sp>
        <p:nvSpPr>
          <p:cNvPr id="20" name="object 20"/>
          <p:cNvSpPr txBox="1"/>
          <p:nvPr/>
        </p:nvSpPr>
        <p:spPr>
          <a:xfrm>
            <a:off x="1463941" y="1752608"/>
            <a:ext cx="3214080" cy="151892"/>
          </a:xfrm>
          <a:prstGeom prst="rect">
            <a:avLst/>
          </a:prstGeom>
        </p:spPr>
        <p:txBody>
          <a:bodyPr wrap="square" lIns="0" tIns="0" rIns="0" bIns="0" rtlCol="0">
            <a:noAutofit/>
          </a:bodyPr>
          <a:lstStyle/>
          <a:p>
            <a:pPr marL="12700">
              <a:lnSpc>
                <a:spcPts val="1135"/>
              </a:lnSpc>
              <a:spcBef>
                <a:spcPts val="56"/>
              </a:spcBef>
            </a:pPr>
            <a:r>
              <a:rPr sz="1000" b="1" u="heavy" spc="0" dirty="0">
                <a:solidFill>
                  <a:srgbClr val="009999"/>
                </a:solidFill>
                <a:latin typeface="Verdana"/>
                <a:cs typeface="Verdana"/>
              </a:rPr>
              <a:t>i</a:t>
            </a:r>
            <a:r>
              <a:rPr sz="1000" b="1" u="heavy" spc="-36" dirty="0">
                <a:solidFill>
                  <a:srgbClr val="009999"/>
                </a:solidFill>
                <a:latin typeface="Verdana"/>
                <a:cs typeface="Verdana"/>
              </a:rPr>
              <a:t> </a:t>
            </a:r>
            <a:r>
              <a:rPr sz="1000" b="1" u="heavy" spc="-4" dirty="0">
                <a:solidFill>
                  <a:srgbClr val="009999"/>
                </a:solidFill>
                <a:latin typeface="Verdana"/>
                <a:cs typeface="Verdana"/>
              </a:rPr>
              <a:t>la</a:t>
            </a:r>
            <a:r>
              <a:rPr sz="1000" b="1" u="heavy" spc="0" dirty="0">
                <a:solidFill>
                  <a:srgbClr val="009999"/>
                </a:solidFill>
                <a:latin typeface="Verdana"/>
                <a:cs typeface="Verdana"/>
              </a:rPr>
              <a:t>vo</a:t>
            </a:r>
            <a:r>
              <a:rPr sz="1000" b="1" u="heavy" spc="-4" dirty="0">
                <a:solidFill>
                  <a:srgbClr val="009999"/>
                </a:solidFill>
                <a:latin typeface="Verdana"/>
                <a:cs typeface="Verdana"/>
              </a:rPr>
              <a:t>ra</a:t>
            </a:r>
            <a:r>
              <a:rPr sz="1000" b="1" u="heavy" spc="0" dirty="0">
                <a:solidFill>
                  <a:srgbClr val="009999"/>
                </a:solidFill>
                <a:latin typeface="Verdana"/>
                <a:cs typeface="Verdana"/>
              </a:rPr>
              <a:t>to</a:t>
            </a:r>
            <a:r>
              <a:rPr sz="1000" b="1" u="heavy" spc="-4" dirty="0">
                <a:solidFill>
                  <a:srgbClr val="009999"/>
                </a:solidFill>
                <a:latin typeface="Verdana"/>
                <a:cs typeface="Verdana"/>
              </a:rPr>
              <a:t>r</a:t>
            </a:r>
            <a:r>
              <a:rPr sz="1000" b="1" u="heavy" spc="0" dirty="0">
                <a:solidFill>
                  <a:srgbClr val="009999"/>
                </a:solidFill>
                <a:latin typeface="Verdana"/>
                <a:cs typeface="Verdana"/>
              </a:rPr>
              <a:t>i</a:t>
            </a:r>
            <a:r>
              <a:rPr sz="1000" b="1" spc="75" dirty="0">
                <a:solidFill>
                  <a:srgbClr val="009999"/>
                </a:solidFill>
                <a:latin typeface="Times New Roman"/>
                <a:cs typeface="Times New Roman"/>
              </a:rPr>
              <a:t> </a:t>
            </a:r>
            <a:r>
              <a:rPr sz="1000" spc="4" dirty="0">
                <a:latin typeface="Verdana"/>
                <a:cs typeface="Verdana"/>
              </a:rPr>
              <a:t>p</a:t>
            </a:r>
            <a:r>
              <a:rPr sz="1000" spc="-4" dirty="0">
                <a:latin typeface="Verdana"/>
                <a:cs typeface="Verdana"/>
              </a:rPr>
              <a:t>e</a:t>
            </a:r>
            <a:r>
              <a:rPr sz="1000" spc="0" dirty="0">
                <a:latin typeface="Verdana"/>
                <a:cs typeface="Verdana"/>
              </a:rPr>
              <a:t>r</a:t>
            </a:r>
            <a:r>
              <a:rPr sz="1000" spc="88" dirty="0">
                <a:latin typeface="Times New Roman"/>
                <a:cs typeface="Times New Roman"/>
              </a:rPr>
              <a:t> </a:t>
            </a:r>
            <a:r>
              <a:rPr sz="1000" spc="4" dirty="0">
                <a:latin typeface="Verdana"/>
                <a:cs typeface="Verdana"/>
              </a:rPr>
              <a:t>qu</a:t>
            </a:r>
            <a:r>
              <a:rPr sz="1000" spc="0" dirty="0">
                <a:latin typeface="Verdana"/>
                <a:cs typeface="Verdana"/>
              </a:rPr>
              <a:t>a</a:t>
            </a:r>
            <a:r>
              <a:rPr sz="1000" spc="4" dirty="0">
                <a:latin typeface="Verdana"/>
                <a:cs typeface="Verdana"/>
              </a:rPr>
              <a:t>nt</a:t>
            </a:r>
            <a:r>
              <a:rPr sz="1000" spc="0" dirty="0">
                <a:latin typeface="Verdana"/>
                <a:cs typeface="Verdana"/>
              </a:rPr>
              <a:t>o</a:t>
            </a:r>
            <a:r>
              <a:rPr sz="1000" spc="79" dirty="0">
                <a:latin typeface="Times New Roman"/>
                <a:cs typeface="Times New Roman"/>
              </a:rPr>
              <a:t> </a:t>
            </a:r>
            <a:r>
              <a:rPr sz="1000" spc="-4" dirty="0">
                <a:latin typeface="Verdana"/>
                <a:cs typeface="Verdana"/>
              </a:rPr>
              <a:t>co</a:t>
            </a:r>
            <a:r>
              <a:rPr sz="1000" spc="4" dirty="0">
                <a:latin typeface="Verdana"/>
                <a:cs typeface="Verdana"/>
              </a:rPr>
              <a:t>n</a:t>
            </a:r>
            <a:r>
              <a:rPr sz="1000" spc="-4" dirty="0">
                <a:latin typeface="Verdana"/>
                <a:cs typeface="Verdana"/>
              </a:rPr>
              <a:t>cer</a:t>
            </a:r>
            <a:r>
              <a:rPr sz="1000" spc="4" dirty="0">
                <a:latin typeface="Verdana"/>
                <a:cs typeface="Verdana"/>
              </a:rPr>
              <a:t>n</a:t>
            </a:r>
            <a:r>
              <a:rPr sz="1000" spc="0" dirty="0">
                <a:latin typeface="Verdana"/>
                <a:cs typeface="Verdana"/>
              </a:rPr>
              <a:t>e</a:t>
            </a:r>
            <a:r>
              <a:rPr sz="1000" spc="119"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78" dirty="0">
                <a:latin typeface="Times New Roman"/>
                <a:cs typeface="Times New Roman"/>
              </a:rPr>
              <a:t> </a:t>
            </a:r>
            <a:r>
              <a:rPr sz="1000" spc="0" dirty="0">
                <a:latin typeface="Verdana"/>
                <a:cs typeface="Verdana"/>
              </a:rPr>
              <a:t>a</a:t>
            </a:r>
            <a:r>
              <a:rPr sz="1000" spc="-4" dirty="0">
                <a:latin typeface="Verdana"/>
                <a:cs typeface="Verdana"/>
              </a:rPr>
              <a:t>s</a:t>
            </a:r>
            <a:r>
              <a:rPr sz="1000" spc="4" dirty="0">
                <a:latin typeface="Verdana"/>
                <a:cs typeface="Verdana"/>
              </a:rPr>
              <a:t>p</a:t>
            </a:r>
            <a:r>
              <a:rPr sz="1000" spc="-4" dirty="0">
                <a:latin typeface="Verdana"/>
                <a:cs typeface="Verdana"/>
              </a:rPr>
              <a:t>e</a:t>
            </a:r>
            <a:r>
              <a:rPr sz="1000" spc="4" dirty="0">
                <a:latin typeface="Verdana"/>
                <a:cs typeface="Verdana"/>
              </a:rPr>
              <a:t>tt</a:t>
            </a:r>
            <a:r>
              <a:rPr sz="1000" spc="0" dirty="0">
                <a:latin typeface="Verdana"/>
                <a:cs typeface="Verdana"/>
              </a:rPr>
              <a:t>i</a:t>
            </a:r>
            <a:r>
              <a:rPr sz="1000" spc="90"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endParaRPr sz="1000">
              <a:latin typeface="Verdana"/>
              <a:cs typeface="Verdana"/>
            </a:endParaRPr>
          </a:p>
        </p:txBody>
      </p:sp>
      <p:sp>
        <p:nvSpPr>
          <p:cNvPr id="19" name="object 19"/>
          <p:cNvSpPr txBox="1"/>
          <p:nvPr/>
        </p:nvSpPr>
        <p:spPr>
          <a:xfrm>
            <a:off x="1463941" y="1905008"/>
            <a:ext cx="2625105"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s</a:t>
            </a:r>
            <a:r>
              <a:rPr sz="1000" spc="0" dirty="0">
                <a:latin typeface="Verdana"/>
                <a:cs typeface="Verdana"/>
              </a:rPr>
              <a:t>a</a:t>
            </a:r>
            <a:r>
              <a:rPr sz="1000" spc="14" dirty="0">
                <a:latin typeface="Verdana"/>
                <a:cs typeface="Verdana"/>
              </a:rPr>
              <a:t>l</a:t>
            </a:r>
            <a:r>
              <a:rPr sz="1000" spc="4" dirty="0">
                <a:latin typeface="Verdana"/>
                <a:cs typeface="Verdana"/>
              </a:rPr>
              <a:t>ut</a:t>
            </a:r>
            <a:r>
              <a:rPr sz="1000" spc="0" dirty="0">
                <a:latin typeface="Verdana"/>
                <a:cs typeface="Verdana"/>
              </a:rPr>
              <a:t>e</a:t>
            </a:r>
            <a:r>
              <a:rPr sz="1000" spc="74"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r>
              <a:rPr sz="1000" spc="76"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re</a:t>
            </a:r>
            <a:r>
              <a:rPr sz="1000" spc="4" dirty="0">
                <a:latin typeface="Verdana"/>
                <a:cs typeface="Verdana"/>
              </a:rPr>
              <a:t>zz</a:t>
            </a:r>
            <a:r>
              <a:rPr sz="1000" spc="0" dirty="0">
                <a:latin typeface="Verdana"/>
                <a:cs typeface="Verdana"/>
              </a:rPr>
              <a:t>a</a:t>
            </a:r>
            <a:r>
              <a:rPr sz="1000" spc="63" dirty="0">
                <a:latin typeface="Times New Roman"/>
                <a:cs typeface="Times New Roman"/>
              </a:rPr>
              <a:t> </a:t>
            </a:r>
            <a:r>
              <a:rPr sz="1000" spc="4" dirty="0">
                <a:latin typeface="Verdana"/>
                <a:cs typeface="Verdana"/>
              </a:rPr>
              <a:t>du</a:t>
            </a:r>
            <a:r>
              <a:rPr sz="1000" spc="-4" dirty="0">
                <a:latin typeface="Verdana"/>
                <a:cs typeface="Verdana"/>
              </a:rPr>
              <a:t>r</a:t>
            </a:r>
            <a:r>
              <a:rPr sz="1000" spc="0" dirty="0">
                <a:latin typeface="Verdana"/>
                <a:cs typeface="Verdana"/>
              </a:rPr>
              <a:t>a</a:t>
            </a:r>
            <a:r>
              <a:rPr sz="1000" spc="4" dirty="0">
                <a:latin typeface="Verdana"/>
                <a:cs typeface="Verdana"/>
              </a:rPr>
              <a:t>nt</a:t>
            </a:r>
            <a:r>
              <a:rPr sz="1000" spc="0" dirty="0">
                <a:latin typeface="Verdana"/>
                <a:cs typeface="Verdana"/>
              </a:rPr>
              <a:t>e</a:t>
            </a:r>
            <a:r>
              <a:rPr sz="1000" spc="75" dirty="0">
                <a:latin typeface="Times New Roman"/>
                <a:cs typeface="Times New Roman"/>
              </a:rPr>
              <a:t> </a:t>
            </a:r>
            <a:r>
              <a:rPr sz="1000" spc="14" dirty="0">
                <a:latin typeface="Verdana"/>
                <a:cs typeface="Verdana"/>
              </a:rPr>
              <a:t>i</a:t>
            </a:r>
            <a:r>
              <a:rPr sz="1000" spc="0" dirty="0">
                <a:latin typeface="Verdana"/>
                <a:cs typeface="Verdana"/>
              </a:rPr>
              <a:t>l</a:t>
            </a:r>
            <a:r>
              <a:rPr sz="1000" spc="84"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o</a:t>
            </a:r>
            <a:endParaRPr sz="1000">
              <a:latin typeface="Verdana"/>
              <a:cs typeface="Verdana"/>
            </a:endParaRPr>
          </a:p>
        </p:txBody>
      </p:sp>
      <p:sp>
        <p:nvSpPr>
          <p:cNvPr id="18" name="object 18"/>
          <p:cNvSpPr txBox="1"/>
          <p:nvPr/>
        </p:nvSpPr>
        <p:spPr>
          <a:xfrm>
            <a:off x="5496445" y="2037596"/>
            <a:ext cx="2448015" cy="151892"/>
          </a:xfrm>
          <a:prstGeom prst="rect">
            <a:avLst/>
          </a:prstGeom>
        </p:spPr>
        <p:txBody>
          <a:bodyPr wrap="square" lIns="0" tIns="0" rIns="0" bIns="0" rtlCol="0">
            <a:noAutofit/>
          </a:bodyPr>
          <a:lstStyle/>
          <a:p>
            <a:pPr marL="12700">
              <a:lnSpc>
                <a:spcPts val="1135"/>
              </a:lnSpc>
              <a:spcBef>
                <a:spcPts val="56"/>
              </a:spcBef>
            </a:pPr>
            <a:r>
              <a:rPr sz="1000" b="1" u="heavy" spc="-4" dirty="0">
                <a:solidFill>
                  <a:srgbClr val="009999"/>
                </a:solidFill>
                <a:latin typeface="Verdana"/>
                <a:cs typeface="Verdana"/>
              </a:rPr>
              <a:t>a</a:t>
            </a:r>
            <a:r>
              <a:rPr sz="1000" b="1" u="heavy" spc="0" dirty="0">
                <a:solidFill>
                  <a:srgbClr val="009999"/>
                </a:solidFill>
                <a:latin typeface="Verdana"/>
                <a:cs typeface="Verdana"/>
              </a:rPr>
              <a:t>ddetti</a:t>
            </a:r>
            <a:r>
              <a:rPr sz="1000" b="1" u="heavy" spc="-73" dirty="0">
                <a:solidFill>
                  <a:srgbClr val="009999"/>
                </a:solidFill>
                <a:latin typeface="Verdana"/>
                <a:cs typeface="Verdana"/>
              </a:rPr>
              <a:t> </a:t>
            </a:r>
            <a:r>
              <a:rPr sz="1000" b="1" u="heavy" spc="-4" dirty="0">
                <a:solidFill>
                  <a:srgbClr val="009999"/>
                </a:solidFill>
                <a:latin typeface="Verdana"/>
                <a:cs typeface="Verdana"/>
              </a:rPr>
              <a:t>a</a:t>
            </a:r>
            <a:r>
              <a:rPr sz="1000" b="1" u="heavy" spc="0" dirty="0">
                <a:solidFill>
                  <a:srgbClr val="009999"/>
                </a:solidFill>
                <a:latin typeface="Verdana"/>
                <a:cs typeface="Verdana"/>
              </a:rPr>
              <a:t>l</a:t>
            </a:r>
            <a:r>
              <a:rPr sz="1000" b="1" u="heavy" spc="-28" dirty="0">
                <a:solidFill>
                  <a:srgbClr val="009999"/>
                </a:solidFill>
                <a:latin typeface="Verdana"/>
                <a:cs typeface="Verdana"/>
              </a:rPr>
              <a:t> </a:t>
            </a:r>
            <a:r>
              <a:rPr sz="1000" b="1" u="heavy" spc="-4" dirty="0">
                <a:solidFill>
                  <a:srgbClr val="009999"/>
                </a:solidFill>
                <a:latin typeface="Verdana"/>
                <a:cs typeface="Verdana"/>
              </a:rPr>
              <a:t>s</a:t>
            </a:r>
            <a:r>
              <a:rPr sz="1000" b="1" u="heavy" spc="0" dirty="0">
                <a:solidFill>
                  <a:srgbClr val="009999"/>
                </a:solidFill>
                <a:latin typeface="Verdana"/>
                <a:cs typeface="Verdana"/>
              </a:rPr>
              <a:t>e</a:t>
            </a:r>
            <a:r>
              <a:rPr sz="1000" b="1" u="heavy" spc="-4" dirty="0">
                <a:solidFill>
                  <a:srgbClr val="009999"/>
                </a:solidFill>
                <a:latin typeface="Verdana"/>
                <a:cs typeface="Verdana"/>
              </a:rPr>
              <a:t>r</a:t>
            </a:r>
            <a:r>
              <a:rPr sz="1000" b="1" u="heavy" spc="0" dirty="0">
                <a:solidFill>
                  <a:srgbClr val="009999"/>
                </a:solidFill>
                <a:latin typeface="Verdana"/>
                <a:cs typeface="Verdana"/>
              </a:rPr>
              <a:t>v</a:t>
            </a:r>
            <a:r>
              <a:rPr sz="1000" b="1" u="heavy" spc="-4" dirty="0">
                <a:solidFill>
                  <a:srgbClr val="009999"/>
                </a:solidFill>
                <a:latin typeface="Verdana"/>
                <a:cs typeface="Verdana"/>
              </a:rPr>
              <a:t>i</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a:t>
            </a:r>
            <a:r>
              <a:rPr sz="1000" b="1" u="heavy" spc="-57" dirty="0">
                <a:solidFill>
                  <a:srgbClr val="009999"/>
                </a:solidFill>
                <a:latin typeface="Verdana"/>
                <a:cs typeface="Verdana"/>
              </a:rPr>
              <a:t> </a:t>
            </a:r>
            <a:r>
              <a:rPr sz="1000" b="1" u="heavy" spc="0" dirty="0">
                <a:solidFill>
                  <a:srgbClr val="009999"/>
                </a:solidFill>
                <a:latin typeface="Verdana"/>
                <a:cs typeface="Verdana"/>
              </a:rPr>
              <a:t>di</a:t>
            </a:r>
            <a:r>
              <a:rPr sz="1000" b="1" u="heavy" spc="-28" dirty="0">
                <a:solidFill>
                  <a:srgbClr val="009999"/>
                </a:solidFill>
                <a:latin typeface="Verdana"/>
                <a:cs typeface="Verdana"/>
              </a:rPr>
              <a:t> </a:t>
            </a:r>
            <a:r>
              <a:rPr sz="1000" b="1" u="heavy" spc="0" dirty="0">
                <a:solidFill>
                  <a:srgbClr val="009999"/>
                </a:solidFill>
                <a:latin typeface="Verdana"/>
                <a:cs typeface="Verdana"/>
              </a:rPr>
              <a:t>p</a:t>
            </a:r>
            <a:r>
              <a:rPr sz="1000" b="1" u="heavy" spc="-4" dirty="0">
                <a:solidFill>
                  <a:srgbClr val="009999"/>
                </a:solidFill>
                <a:latin typeface="Verdana"/>
                <a:cs typeface="Verdana"/>
              </a:rPr>
              <a:t>r</a:t>
            </a:r>
            <a:r>
              <a:rPr sz="1000" b="1" u="heavy" spc="0" dirty="0">
                <a:solidFill>
                  <a:srgbClr val="009999"/>
                </a:solidFill>
                <a:latin typeface="Verdana"/>
                <a:cs typeface="Verdana"/>
              </a:rPr>
              <a:t>even</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spc="0" dirty="0">
                <a:latin typeface="Verdana"/>
                <a:cs typeface="Verdana"/>
              </a:rPr>
              <a:t>,</a:t>
            </a:r>
            <a:endParaRPr sz="1000">
              <a:latin typeface="Verdana"/>
              <a:cs typeface="Verdana"/>
            </a:endParaRPr>
          </a:p>
        </p:txBody>
      </p:sp>
      <p:sp>
        <p:nvSpPr>
          <p:cNvPr id="17" name="object 17"/>
          <p:cNvSpPr txBox="1"/>
          <p:nvPr/>
        </p:nvSpPr>
        <p:spPr>
          <a:xfrm>
            <a:off x="5496445" y="2220476"/>
            <a:ext cx="2426679" cy="1518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a</a:t>
            </a:r>
            <a:r>
              <a:rPr sz="1000" spc="14" dirty="0">
                <a:latin typeface="Verdana"/>
                <a:cs typeface="Verdana"/>
              </a:rPr>
              <a:t>ll</a:t>
            </a:r>
            <a:r>
              <a:rPr sz="1000" spc="-4" dirty="0">
                <a:latin typeface="Verdana"/>
                <a:cs typeface="Verdana"/>
              </a:rPr>
              <a:t>’</a:t>
            </a:r>
            <a:r>
              <a:rPr sz="1000" b="1" u="heavy" spc="-4" dirty="0">
                <a:solidFill>
                  <a:srgbClr val="009999"/>
                </a:solidFill>
                <a:latin typeface="Verdana"/>
                <a:cs typeface="Verdana"/>
              </a:rPr>
              <a:t>a</a:t>
            </a:r>
            <a:r>
              <a:rPr sz="1000" b="1" u="heavy" spc="0" dirty="0">
                <a:solidFill>
                  <a:srgbClr val="009999"/>
                </a:solidFill>
                <a:latin typeface="Verdana"/>
                <a:cs typeface="Verdana"/>
              </a:rPr>
              <a:t>tt</a:t>
            </a:r>
            <a:r>
              <a:rPr sz="1000" b="1" u="heavy" spc="-4" dirty="0">
                <a:solidFill>
                  <a:srgbClr val="009999"/>
                </a:solidFill>
                <a:latin typeface="Verdana"/>
                <a:cs typeface="Verdana"/>
              </a:rPr>
              <a:t>i</a:t>
            </a:r>
            <a:r>
              <a:rPr sz="1000" b="1" u="heavy" spc="0" dirty="0">
                <a:solidFill>
                  <a:srgbClr val="009999"/>
                </a:solidFill>
                <a:latin typeface="Verdana"/>
                <a:cs typeface="Verdana"/>
              </a:rPr>
              <a:t>v</a:t>
            </a:r>
            <a:r>
              <a:rPr sz="1000" b="1" u="heavy" spc="-4" dirty="0">
                <a:solidFill>
                  <a:srgbClr val="009999"/>
                </a:solidFill>
                <a:latin typeface="Verdana"/>
                <a:cs typeface="Verdana"/>
              </a:rPr>
              <a:t>i</a:t>
            </a:r>
            <a:r>
              <a:rPr sz="1000" b="1" u="heavy" spc="0" dirty="0">
                <a:solidFill>
                  <a:srgbClr val="009999"/>
                </a:solidFill>
                <a:latin typeface="Verdana"/>
                <a:cs typeface="Verdana"/>
              </a:rPr>
              <a:t>tà</a:t>
            </a:r>
            <a:r>
              <a:rPr sz="1000" b="1" u="heavy" spc="-112" dirty="0">
                <a:solidFill>
                  <a:srgbClr val="009999"/>
                </a:solidFill>
                <a:latin typeface="Verdana"/>
                <a:cs typeface="Verdana"/>
              </a:rPr>
              <a:t> </a:t>
            </a:r>
            <a:r>
              <a:rPr sz="1000" b="1" u="heavy" spc="0" dirty="0">
                <a:solidFill>
                  <a:srgbClr val="009999"/>
                </a:solidFill>
                <a:latin typeface="Verdana"/>
                <a:cs typeface="Verdana"/>
              </a:rPr>
              <a:t>di</a:t>
            </a:r>
            <a:r>
              <a:rPr sz="1000" b="1" u="heavy" spc="-28" dirty="0">
                <a:solidFill>
                  <a:srgbClr val="009999"/>
                </a:solidFill>
                <a:latin typeface="Verdana"/>
                <a:cs typeface="Verdana"/>
              </a:rPr>
              <a:t> </a:t>
            </a:r>
            <a:r>
              <a:rPr sz="1000" b="1" u="heavy" spc="0" dirty="0">
                <a:solidFill>
                  <a:srgbClr val="009999"/>
                </a:solidFill>
                <a:latin typeface="Verdana"/>
                <a:cs typeface="Verdana"/>
              </a:rPr>
              <a:t>p</a:t>
            </a:r>
            <a:r>
              <a:rPr sz="1000" b="1" u="heavy" spc="-4" dirty="0">
                <a:solidFill>
                  <a:srgbClr val="009999"/>
                </a:solidFill>
                <a:latin typeface="Verdana"/>
                <a:cs typeface="Verdana"/>
              </a:rPr>
              <a:t>r</a:t>
            </a:r>
            <a:r>
              <a:rPr sz="1000" b="1" u="heavy" spc="0" dirty="0">
                <a:solidFill>
                  <a:srgbClr val="009999"/>
                </a:solidFill>
                <a:latin typeface="Verdana"/>
                <a:cs typeface="Verdana"/>
              </a:rPr>
              <a:t>even</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u="heavy" spc="-62"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ncend</a:t>
            </a:r>
            <a:r>
              <a:rPr sz="1000" b="1" u="heavy" spc="-4" dirty="0">
                <a:solidFill>
                  <a:srgbClr val="009999"/>
                </a:solidFill>
                <a:latin typeface="Verdana"/>
                <a:cs typeface="Verdana"/>
              </a:rPr>
              <a:t>i</a:t>
            </a:r>
            <a:r>
              <a:rPr sz="1000" spc="0" dirty="0">
                <a:latin typeface="Verdana"/>
                <a:cs typeface="Verdana"/>
              </a:rPr>
              <a:t>,</a:t>
            </a:r>
            <a:endParaRPr sz="1000">
              <a:latin typeface="Verdana"/>
              <a:cs typeface="Verdana"/>
            </a:endParaRPr>
          </a:p>
        </p:txBody>
      </p:sp>
      <p:sp>
        <p:nvSpPr>
          <p:cNvPr id="16" name="object 16"/>
          <p:cNvSpPr txBox="1"/>
          <p:nvPr/>
        </p:nvSpPr>
        <p:spPr>
          <a:xfrm>
            <a:off x="5496445" y="2403356"/>
            <a:ext cx="3486141" cy="1518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al</a:t>
            </a:r>
            <a:r>
              <a:rPr sz="1000" spc="-6" dirty="0">
                <a:latin typeface="Times New Roman"/>
                <a:cs typeface="Times New Roman"/>
              </a:rPr>
              <a:t> </a:t>
            </a:r>
            <a:r>
              <a:rPr sz="1000" b="1" spc="-152" dirty="0">
                <a:solidFill>
                  <a:srgbClr val="009999"/>
                </a:solidFill>
                <a:latin typeface="Verdana"/>
                <a:cs typeface="Verdana"/>
              </a:rPr>
              <a:t> </a:t>
            </a:r>
            <a:r>
              <a:rPr sz="1000" b="1" u="heavy" spc="0" dirty="0">
                <a:solidFill>
                  <a:srgbClr val="009999"/>
                </a:solidFill>
                <a:latin typeface="Verdana"/>
                <a:cs typeface="Verdana"/>
              </a:rPr>
              <a:t>p</a:t>
            </a:r>
            <a:r>
              <a:rPr sz="1000" b="1" u="heavy" spc="-4" dirty="0">
                <a:solidFill>
                  <a:srgbClr val="009999"/>
                </a:solidFill>
                <a:latin typeface="Verdana"/>
                <a:cs typeface="Verdana"/>
              </a:rPr>
              <a:t>r</a:t>
            </a:r>
            <a:r>
              <a:rPr sz="1000" b="1" u="heavy" spc="0" dirty="0">
                <a:solidFill>
                  <a:srgbClr val="009999"/>
                </a:solidFill>
                <a:latin typeface="Verdana"/>
                <a:cs typeface="Verdana"/>
              </a:rPr>
              <a:t>onto</a:t>
            </a:r>
            <a:r>
              <a:rPr sz="1000" b="1" u="heavy" spc="-40" dirty="0">
                <a:solidFill>
                  <a:srgbClr val="009999"/>
                </a:solidFill>
                <a:latin typeface="Verdana"/>
                <a:cs typeface="Verdana"/>
              </a:rPr>
              <a:t> </a:t>
            </a:r>
            <a:r>
              <a:rPr sz="1000" b="1" u="heavy" spc="-4" dirty="0">
                <a:solidFill>
                  <a:srgbClr val="009999"/>
                </a:solidFill>
                <a:latin typeface="Verdana"/>
                <a:cs typeface="Verdana"/>
              </a:rPr>
              <a:t>s</a:t>
            </a:r>
            <a:r>
              <a:rPr sz="1000" b="1" u="heavy" spc="0" dirty="0">
                <a:solidFill>
                  <a:srgbClr val="009999"/>
                </a:solidFill>
                <a:latin typeface="Verdana"/>
                <a:cs typeface="Verdana"/>
              </a:rPr>
              <a:t>occo</a:t>
            </a:r>
            <a:r>
              <a:rPr sz="1000" b="1" u="heavy" spc="-4" dirty="0">
                <a:solidFill>
                  <a:srgbClr val="009999"/>
                </a:solidFill>
                <a:latin typeface="Verdana"/>
                <a:cs typeface="Verdana"/>
              </a:rPr>
              <a:t>rs</a:t>
            </a:r>
            <a:r>
              <a:rPr sz="1000" b="1" u="heavy" spc="0" dirty="0">
                <a:solidFill>
                  <a:srgbClr val="009999"/>
                </a:solidFill>
                <a:latin typeface="Verdana"/>
                <a:cs typeface="Verdana"/>
              </a:rPr>
              <a:t>o</a:t>
            </a:r>
            <a:r>
              <a:rPr sz="1000" spc="0" dirty="0">
                <a:latin typeface="Verdana"/>
                <a:cs typeface="Verdana"/>
              </a:rPr>
              <a:t>,</a:t>
            </a:r>
            <a:r>
              <a:rPr sz="1000" spc="57" dirty="0">
                <a:latin typeface="Times New Roman"/>
                <a:cs typeface="Times New Roman"/>
              </a:rPr>
              <a:t> </a:t>
            </a:r>
            <a:r>
              <a:rPr sz="1000" spc="0" dirty="0">
                <a:latin typeface="Verdana"/>
                <a:cs typeface="Verdana"/>
              </a:rPr>
              <a:t>a</a:t>
            </a:r>
            <a:r>
              <a:rPr sz="1000" spc="14" dirty="0">
                <a:latin typeface="Verdana"/>
                <a:cs typeface="Verdana"/>
              </a:rPr>
              <a:t>ll</a:t>
            </a:r>
            <a:r>
              <a:rPr sz="1000" spc="-4" dirty="0">
                <a:latin typeface="Verdana"/>
                <a:cs typeface="Verdana"/>
              </a:rPr>
              <a:t>’</a:t>
            </a:r>
            <a:r>
              <a:rPr sz="1000" b="1" u="heavy" spc="0" dirty="0">
                <a:solidFill>
                  <a:srgbClr val="009999"/>
                </a:solidFill>
                <a:latin typeface="Verdana"/>
                <a:cs typeface="Verdana"/>
              </a:rPr>
              <a:t>ev</a:t>
            </a:r>
            <a:r>
              <a:rPr sz="1000" b="1" u="heavy" spc="-4" dirty="0">
                <a:solidFill>
                  <a:srgbClr val="009999"/>
                </a:solidFill>
                <a:latin typeface="Verdana"/>
                <a:cs typeface="Verdana"/>
              </a:rPr>
              <a:t>a</a:t>
            </a:r>
            <a:r>
              <a:rPr sz="1000" b="1" u="heavy" spc="0" dirty="0">
                <a:solidFill>
                  <a:srgbClr val="009999"/>
                </a:solidFill>
                <a:latin typeface="Verdana"/>
                <a:cs typeface="Verdana"/>
              </a:rPr>
              <a:t>cu</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u="heavy" spc="-112" dirty="0">
                <a:solidFill>
                  <a:srgbClr val="009999"/>
                </a:solidFill>
                <a:latin typeface="Verdana"/>
                <a:cs typeface="Verdana"/>
              </a:rPr>
              <a:t> </a:t>
            </a:r>
            <a:r>
              <a:rPr sz="1000" b="1" u="heavy" spc="0" dirty="0">
                <a:solidFill>
                  <a:srgbClr val="009999"/>
                </a:solidFill>
                <a:latin typeface="Verdana"/>
                <a:cs typeface="Verdana"/>
              </a:rPr>
              <a:t>dei</a:t>
            </a:r>
            <a:r>
              <a:rPr sz="1000" b="1" u="heavy" spc="-35" dirty="0">
                <a:solidFill>
                  <a:srgbClr val="009999"/>
                </a:solidFill>
                <a:latin typeface="Verdana"/>
                <a:cs typeface="Verdana"/>
              </a:rPr>
              <a:t> </a:t>
            </a:r>
            <a:r>
              <a:rPr sz="1000" b="1" u="heavy" spc="-4" dirty="0">
                <a:solidFill>
                  <a:srgbClr val="009999"/>
                </a:solidFill>
                <a:latin typeface="Verdana"/>
                <a:cs typeface="Verdana"/>
              </a:rPr>
              <a:t>la</a:t>
            </a:r>
            <a:r>
              <a:rPr sz="1000" b="1" u="heavy" spc="0" dirty="0">
                <a:solidFill>
                  <a:srgbClr val="009999"/>
                </a:solidFill>
                <a:latin typeface="Verdana"/>
                <a:cs typeface="Verdana"/>
              </a:rPr>
              <a:t>vo</a:t>
            </a:r>
            <a:r>
              <a:rPr sz="1000" b="1" u="heavy" spc="-4" dirty="0">
                <a:solidFill>
                  <a:srgbClr val="009999"/>
                </a:solidFill>
                <a:latin typeface="Verdana"/>
                <a:cs typeface="Verdana"/>
              </a:rPr>
              <a:t>ra</a:t>
            </a:r>
            <a:r>
              <a:rPr sz="1000" b="1" u="heavy" spc="0" dirty="0">
                <a:solidFill>
                  <a:srgbClr val="009999"/>
                </a:solidFill>
                <a:latin typeface="Verdana"/>
                <a:cs typeface="Verdana"/>
              </a:rPr>
              <a:t>to</a:t>
            </a:r>
            <a:r>
              <a:rPr sz="1000" b="1" u="heavy" spc="-4" dirty="0">
                <a:solidFill>
                  <a:srgbClr val="009999"/>
                </a:solidFill>
                <a:latin typeface="Verdana"/>
                <a:cs typeface="Verdana"/>
              </a:rPr>
              <a:t>r</a:t>
            </a:r>
            <a:r>
              <a:rPr sz="1000" b="1" u="heavy" spc="0" dirty="0">
                <a:solidFill>
                  <a:srgbClr val="009999"/>
                </a:solidFill>
                <a:latin typeface="Verdana"/>
                <a:cs typeface="Verdana"/>
              </a:rPr>
              <a:t>i</a:t>
            </a:r>
            <a:endParaRPr sz="1000">
              <a:latin typeface="Verdana"/>
              <a:cs typeface="Verdana"/>
            </a:endParaRPr>
          </a:p>
        </p:txBody>
      </p:sp>
      <p:sp>
        <p:nvSpPr>
          <p:cNvPr id="15" name="object 15"/>
          <p:cNvSpPr txBox="1"/>
          <p:nvPr/>
        </p:nvSpPr>
        <p:spPr>
          <a:xfrm>
            <a:off x="1320684" y="3112016"/>
            <a:ext cx="1801531" cy="151894"/>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A</a:t>
            </a:r>
            <a:r>
              <a:rPr sz="1000" spc="-4" dirty="0">
                <a:latin typeface="Verdana"/>
                <a:cs typeface="Verdana"/>
              </a:rPr>
              <a:t>cce</a:t>
            </a:r>
            <a:r>
              <a:rPr sz="1000" spc="4" dirty="0">
                <a:latin typeface="Verdana"/>
                <a:cs typeface="Verdana"/>
              </a:rPr>
              <a:t>d</a:t>
            </a:r>
            <a:r>
              <a:rPr sz="1000" spc="0" dirty="0">
                <a:latin typeface="Verdana"/>
                <a:cs typeface="Verdana"/>
              </a:rPr>
              <a:t>e</a:t>
            </a:r>
            <a:r>
              <a:rPr sz="1000" spc="104" dirty="0">
                <a:latin typeface="Times New Roman"/>
                <a:cs typeface="Times New Roman"/>
              </a:rPr>
              <a:t> </a:t>
            </a:r>
            <a:r>
              <a:rPr sz="1000" spc="0" dirty="0">
                <a:latin typeface="Verdana"/>
                <a:cs typeface="Verdana"/>
              </a:rPr>
              <a:t>ai</a:t>
            </a:r>
            <a:r>
              <a:rPr sz="1000" spc="-6" dirty="0">
                <a:latin typeface="Times New Roman"/>
                <a:cs typeface="Times New Roman"/>
              </a:rPr>
              <a:t> </a:t>
            </a:r>
            <a:r>
              <a:rPr sz="1000" b="1" spc="-152" dirty="0">
                <a:solidFill>
                  <a:srgbClr val="009999"/>
                </a:solidFill>
                <a:latin typeface="Verdana"/>
                <a:cs typeface="Verdana"/>
              </a:rPr>
              <a:t> </a:t>
            </a:r>
            <a:r>
              <a:rPr sz="1000" b="1" u="heavy" spc="-4" dirty="0">
                <a:solidFill>
                  <a:srgbClr val="009999"/>
                </a:solidFill>
                <a:latin typeface="Verdana"/>
                <a:cs typeface="Verdana"/>
              </a:rPr>
              <a:t>l</a:t>
            </a:r>
            <a:r>
              <a:rPr sz="1000" b="1" u="heavy" spc="0" dirty="0">
                <a:solidFill>
                  <a:srgbClr val="009999"/>
                </a:solidFill>
                <a:latin typeface="Verdana"/>
                <a:cs typeface="Verdana"/>
              </a:rPr>
              <a:t>uoghi</a:t>
            </a:r>
            <a:r>
              <a:rPr sz="1000" b="1" u="heavy" spc="-43" dirty="0">
                <a:solidFill>
                  <a:srgbClr val="009999"/>
                </a:solidFill>
                <a:latin typeface="Verdana"/>
                <a:cs typeface="Verdana"/>
              </a:rPr>
              <a:t> </a:t>
            </a:r>
            <a:r>
              <a:rPr sz="1000" b="1" u="heavy" spc="0" dirty="0">
                <a:solidFill>
                  <a:srgbClr val="009999"/>
                </a:solidFill>
                <a:latin typeface="Verdana"/>
                <a:cs typeface="Verdana"/>
              </a:rPr>
              <a:t>di</a:t>
            </a:r>
            <a:r>
              <a:rPr sz="1000" b="1" u="heavy" spc="-43" dirty="0">
                <a:solidFill>
                  <a:srgbClr val="009999"/>
                </a:solidFill>
                <a:latin typeface="Verdana"/>
                <a:cs typeface="Verdana"/>
              </a:rPr>
              <a:t> </a:t>
            </a:r>
            <a:r>
              <a:rPr sz="1000" b="1" u="heavy" spc="-4" dirty="0">
                <a:solidFill>
                  <a:srgbClr val="009999"/>
                </a:solidFill>
                <a:latin typeface="Verdana"/>
                <a:cs typeface="Verdana"/>
              </a:rPr>
              <a:t>la</a:t>
            </a:r>
            <a:r>
              <a:rPr sz="1000" b="1" u="heavy" spc="0" dirty="0">
                <a:solidFill>
                  <a:srgbClr val="009999"/>
                </a:solidFill>
                <a:latin typeface="Verdana"/>
                <a:cs typeface="Verdana"/>
              </a:rPr>
              <a:t>vo</a:t>
            </a:r>
            <a:r>
              <a:rPr sz="1000" b="1" u="heavy" spc="-4" dirty="0">
                <a:solidFill>
                  <a:srgbClr val="009999"/>
                </a:solidFill>
                <a:latin typeface="Verdana"/>
                <a:cs typeface="Verdana"/>
              </a:rPr>
              <a:t>r</a:t>
            </a:r>
            <a:r>
              <a:rPr sz="1000" b="1" u="heavy" spc="0" dirty="0">
                <a:solidFill>
                  <a:srgbClr val="009999"/>
                </a:solidFill>
                <a:latin typeface="Verdana"/>
                <a:cs typeface="Verdana"/>
              </a:rPr>
              <a:t>o</a:t>
            </a:r>
            <a:endParaRPr sz="1000">
              <a:latin typeface="Verdana"/>
              <a:cs typeface="Verdana"/>
            </a:endParaRPr>
          </a:p>
        </p:txBody>
      </p:sp>
      <p:sp>
        <p:nvSpPr>
          <p:cNvPr id="14" name="object 14"/>
          <p:cNvSpPr txBox="1"/>
          <p:nvPr/>
        </p:nvSpPr>
        <p:spPr>
          <a:xfrm>
            <a:off x="6362077" y="3226316"/>
            <a:ext cx="3275936" cy="304292"/>
          </a:xfrm>
          <a:prstGeom prst="rect">
            <a:avLst/>
          </a:prstGeom>
        </p:spPr>
        <p:txBody>
          <a:bodyPr wrap="square" lIns="0" tIns="0" rIns="0" bIns="0" rtlCol="0">
            <a:noAutofit/>
          </a:bodyPr>
          <a:lstStyle/>
          <a:p>
            <a:pPr marL="12700" marR="18973">
              <a:lnSpc>
                <a:spcPts val="1135"/>
              </a:lnSpc>
              <a:spcBef>
                <a:spcPts val="56"/>
              </a:spcBef>
            </a:pPr>
            <a:r>
              <a:rPr sz="1000" spc="-4" dirty="0">
                <a:latin typeface="Verdana"/>
                <a:cs typeface="Verdana"/>
              </a:rPr>
              <a:t>H</a:t>
            </a:r>
            <a:r>
              <a:rPr sz="1000" spc="0" dirty="0">
                <a:latin typeface="Verdana"/>
                <a:cs typeface="Verdana"/>
              </a:rPr>
              <a:t>a</a:t>
            </a:r>
            <a:r>
              <a:rPr sz="1000" spc="96" dirty="0">
                <a:latin typeface="Times New Roman"/>
                <a:cs typeface="Times New Roman"/>
              </a:rPr>
              <a:t> </a:t>
            </a:r>
            <a:r>
              <a:rPr sz="1000" spc="0" dirty="0">
                <a:latin typeface="Verdana"/>
                <a:cs typeface="Verdana"/>
              </a:rPr>
              <a:t>a</a:t>
            </a:r>
            <a:r>
              <a:rPr sz="1000" spc="-4" dirty="0">
                <a:latin typeface="Verdana"/>
                <a:cs typeface="Verdana"/>
              </a:rPr>
              <a:t>ccess</a:t>
            </a:r>
            <a:r>
              <a:rPr sz="1000" spc="0" dirty="0">
                <a:latin typeface="Verdana"/>
                <a:cs typeface="Verdana"/>
              </a:rPr>
              <a:t>o</a:t>
            </a:r>
            <a:r>
              <a:rPr sz="1000" spc="116" dirty="0">
                <a:latin typeface="Times New Roman"/>
                <a:cs typeface="Times New Roman"/>
              </a:rPr>
              <a:t> </a:t>
            </a:r>
            <a:r>
              <a:rPr sz="1000" spc="4" dirty="0">
                <a:latin typeface="Verdana"/>
                <a:cs typeface="Verdana"/>
              </a:rPr>
              <a:t>p</a:t>
            </a:r>
            <a:r>
              <a:rPr sz="1000" spc="-4" dirty="0">
                <a:latin typeface="Verdana"/>
                <a:cs typeface="Verdana"/>
              </a:rPr>
              <a:t>e</a:t>
            </a:r>
            <a:r>
              <a:rPr sz="1000" spc="0" dirty="0">
                <a:latin typeface="Verdana"/>
                <a:cs typeface="Verdana"/>
              </a:rPr>
              <a:t>r</a:t>
            </a:r>
            <a:r>
              <a:rPr sz="1000" spc="98" dirty="0">
                <a:latin typeface="Times New Roman"/>
                <a:cs typeface="Times New Roman"/>
              </a:rPr>
              <a:t> </a:t>
            </a:r>
            <a:r>
              <a:rPr sz="1000" spc="14" dirty="0">
                <a:latin typeface="Verdana"/>
                <a:cs typeface="Verdana"/>
              </a:rPr>
              <a:t>l</a:t>
            </a:r>
            <a:r>
              <a:rPr sz="1000" spc="-4" dirty="0">
                <a:latin typeface="Verdana"/>
                <a:cs typeface="Verdana"/>
              </a:rPr>
              <a:t>’es</a:t>
            </a:r>
            <a:r>
              <a:rPr sz="1000" spc="4" dirty="0">
                <a:latin typeface="Verdana"/>
                <a:cs typeface="Verdana"/>
              </a:rPr>
              <a:t>p</a:t>
            </a:r>
            <a:r>
              <a:rPr sz="1000" spc="14" dirty="0">
                <a:latin typeface="Verdana"/>
                <a:cs typeface="Verdana"/>
              </a:rPr>
              <a:t>l</a:t>
            </a:r>
            <a:r>
              <a:rPr sz="1000" spc="-4" dirty="0">
                <a:latin typeface="Verdana"/>
                <a:cs typeface="Verdana"/>
              </a:rPr>
              <a:t>e</a:t>
            </a:r>
            <a:r>
              <a:rPr sz="1000" spc="4" dirty="0">
                <a:latin typeface="Verdana"/>
                <a:cs typeface="Verdana"/>
              </a:rPr>
              <a:t>t</a:t>
            </a:r>
            <a:r>
              <a:rPr sz="1000" spc="0" dirty="0">
                <a:latin typeface="Verdana"/>
                <a:cs typeface="Verdana"/>
              </a:rPr>
              <a:t>a</a:t>
            </a:r>
            <a:r>
              <a:rPr sz="1000" spc="4" dirty="0">
                <a:latin typeface="Verdana"/>
                <a:cs typeface="Verdana"/>
              </a:rPr>
              <a:t>m</a:t>
            </a:r>
            <a:r>
              <a:rPr sz="1000" spc="-4" dirty="0">
                <a:latin typeface="Verdana"/>
                <a:cs typeface="Verdana"/>
              </a:rPr>
              <a:t>e</a:t>
            </a:r>
            <a:r>
              <a:rPr sz="1000" spc="4" dirty="0">
                <a:latin typeface="Verdana"/>
                <a:cs typeface="Verdana"/>
              </a:rPr>
              <a:t>nt</a:t>
            </a:r>
            <a:r>
              <a:rPr sz="1000" spc="0" dirty="0">
                <a:latin typeface="Verdana"/>
                <a:cs typeface="Verdana"/>
              </a:rPr>
              <a:t>o</a:t>
            </a:r>
            <a:r>
              <a:rPr sz="1000" spc="56" dirty="0">
                <a:latin typeface="Times New Roman"/>
                <a:cs typeface="Times New Roman"/>
              </a:rPr>
              <a:t> </a:t>
            </a:r>
            <a:r>
              <a:rPr sz="1000" spc="4" dirty="0">
                <a:latin typeface="Verdana"/>
                <a:cs typeface="Verdana"/>
              </a:rPr>
              <a:t>d</a:t>
            </a:r>
            <a:r>
              <a:rPr sz="1000" spc="-4" dirty="0">
                <a:latin typeface="Verdana"/>
                <a:cs typeface="Verdana"/>
              </a:rPr>
              <a:t>e</a:t>
            </a:r>
            <a:r>
              <a:rPr sz="1000" spc="14" dirty="0">
                <a:latin typeface="Verdana"/>
                <a:cs typeface="Verdana"/>
              </a:rPr>
              <a:t>ll</a:t>
            </a:r>
            <a:r>
              <a:rPr sz="1000" spc="0" dirty="0">
                <a:latin typeface="Verdana"/>
                <a:cs typeface="Verdana"/>
              </a:rPr>
              <a:t>a</a:t>
            </a:r>
            <a:r>
              <a:rPr sz="1000" spc="66" dirty="0">
                <a:latin typeface="Times New Roman"/>
                <a:cs typeface="Times New Roman"/>
              </a:rPr>
              <a:t> </a:t>
            </a:r>
            <a:r>
              <a:rPr sz="1000" spc="-4" dirty="0">
                <a:latin typeface="Verdana"/>
                <a:cs typeface="Verdana"/>
              </a:rPr>
              <a:t>s</a:t>
            </a:r>
            <a:r>
              <a:rPr sz="1000" spc="4" dirty="0">
                <a:latin typeface="Verdana"/>
                <a:cs typeface="Verdana"/>
              </a:rPr>
              <a:t>u</a:t>
            </a:r>
            <a:r>
              <a:rPr sz="1000" spc="0" dirty="0">
                <a:latin typeface="Verdana"/>
                <a:cs typeface="Verdana"/>
              </a:rPr>
              <a:t>a</a:t>
            </a:r>
            <a:r>
              <a:rPr sz="1000" spc="92" dirty="0">
                <a:latin typeface="Times New Roman"/>
                <a:cs typeface="Times New Roman"/>
              </a:rPr>
              <a:t> </a:t>
            </a:r>
            <a:r>
              <a:rPr sz="1000" spc="0" dirty="0">
                <a:latin typeface="Verdana"/>
                <a:cs typeface="Verdana"/>
              </a:rPr>
              <a:t>f</a:t>
            </a:r>
            <a:r>
              <a:rPr sz="1000" spc="4" dirty="0">
                <a:latin typeface="Verdana"/>
                <a:cs typeface="Verdana"/>
              </a:rPr>
              <a:t>unz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endParaRPr sz="1000">
              <a:latin typeface="Verdana"/>
              <a:cs typeface="Verdana"/>
            </a:endParaRPr>
          </a:p>
          <a:p>
            <a:pPr marL="12700">
              <a:lnSpc>
                <a:spcPts val="1200"/>
              </a:lnSpc>
              <a:spcBef>
                <a:spcPts val="3"/>
              </a:spcBef>
            </a:pPr>
            <a:r>
              <a:rPr sz="1500" spc="0" baseline="-2742" dirty="0">
                <a:latin typeface="Verdana"/>
                <a:cs typeface="Verdana"/>
              </a:rPr>
              <a:t>al</a:t>
            </a:r>
            <a:r>
              <a:rPr sz="1500" spc="-6" baseline="-2898" dirty="0">
                <a:latin typeface="Times New Roman"/>
                <a:cs typeface="Times New Roman"/>
              </a:rPr>
              <a:t> </a:t>
            </a:r>
            <a:r>
              <a:rPr sz="1500" b="1" spc="-152" baseline="-2742" dirty="0">
                <a:solidFill>
                  <a:srgbClr val="009999"/>
                </a:solidFill>
                <a:latin typeface="Verdana"/>
                <a:cs typeface="Verdana"/>
              </a:rPr>
              <a:t> </a:t>
            </a:r>
            <a:r>
              <a:rPr sz="1500" b="1" u="heavy" spc="0" baseline="-2742" dirty="0">
                <a:solidFill>
                  <a:srgbClr val="009999"/>
                </a:solidFill>
                <a:latin typeface="Verdana"/>
                <a:cs typeface="Verdana"/>
              </a:rPr>
              <a:t>documento</a:t>
            </a:r>
            <a:r>
              <a:rPr sz="1500" b="1" u="heavy" spc="-65" baseline="-2742" dirty="0">
                <a:solidFill>
                  <a:srgbClr val="009999"/>
                </a:solidFill>
                <a:latin typeface="Verdana"/>
                <a:cs typeface="Verdana"/>
              </a:rPr>
              <a:t> </a:t>
            </a:r>
            <a:r>
              <a:rPr sz="1500" b="1" u="heavy" spc="0" baseline="-2742" dirty="0">
                <a:solidFill>
                  <a:srgbClr val="009999"/>
                </a:solidFill>
                <a:latin typeface="Verdana"/>
                <a:cs typeface="Verdana"/>
              </a:rPr>
              <a:t>di</a:t>
            </a:r>
            <a:r>
              <a:rPr sz="1500" b="1" u="heavy" spc="-28" baseline="-2742" dirty="0">
                <a:solidFill>
                  <a:srgbClr val="009999"/>
                </a:solidFill>
                <a:latin typeface="Verdana"/>
                <a:cs typeface="Verdana"/>
              </a:rPr>
              <a:t> </a:t>
            </a:r>
            <a:r>
              <a:rPr sz="1500" b="1" u="heavy" spc="0" baseline="-2742" dirty="0">
                <a:solidFill>
                  <a:srgbClr val="009999"/>
                </a:solidFill>
                <a:latin typeface="Verdana"/>
                <a:cs typeface="Verdana"/>
              </a:rPr>
              <a:t>v</a:t>
            </a:r>
            <a:r>
              <a:rPr sz="1500" b="1" u="heavy" spc="-4" baseline="-2742" dirty="0">
                <a:solidFill>
                  <a:srgbClr val="009999"/>
                </a:solidFill>
                <a:latin typeface="Verdana"/>
                <a:cs typeface="Verdana"/>
              </a:rPr>
              <a:t>al</a:t>
            </a:r>
            <a:r>
              <a:rPr sz="1500" b="1" u="heavy" spc="0" baseline="-2742" dirty="0">
                <a:solidFill>
                  <a:srgbClr val="009999"/>
                </a:solidFill>
                <a:latin typeface="Verdana"/>
                <a:cs typeface="Verdana"/>
              </a:rPr>
              <a:t>ut</a:t>
            </a:r>
            <a:r>
              <a:rPr sz="1500" b="1" u="heavy" spc="-4" baseline="-2742" dirty="0">
                <a:solidFill>
                  <a:srgbClr val="009999"/>
                </a:solidFill>
                <a:latin typeface="Verdana"/>
                <a:cs typeface="Verdana"/>
              </a:rPr>
              <a:t>a</a:t>
            </a:r>
            <a:r>
              <a:rPr sz="1500" b="1" u="heavy" spc="4" baseline="-2742" dirty="0">
                <a:solidFill>
                  <a:srgbClr val="009999"/>
                </a:solidFill>
                <a:latin typeface="Verdana"/>
                <a:cs typeface="Verdana"/>
              </a:rPr>
              <a:t>z</a:t>
            </a:r>
            <a:r>
              <a:rPr sz="1500" b="1" u="heavy" spc="-4" baseline="-2742" dirty="0">
                <a:solidFill>
                  <a:srgbClr val="009999"/>
                </a:solidFill>
                <a:latin typeface="Verdana"/>
                <a:cs typeface="Verdana"/>
              </a:rPr>
              <a:t>i</a:t>
            </a:r>
            <a:r>
              <a:rPr sz="1500" b="1" u="heavy" spc="0" baseline="-2742" dirty="0">
                <a:solidFill>
                  <a:srgbClr val="009999"/>
                </a:solidFill>
                <a:latin typeface="Verdana"/>
                <a:cs typeface="Verdana"/>
              </a:rPr>
              <a:t>one</a:t>
            </a:r>
            <a:r>
              <a:rPr sz="1500" b="1" u="heavy" spc="-83" baseline="-2742" dirty="0">
                <a:solidFill>
                  <a:srgbClr val="009999"/>
                </a:solidFill>
                <a:latin typeface="Verdana"/>
                <a:cs typeface="Verdana"/>
              </a:rPr>
              <a:t> </a:t>
            </a:r>
            <a:r>
              <a:rPr sz="1500" b="1" u="heavy" spc="0" baseline="-2742" dirty="0">
                <a:solidFill>
                  <a:srgbClr val="009999"/>
                </a:solidFill>
                <a:latin typeface="Verdana"/>
                <a:cs typeface="Verdana"/>
              </a:rPr>
              <a:t>dei</a:t>
            </a:r>
            <a:r>
              <a:rPr sz="1500" b="1" u="heavy" spc="-35" baseline="-2742" dirty="0">
                <a:solidFill>
                  <a:srgbClr val="009999"/>
                </a:solidFill>
                <a:latin typeface="Verdana"/>
                <a:cs typeface="Verdana"/>
              </a:rPr>
              <a:t> </a:t>
            </a:r>
            <a:r>
              <a:rPr sz="1500" b="1" u="heavy" spc="-4" baseline="-2742" dirty="0">
                <a:solidFill>
                  <a:srgbClr val="009999"/>
                </a:solidFill>
                <a:latin typeface="Verdana"/>
                <a:cs typeface="Verdana"/>
              </a:rPr>
              <a:t>ris</a:t>
            </a:r>
            <a:r>
              <a:rPr sz="1500" b="1" u="heavy" spc="0" baseline="-2742" dirty="0">
                <a:solidFill>
                  <a:srgbClr val="009999"/>
                </a:solidFill>
                <a:latin typeface="Verdana"/>
                <a:cs typeface="Verdana"/>
              </a:rPr>
              <a:t>ch</a:t>
            </a:r>
            <a:r>
              <a:rPr sz="1500" b="1" u="heavy" spc="-4" baseline="-2742" dirty="0">
                <a:solidFill>
                  <a:srgbClr val="009999"/>
                </a:solidFill>
                <a:latin typeface="Verdana"/>
                <a:cs typeface="Verdana"/>
              </a:rPr>
              <a:t>i</a:t>
            </a:r>
            <a:r>
              <a:rPr sz="1500" spc="0" baseline="-2742" dirty="0">
                <a:latin typeface="Verdana"/>
                <a:cs typeface="Verdana"/>
              </a:rPr>
              <a:t>,</a:t>
            </a:r>
            <a:r>
              <a:rPr sz="1500" spc="85" baseline="-2898" dirty="0">
                <a:latin typeface="Times New Roman"/>
                <a:cs typeface="Times New Roman"/>
              </a:rPr>
              <a:t> </a:t>
            </a:r>
            <a:r>
              <a:rPr sz="1500" spc="4" baseline="-2742" dirty="0">
                <a:latin typeface="Verdana"/>
                <a:cs typeface="Verdana"/>
              </a:rPr>
              <a:t>n</a:t>
            </a:r>
            <a:r>
              <a:rPr sz="1500" spc="-4" baseline="-2742" dirty="0">
                <a:latin typeface="Verdana"/>
                <a:cs typeface="Verdana"/>
              </a:rPr>
              <a:t>o</a:t>
            </a:r>
            <a:r>
              <a:rPr sz="1500" spc="4" baseline="-2742" dirty="0">
                <a:latin typeface="Verdana"/>
                <a:cs typeface="Verdana"/>
              </a:rPr>
              <a:t>n</a:t>
            </a:r>
            <a:r>
              <a:rPr sz="1500" spc="-4" baseline="-2742" dirty="0">
                <a:latin typeface="Verdana"/>
                <a:cs typeface="Verdana"/>
              </a:rPr>
              <a:t>c</a:t>
            </a:r>
            <a:r>
              <a:rPr sz="1500" spc="4" baseline="-2742" dirty="0">
                <a:latin typeface="Verdana"/>
                <a:cs typeface="Verdana"/>
              </a:rPr>
              <a:t>h</a:t>
            </a:r>
            <a:r>
              <a:rPr sz="1500" spc="0" baseline="-2742" dirty="0">
                <a:latin typeface="Verdana"/>
                <a:cs typeface="Verdana"/>
              </a:rPr>
              <a:t>é</a:t>
            </a:r>
            <a:endParaRPr sz="1000">
              <a:latin typeface="Verdana"/>
              <a:cs typeface="Verdana"/>
            </a:endParaRPr>
          </a:p>
        </p:txBody>
      </p:sp>
      <p:sp>
        <p:nvSpPr>
          <p:cNvPr id="13" name="object 13"/>
          <p:cNvSpPr txBox="1"/>
          <p:nvPr/>
        </p:nvSpPr>
        <p:spPr>
          <a:xfrm>
            <a:off x="1320685" y="3264416"/>
            <a:ext cx="2035927" cy="151892"/>
          </a:xfrm>
          <a:prstGeom prst="rect">
            <a:avLst/>
          </a:prstGeom>
        </p:spPr>
        <p:txBody>
          <a:bodyPr wrap="square" lIns="0" tIns="0" rIns="0" bIns="0" rtlCol="0">
            <a:noAutofit/>
          </a:bodyPr>
          <a:lstStyle/>
          <a:p>
            <a:pPr marL="12700">
              <a:lnSpc>
                <a:spcPts val="1135"/>
              </a:lnSpc>
              <a:spcBef>
                <a:spcPts val="56"/>
              </a:spcBef>
            </a:pPr>
            <a:r>
              <a:rPr sz="1000" spc="14" dirty="0">
                <a:latin typeface="Verdana"/>
                <a:cs typeface="Verdana"/>
              </a:rPr>
              <a:t>i</a:t>
            </a:r>
            <a:r>
              <a:rPr sz="1000" spc="0" dirty="0">
                <a:latin typeface="Verdana"/>
                <a:cs typeface="Verdana"/>
              </a:rPr>
              <a:t>n</a:t>
            </a:r>
            <a:r>
              <a:rPr sz="1000" spc="80" dirty="0">
                <a:latin typeface="Times New Roman"/>
                <a:cs typeface="Times New Roman"/>
              </a:rPr>
              <a:t> </a:t>
            </a:r>
            <a:r>
              <a:rPr sz="1000" spc="-4" dirty="0">
                <a:latin typeface="Verdana"/>
                <a:cs typeface="Verdana"/>
              </a:rPr>
              <a:t>c</a:t>
            </a:r>
            <a:r>
              <a:rPr sz="1000" spc="4" dirty="0">
                <a:latin typeface="Verdana"/>
                <a:cs typeface="Verdana"/>
              </a:rPr>
              <a:t>u</a:t>
            </a:r>
            <a:r>
              <a:rPr sz="1000" spc="0" dirty="0">
                <a:latin typeface="Verdana"/>
                <a:cs typeface="Verdana"/>
              </a:rPr>
              <a:t>i</a:t>
            </a:r>
            <a:r>
              <a:rPr sz="1000" spc="100" dirty="0">
                <a:latin typeface="Times New Roman"/>
                <a:cs typeface="Times New Roman"/>
              </a:rPr>
              <a:t> </a:t>
            </a:r>
            <a:r>
              <a:rPr sz="1000" spc="-4" dirty="0">
                <a:latin typeface="Verdana"/>
                <a:cs typeface="Verdana"/>
              </a:rPr>
              <a:t>s</a:t>
            </a:r>
            <a:r>
              <a:rPr sz="1000" spc="0" dirty="0">
                <a:latin typeface="Verdana"/>
                <a:cs typeface="Verdana"/>
              </a:rPr>
              <a:t>i</a:t>
            </a:r>
            <a:r>
              <a:rPr sz="1000" spc="106" dirty="0">
                <a:latin typeface="Times New Roman"/>
                <a:cs typeface="Times New Roman"/>
              </a:rPr>
              <a:t> </a:t>
            </a:r>
            <a:r>
              <a:rPr sz="1000" spc="-4" dirty="0">
                <a:latin typeface="Verdana"/>
                <a:cs typeface="Verdana"/>
              </a:rPr>
              <a:t>s</a:t>
            </a:r>
            <a:r>
              <a:rPr sz="1000" spc="0" dirty="0">
                <a:latin typeface="Verdana"/>
                <a:cs typeface="Verdana"/>
              </a:rPr>
              <a:t>v</a:t>
            </a:r>
            <a:r>
              <a:rPr sz="1000" spc="-4" dirty="0">
                <a:latin typeface="Verdana"/>
                <a:cs typeface="Verdana"/>
              </a:rPr>
              <a:t>o</a:t>
            </a:r>
            <a:r>
              <a:rPr sz="1000" spc="14" dirty="0">
                <a:latin typeface="Verdana"/>
                <a:cs typeface="Verdana"/>
              </a:rPr>
              <a:t>l</a:t>
            </a:r>
            <a:r>
              <a:rPr sz="1000" spc="4" dirty="0">
                <a:latin typeface="Verdana"/>
                <a:cs typeface="Verdana"/>
              </a:rPr>
              <a:t>g</a:t>
            </a:r>
            <a:r>
              <a:rPr sz="1000" spc="-4" dirty="0">
                <a:latin typeface="Verdana"/>
                <a:cs typeface="Verdana"/>
              </a:rPr>
              <a:t>o</a:t>
            </a:r>
            <a:r>
              <a:rPr sz="1000" spc="4" dirty="0">
                <a:latin typeface="Verdana"/>
                <a:cs typeface="Verdana"/>
              </a:rPr>
              <a:t>n</a:t>
            </a:r>
            <a:r>
              <a:rPr sz="1000" spc="0" dirty="0">
                <a:latin typeface="Verdana"/>
                <a:cs typeface="Verdana"/>
              </a:rPr>
              <a:t>o</a:t>
            </a:r>
            <a:r>
              <a:rPr sz="1000" spc="85"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i</a:t>
            </a:r>
            <a:endParaRPr sz="1000">
              <a:latin typeface="Verdana"/>
              <a:cs typeface="Verdana"/>
            </a:endParaRPr>
          </a:p>
        </p:txBody>
      </p:sp>
      <p:sp>
        <p:nvSpPr>
          <p:cNvPr id="12" name="object 12"/>
          <p:cNvSpPr txBox="1"/>
          <p:nvPr/>
        </p:nvSpPr>
        <p:spPr>
          <a:xfrm>
            <a:off x="6362077" y="3531116"/>
            <a:ext cx="2480305" cy="1518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al</a:t>
            </a:r>
            <a:r>
              <a:rPr sz="1000" spc="-6" dirty="0">
                <a:latin typeface="Times New Roman"/>
                <a:cs typeface="Times New Roman"/>
              </a:rPr>
              <a:t> </a:t>
            </a:r>
            <a:r>
              <a:rPr sz="1000" b="1" spc="-152" dirty="0">
                <a:solidFill>
                  <a:srgbClr val="009999"/>
                </a:solidFill>
                <a:latin typeface="Verdana"/>
                <a:cs typeface="Verdana"/>
              </a:rPr>
              <a:t> </a:t>
            </a:r>
            <a:r>
              <a:rPr sz="1000" b="1" u="heavy" spc="-4" dirty="0">
                <a:solidFill>
                  <a:srgbClr val="009999"/>
                </a:solidFill>
                <a:latin typeface="Verdana"/>
                <a:cs typeface="Verdana"/>
              </a:rPr>
              <a:t>r</a:t>
            </a:r>
            <a:r>
              <a:rPr sz="1000" b="1" u="heavy" spc="0" dirty="0">
                <a:solidFill>
                  <a:srgbClr val="009999"/>
                </a:solidFill>
                <a:latin typeface="Verdana"/>
                <a:cs typeface="Verdana"/>
              </a:rPr>
              <a:t>eg</a:t>
            </a:r>
            <a:r>
              <a:rPr sz="1000" b="1" u="heavy" spc="-4" dirty="0">
                <a:solidFill>
                  <a:srgbClr val="009999"/>
                </a:solidFill>
                <a:latin typeface="Verdana"/>
                <a:cs typeface="Verdana"/>
              </a:rPr>
              <a:t>is</a:t>
            </a:r>
            <a:r>
              <a:rPr sz="1000" b="1" u="heavy" spc="0" dirty="0">
                <a:solidFill>
                  <a:srgbClr val="009999"/>
                </a:solidFill>
                <a:latin typeface="Verdana"/>
                <a:cs typeface="Verdana"/>
              </a:rPr>
              <a:t>t</a:t>
            </a:r>
            <a:r>
              <a:rPr sz="1000" b="1" u="heavy" spc="-4" dirty="0">
                <a:solidFill>
                  <a:srgbClr val="009999"/>
                </a:solidFill>
                <a:latin typeface="Verdana"/>
                <a:cs typeface="Verdana"/>
              </a:rPr>
              <a:t>r</a:t>
            </a:r>
            <a:r>
              <a:rPr sz="1000" b="1" u="heavy" spc="0" dirty="0">
                <a:solidFill>
                  <a:srgbClr val="009999"/>
                </a:solidFill>
                <a:latin typeface="Verdana"/>
                <a:cs typeface="Verdana"/>
              </a:rPr>
              <a:t>o</a:t>
            </a:r>
            <a:r>
              <a:rPr sz="1000" b="1" u="heavy" spc="-47" dirty="0">
                <a:solidFill>
                  <a:srgbClr val="009999"/>
                </a:solidFill>
                <a:latin typeface="Verdana"/>
                <a:cs typeface="Verdana"/>
              </a:rPr>
              <a:t> </a:t>
            </a:r>
            <a:r>
              <a:rPr sz="1000" b="1" u="heavy" spc="0" dirty="0">
                <a:solidFill>
                  <a:srgbClr val="009999"/>
                </a:solidFill>
                <a:latin typeface="Verdana"/>
                <a:cs typeface="Verdana"/>
              </a:rPr>
              <a:t>deg</a:t>
            </a:r>
            <a:r>
              <a:rPr sz="1000" b="1" u="heavy" spc="-4" dirty="0">
                <a:solidFill>
                  <a:srgbClr val="009999"/>
                </a:solidFill>
                <a:latin typeface="Verdana"/>
                <a:cs typeface="Verdana"/>
              </a:rPr>
              <a:t>l</a:t>
            </a:r>
            <a:r>
              <a:rPr sz="1000" b="1" u="heavy" spc="0" dirty="0">
                <a:solidFill>
                  <a:srgbClr val="009999"/>
                </a:solidFill>
                <a:latin typeface="Verdana"/>
                <a:cs typeface="Verdana"/>
              </a:rPr>
              <a:t>i</a:t>
            </a:r>
            <a:r>
              <a:rPr sz="1000" b="1" u="heavy" spc="-45"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nfo</a:t>
            </a:r>
            <a:r>
              <a:rPr sz="1000" b="1" u="heavy" spc="-4" dirty="0">
                <a:solidFill>
                  <a:srgbClr val="009999"/>
                </a:solidFill>
                <a:latin typeface="Verdana"/>
                <a:cs typeface="Verdana"/>
              </a:rPr>
              <a:t>r</a:t>
            </a:r>
            <a:r>
              <a:rPr sz="1000" b="1" u="heavy" spc="0" dirty="0">
                <a:solidFill>
                  <a:srgbClr val="009999"/>
                </a:solidFill>
                <a:latin typeface="Verdana"/>
                <a:cs typeface="Verdana"/>
              </a:rPr>
              <a:t>tuni</a:t>
            </a:r>
            <a:r>
              <a:rPr sz="1000" b="1" spc="81" dirty="0">
                <a:solidFill>
                  <a:srgbClr val="009999"/>
                </a:solidFill>
                <a:latin typeface="Times New Roman"/>
                <a:cs typeface="Times New Roman"/>
              </a:rPr>
              <a:t> </a:t>
            </a:r>
            <a:r>
              <a:rPr sz="1000" spc="-4" dirty="0">
                <a:latin typeface="Verdana"/>
                <a:cs typeface="Verdana"/>
              </a:rPr>
              <a:t>s</a:t>
            </a:r>
            <a:r>
              <a:rPr sz="1000" spc="4" dirty="0">
                <a:latin typeface="Verdana"/>
                <a:cs typeface="Verdana"/>
              </a:rPr>
              <a:t>u</a:t>
            </a:r>
            <a:r>
              <a:rPr sz="1000" spc="0" dirty="0">
                <a:latin typeface="Verdana"/>
                <a:cs typeface="Verdana"/>
              </a:rPr>
              <a:t>l</a:t>
            </a:r>
            <a:r>
              <a:rPr sz="1000" spc="100"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o</a:t>
            </a:r>
            <a:endParaRPr sz="1000">
              <a:latin typeface="Verdana"/>
              <a:cs typeface="Verdana"/>
            </a:endParaRPr>
          </a:p>
        </p:txBody>
      </p:sp>
      <p:sp>
        <p:nvSpPr>
          <p:cNvPr id="11" name="object 11"/>
          <p:cNvSpPr txBox="1"/>
          <p:nvPr/>
        </p:nvSpPr>
        <p:spPr>
          <a:xfrm>
            <a:off x="3862717" y="3619316"/>
            <a:ext cx="1636971" cy="843788"/>
          </a:xfrm>
          <a:prstGeom prst="rect">
            <a:avLst/>
          </a:prstGeom>
        </p:spPr>
        <p:txBody>
          <a:bodyPr wrap="square" lIns="0" tIns="0" rIns="0" bIns="0" rtlCol="0">
            <a:noAutofit/>
          </a:bodyPr>
          <a:lstStyle/>
          <a:p>
            <a:pPr marR="6069" algn="ctr">
              <a:lnSpc>
                <a:spcPts val="1555"/>
              </a:lnSpc>
              <a:spcBef>
                <a:spcPts val="77"/>
              </a:spcBef>
            </a:pPr>
            <a:r>
              <a:rPr sz="1400" b="1" spc="4" dirty="0">
                <a:solidFill>
                  <a:srgbClr val="FF0000"/>
                </a:solidFill>
                <a:latin typeface="Verdana"/>
                <a:cs typeface="Verdana"/>
              </a:rPr>
              <a:t>R</a:t>
            </a:r>
            <a:r>
              <a:rPr sz="1400" b="1" spc="0" dirty="0">
                <a:solidFill>
                  <a:srgbClr val="FF0000"/>
                </a:solidFill>
                <a:latin typeface="Verdana"/>
                <a:cs typeface="Verdana"/>
              </a:rPr>
              <a:t>appr</a:t>
            </a:r>
            <a:r>
              <a:rPr sz="1400" b="1" spc="4" dirty="0">
                <a:solidFill>
                  <a:srgbClr val="FF0000"/>
                </a:solidFill>
                <a:latin typeface="Verdana"/>
                <a:cs typeface="Verdana"/>
              </a:rPr>
              <a:t>e</a:t>
            </a:r>
            <a:r>
              <a:rPr sz="1400" b="1" spc="-4" dirty="0">
                <a:solidFill>
                  <a:srgbClr val="FF0000"/>
                </a:solidFill>
                <a:latin typeface="Verdana"/>
                <a:cs typeface="Verdana"/>
              </a:rPr>
              <a:t>s</a:t>
            </a:r>
            <a:r>
              <a:rPr sz="1400" b="1" spc="4" dirty="0">
                <a:solidFill>
                  <a:srgbClr val="FF0000"/>
                </a:solidFill>
                <a:latin typeface="Verdana"/>
                <a:cs typeface="Verdana"/>
              </a:rPr>
              <a:t>e</a:t>
            </a:r>
            <a:r>
              <a:rPr sz="1400" b="1" spc="-4" dirty="0">
                <a:solidFill>
                  <a:srgbClr val="FF0000"/>
                </a:solidFill>
                <a:latin typeface="Verdana"/>
                <a:cs typeface="Verdana"/>
              </a:rPr>
              <a:t>nt</a:t>
            </a:r>
            <a:r>
              <a:rPr sz="1400" b="1" spc="0" dirty="0">
                <a:solidFill>
                  <a:srgbClr val="FF0000"/>
                </a:solidFill>
                <a:latin typeface="Verdana"/>
                <a:cs typeface="Verdana"/>
              </a:rPr>
              <a:t>a</a:t>
            </a:r>
            <a:r>
              <a:rPr sz="1400" b="1" spc="-4" dirty="0">
                <a:solidFill>
                  <a:srgbClr val="FF0000"/>
                </a:solidFill>
                <a:latin typeface="Verdana"/>
                <a:cs typeface="Verdana"/>
              </a:rPr>
              <a:t>nt</a:t>
            </a:r>
            <a:r>
              <a:rPr sz="1400" b="1" spc="0" dirty="0">
                <a:solidFill>
                  <a:srgbClr val="FF0000"/>
                </a:solidFill>
                <a:latin typeface="Verdana"/>
                <a:cs typeface="Verdana"/>
              </a:rPr>
              <a:t>e</a:t>
            </a:r>
            <a:endParaRPr sz="1400">
              <a:latin typeface="Verdana"/>
              <a:cs typeface="Verdana"/>
            </a:endParaRPr>
          </a:p>
          <a:p>
            <a:pPr marL="36116" indent="-62738" algn="ctr">
              <a:lnSpc>
                <a:spcPts val="1680"/>
              </a:lnSpc>
              <a:spcBef>
                <a:spcPts val="46"/>
              </a:spcBef>
            </a:pPr>
            <a:r>
              <a:rPr sz="1400" b="1" spc="0" dirty="0">
                <a:solidFill>
                  <a:srgbClr val="FF0000"/>
                </a:solidFill>
                <a:latin typeface="Verdana"/>
                <a:cs typeface="Verdana"/>
              </a:rPr>
              <a:t>d</a:t>
            </a:r>
            <a:r>
              <a:rPr sz="1400" b="1" spc="4" dirty="0">
                <a:solidFill>
                  <a:srgbClr val="FF0000"/>
                </a:solidFill>
                <a:latin typeface="Verdana"/>
                <a:cs typeface="Verdana"/>
              </a:rPr>
              <a:t>e</a:t>
            </a:r>
            <a:r>
              <a:rPr sz="1400" b="1" spc="0" dirty="0">
                <a:solidFill>
                  <a:srgbClr val="FF0000"/>
                </a:solidFill>
                <a:latin typeface="Verdana"/>
                <a:cs typeface="Verdana"/>
              </a:rPr>
              <a:t>i</a:t>
            </a:r>
            <a:r>
              <a:rPr sz="1400" b="1" spc="94" dirty="0">
                <a:solidFill>
                  <a:srgbClr val="FF0000"/>
                </a:solidFill>
                <a:latin typeface="Times New Roman"/>
                <a:cs typeface="Times New Roman"/>
              </a:rPr>
              <a:t> </a:t>
            </a:r>
            <a:r>
              <a:rPr sz="1400" b="1" spc="0" dirty="0">
                <a:solidFill>
                  <a:srgbClr val="FF0000"/>
                </a:solidFill>
                <a:latin typeface="Verdana"/>
                <a:cs typeface="Verdana"/>
              </a:rPr>
              <a:t>lav</a:t>
            </a:r>
            <a:r>
              <a:rPr sz="1400" b="1" spc="-4" dirty="0">
                <a:solidFill>
                  <a:srgbClr val="FF0000"/>
                </a:solidFill>
                <a:latin typeface="Verdana"/>
                <a:cs typeface="Verdana"/>
              </a:rPr>
              <a:t>o</a:t>
            </a:r>
            <a:r>
              <a:rPr sz="1400" b="1" spc="0" dirty="0">
                <a:solidFill>
                  <a:srgbClr val="FF0000"/>
                </a:solidFill>
                <a:latin typeface="Verdana"/>
                <a:cs typeface="Verdana"/>
              </a:rPr>
              <a:t>ra</a:t>
            </a:r>
            <a:r>
              <a:rPr sz="1400" b="1" spc="-4" dirty="0">
                <a:solidFill>
                  <a:srgbClr val="FF0000"/>
                </a:solidFill>
                <a:latin typeface="Verdana"/>
                <a:cs typeface="Verdana"/>
              </a:rPr>
              <a:t>to</a:t>
            </a:r>
            <a:r>
              <a:rPr sz="1400" b="1" spc="0" dirty="0">
                <a:solidFill>
                  <a:srgbClr val="FF0000"/>
                </a:solidFill>
                <a:latin typeface="Verdana"/>
                <a:cs typeface="Verdana"/>
              </a:rPr>
              <a:t>ri</a:t>
            </a:r>
            <a:r>
              <a:rPr sz="1400" b="1" spc="0" dirty="0">
                <a:solidFill>
                  <a:srgbClr val="FF0000"/>
                </a:solidFill>
                <a:latin typeface="Times New Roman"/>
                <a:cs typeface="Times New Roman"/>
              </a:rPr>
              <a:t> </a:t>
            </a:r>
            <a:r>
              <a:rPr sz="1400" b="1" spc="0" dirty="0">
                <a:solidFill>
                  <a:srgbClr val="FF0000"/>
                </a:solidFill>
                <a:latin typeface="Verdana"/>
                <a:cs typeface="Verdana"/>
              </a:rPr>
              <a:t>p</a:t>
            </a:r>
            <a:r>
              <a:rPr sz="1400" b="1" spc="4" dirty="0">
                <a:solidFill>
                  <a:srgbClr val="FF0000"/>
                </a:solidFill>
                <a:latin typeface="Verdana"/>
                <a:cs typeface="Verdana"/>
              </a:rPr>
              <a:t>e</a:t>
            </a:r>
            <a:r>
              <a:rPr sz="1400" b="1" spc="0" dirty="0">
                <a:solidFill>
                  <a:srgbClr val="FF0000"/>
                </a:solidFill>
                <a:latin typeface="Verdana"/>
                <a:cs typeface="Verdana"/>
              </a:rPr>
              <a:t>r</a:t>
            </a:r>
            <a:r>
              <a:rPr sz="1400" b="1" spc="104" dirty="0">
                <a:solidFill>
                  <a:srgbClr val="FF0000"/>
                </a:solidFill>
                <a:latin typeface="Times New Roman"/>
                <a:cs typeface="Times New Roman"/>
              </a:rPr>
              <a:t> </a:t>
            </a:r>
            <a:r>
              <a:rPr sz="1400" b="1" spc="0" dirty="0">
                <a:solidFill>
                  <a:srgbClr val="FF0000"/>
                </a:solidFill>
                <a:latin typeface="Verdana"/>
                <a:cs typeface="Verdana"/>
              </a:rPr>
              <a:t>la</a:t>
            </a:r>
            <a:r>
              <a:rPr sz="1400" b="1" spc="129" dirty="0">
                <a:solidFill>
                  <a:srgbClr val="FF0000"/>
                </a:solidFill>
                <a:latin typeface="Times New Roman"/>
                <a:cs typeface="Times New Roman"/>
              </a:rPr>
              <a:t> </a:t>
            </a:r>
            <a:r>
              <a:rPr sz="1400" b="1" spc="-4" dirty="0">
                <a:solidFill>
                  <a:srgbClr val="FF0000"/>
                </a:solidFill>
                <a:latin typeface="Verdana"/>
                <a:cs typeface="Verdana"/>
              </a:rPr>
              <a:t>s</a:t>
            </a:r>
            <a:r>
              <a:rPr sz="1400" b="1" spc="0" dirty="0">
                <a:solidFill>
                  <a:srgbClr val="FF0000"/>
                </a:solidFill>
                <a:latin typeface="Verdana"/>
                <a:cs typeface="Verdana"/>
              </a:rPr>
              <a:t>ic</a:t>
            </a:r>
            <a:r>
              <a:rPr sz="1400" b="1" spc="-4" dirty="0">
                <a:solidFill>
                  <a:srgbClr val="FF0000"/>
                </a:solidFill>
                <a:latin typeface="Verdana"/>
                <a:cs typeface="Verdana"/>
              </a:rPr>
              <a:t>u</a:t>
            </a:r>
            <a:r>
              <a:rPr sz="1400" b="1" spc="0" dirty="0">
                <a:solidFill>
                  <a:srgbClr val="FF0000"/>
                </a:solidFill>
                <a:latin typeface="Verdana"/>
                <a:cs typeface="Verdana"/>
              </a:rPr>
              <a:t>r</a:t>
            </a:r>
            <a:r>
              <a:rPr sz="1400" b="1" spc="4" dirty="0">
                <a:solidFill>
                  <a:srgbClr val="FF0000"/>
                </a:solidFill>
                <a:latin typeface="Verdana"/>
                <a:cs typeface="Verdana"/>
              </a:rPr>
              <a:t>e</a:t>
            </a:r>
            <a:r>
              <a:rPr sz="1400" b="1" spc="0" dirty="0">
                <a:solidFill>
                  <a:srgbClr val="FF0000"/>
                </a:solidFill>
                <a:latin typeface="Verdana"/>
                <a:cs typeface="Verdana"/>
              </a:rPr>
              <a:t>zza</a:t>
            </a:r>
            <a:r>
              <a:rPr sz="1400" b="1" spc="0" dirty="0">
                <a:solidFill>
                  <a:srgbClr val="FF0000"/>
                </a:solidFill>
                <a:latin typeface="Times New Roman"/>
                <a:cs typeface="Times New Roman"/>
              </a:rPr>
              <a:t> </a:t>
            </a:r>
            <a:r>
              <a:rPr sz="1400" b="1" spc="4" dirty="0">
                <a:latin typeface="Verdana"/>
                <a:cs typeface="Verdana"/>
              </a:rPr>
              <a:t>(RL</a:t>
            </a:r>
            <a:r>
              <a:rPr sz="1400" b="1" spc="0" dirty="0">
                <a:latin typeface="Verdana"/>
                <a:cs typeface="Verdana"/>
              </a:rPr>
              <a:t>S)</a:t>
            </a:r>
            <a:endParaRPr sz="1400">
              <a:latin typeface="Verdana"/>
              <a:cs typeface="Verdana"/>
            </a:endParaRPr>
          </a:p>
        </p:txBody>
      </p:sp>
      <p:sp>
        <p:nvSpPr>
          <p:cNvPr id="10" name="object 10"/>
          <p:cNvSpPr txBox="1"/>
          <p:nvPr/>
        </p:nvSpPr>
        <p:spPr>
          <a:xfrm>
            <a:off x="6145663" y="4696976"/>
            <a:ext cx="3386282" cy="151892"/>
          </a:xfrm>
          <a:prstGeom prst="rect">
            <a:avLst/>
          </a:prstGeom>
        </p:spPr>
        <p:txBody>
          <a:bodyPr wrap="square" lIns="0" tIns="0" rIns="0" bIns="0" rtlCol="0">
            <a:noAutofit/>
          </a:bodyPr>
          <a:lstStyle/>
          <a:p>
            <a:pPr marL="12700">
              <a:lnSpc>
                <a:spcPts val="1135"/>
              </a:lnSpc>
              <a:spcBef>
                <a:spcPts val="56"/>
              </a:spcBef>
            </a:pPr>
            <a:r>
              <a:rPr sz="1000" spc="0" dirty="0">
                <a:latin typeface="Verdana"/>
                <a:cs typeface="Verdana"/>
              </a:rPr>
              <a:t>P</a:t>
            </a:r>
            <a:r>
              <a:rPr sz="1000" spc="4" dirty="0">
                <a:latin typeface="Verdana"/>
                <a:cs typeface="Verdana"/>
              </a:rPr>
              <a:t>u</a:t>
            </a:r>
            <a:r>
              <a:rPr sz="1000" spc="0" dirty="0">
                <a:latin typeface="Verdana"/>
                <a:cs typeface="Verdana"/>
              </a:rPr>
              <a:t>ò</a:t>
            </a:r>
            <a:r>
              <a:rPr sz="1000" spc="86" dirty="0">
                <a:latin typeface="Times New Roman"/>
                <a:cs typeface="Times New Roman"/>
              </a:rPr>
              <a:t> </a:t>
            </a:r>
            <a:r>
              <a:rPr sz="1000" spc="0" dirty="0">
                <a:latin typeface="Verdana"/>
                <a:cs typeface="Verdana"/>
              </a:rPr>
              <a:t>fa</a:t>
            </a:r>
            <a:r>
              <a:rPr sz="1000" spc="-4" dirty="0">
                <a:latin typeface="Verdana"/>
                <a:cs typeface="Verdana"/>
              </a:rPr>
              <a:t>r</a:t>
            </a:r>
            <a:r>
              <a:rPr sz="1000" spc="0" dirty="0">
                <a:latin typeface="Verdana"/>
                <a:cs typeface="Verdana"/>
              </a:rPr>
              <a:t>e</a:t>
            </a:r>
            <a:r>
              <a:rPr sz="1000" spc="-13" dirty="0">
                <a:latin typeface="Times New Roman"/>
                <a:cs typeface="Times New Roman"/>
              </a:rPr>
              <a:t> </a:t>
            </a:r>
            <a:r>
              <a:rPr sz="1000" b="1" spc="-141" dirty="0">
                <a:solidFill>
                  <a:srgbClr val="009999"/>
                </a:solidFill>
                <a:latin typeface="Verdana"/>
                <a:cs typeface="Verdana"/>
              </a:rPr>
              <a:t> </a:t>
            </a:r>
            <a:r>
              <a:rPr sz="1000" b="1" u="heavy" spc="-4" dirty="0">
                <a:solidFill>
                  <a:srgbClr val="009999"/>
                </a:solidFill>
                <a:latin typeface="Verdana"/>
                <a:cs typeface="Verdana"/>
              </a:rPr>
              <a:t>ri</a:t>
            </a:r>
            <a:r>
              <a:rPr sz="1000" b="1" u="heavy" spc="0" dirty="0">
                <a:solidFill>
                  <a:srgbClr val="009999"/>
                </a:solidFill>
                <a:latin typeface="Verdana"/>
                <a:cs typeface="Verdana"/>
              </a:rPr>
              <a:t>co</a:t>
            </a:r>
            <a:r>
              <a:rPr sz="1000" b="1" u="heavy" spc="-4" dirty="0">
                <a:solidFill>
                  <a:srgbClr val="009999"/>
                </a:solidFill>
                <a:latin typeface="Verdana"/>
                <a:cs typeface="Verdana"/>
              </a:rPr>
              <a:t>rs</a:t>
            </a:r>
            <a:r>
              <a:rPr sz="1000" b="1" u="heavy" spc="0" dirty="0">
                <a:solidFill>
                  <a:srgbClr val="009999"/>
                </a:solidFill>
                <a:latin typeface="Verdana"/>
                <a:cs typeface="Verdana"/>
              </a:rPr>
              <a:t>o</a:t>
            </a:r>
            <a:r>
              <a:rPr sz="1000" b="1" u="heavy" spc="-42" dirty="0">
                <a:solidFill>
                  <a:srgbClr val="009999"/>
                </a:solidFill>
                <a:latin typeface="Verdana"/>
                <a:cs typeface="Verdana"/>
              </a:rPr>
              <a:t> </a:t>
            </a:r>
            <a:r>
              <a:rPr sz="1000" b="1" u="heavy" spc="-4" dirty="0">
                <a:solidFill>
                  <a:srgbClr val="009999"/>
                </a:solidFill>
                <a:latin typeface="Verdana"/>
                <a:cs typeface="Verdana"/>
              </a:rPr>
              <a:t>all</a:t>
            </a:r>
            <a:r>
              <a:rPr sz="1000" b="1" u="heavy" spc="0" dirty="0">
                <a:solidFill>
                  <a:srgbClr val="009999"/>
                </a:solidFill>
                <a:latin typeface="Verdana"/>
                <a:cs typeface="Verdana"/>
              </a:rPr>
              <a:t>e</a:t>
            </a:r>
            <a:r>
              <a:rPr sz="1000" b="1" u="heavy" spc="-38" dirty="0">
                <a:solidFill>
                  <a:srgbClr val="009999"/>
                </a:solidFill>
                <a:latin typeface="Verdana"/>
                <a:cs typeface="Verdana"/>
              </a:rPr>
              <a:t> </a:t>
            </a:r>
            <a:r>
              <a:rPr sz="1000" b="1" u="heavy" spc="-4" dirty="0">
                <a:solidFill>
                  <a:srgbClr val="009999"/>
                </a:solidFill>
                <a:latin typeface="Verdana"/>
                <a:cs typeface="Verdana"/>
              </a:rPr>
              <a:t>a</a:t>
            </a:r>
            <a:r>
              <a:rPr sz="1000" b="1" u="heavy" spc="0" dirty="0">
                <a:solidFill>
                  <a:srgbClr val="009999"/>
                </a:solidFill>
                <a:latin typeface="Verdana"/>
                <a:cs typeface="Verdana"/>
              </a:rPr>
              <a:t>uto</a:t>
            </a:r>
            <a:r>
              <a:rPr sz="1000" b="1" u="heavy" spc="-4" dirty="0">
                <a:solidFill>
                  <a:srgbClr val="009999"/>
                </a:solidFill>
                <a:latin typeface="Verdana"/>
                <a:cs typeface="Verdana"/>
              </a:rPr>
              <a:t>ri</a:t>
            </a:r>
            <a:r>
              <a:rPr sz="1000" b="1" u="heavy" spc="0" dirty="0">
                <a:solidFill>
                  <a:srgbClr val="009999"/>
                </a:solidFill>
                <a:latin typeface="Verdana"/>
                <a:cs typeface="Verdana"/>
              </a:rPr>
              <a:t>tà</a:t>
            </a:r>
            <a:r>
              <a:rPr sz="1000" b="1" u="heavy" spc="-63" dirty="0">
                <a:solidFill>
                  <a:srgbClr val="009999"/>
                </a:solidFill>
                <a:latin typeface="Verdana"/>
                <a:cs typeface="Verdana"/>
              </a:rPr>
              <a:t> </a:t>
            </a:r>
            <a:r>
              <a:rPr sz="1000" b="1" u="heavy" spc="0" dirty="0">
                <a:solidFill>
                  <a:srgbClr val="009999"/>
                </a:solidFill>
                <a:latin typeface="Verdana"/>
                <a:cs typeface="Verdana"/>
              </a:rPr>
              <a:t>competenti</a:t>
            </a:r>
            <a:r>
              <a:rPr sz="1000" b="1" spc="41" dirty="0">
                <a:solidFill>
                  <a:srgbClr val="009999"/>
                </a:solidFill>
                <a:latin typeface="Times New Roman"/>
                <a:cs typeface="Times New Roman"/>
              </a:rPr>
              <a:t> </a:t>
            </a:r>
            <a:r>
              <a:rPr sz="1000" spc="4" dirty="0">
                <a:latin typeface="Verdana"/>
                <a:cs typeface="Verdana"/>
              </a:rPr>
              <a:t>qu</a:t>
            </a:r>
            <a:r>
              <a:rPr sz="1000" spc="0" dirty="0">
                <a:latin typeface="Verdana"/>
                <a:cs typeface="Verdana"/>
              </a:rPr>
              <a:t>a</a:t>
            </a:r>
            <a:r>
              <a:rPr sz="1000" spc="14" dirty="0">
                <a:latin typeface="Verdana"/>
                <a:cs typeface="Verdana"/>
              </a:rPr>
              <a:t>l</a:t>
            </a:r>
            <a:r>
              <a:rPr sz="1000" spc="-4" dirty="0">
                <a:latin typeface="Verdana"/>
                <a:cs typeface="Verdana"/>
              </a:rPr>
              <a:t>or</a:t>
            </a:r>
            <a:r>
              <a:rPr sz="1000" spc="0" dirty="0">
                <a:latin typeface="Verdana"/>
                <a:cs typeface="Verdana"/>
              </a:rPr>
              <a:t>a</a:t>
            </a:r>
            <a:endParaRPr sz="1000">
              <a:latin typeface="Verdana"/>
              <a:cs typeface="Verdana"/>
            </a:endParaRPr>
          </a:p>
        </p:txBody>
      </p:sp>
      <p:sp>
        <p:nvSpPr>
          <p:cNvPr id="9" name="object 9"/>
          <p:cNvSpPr txBox="1"/>
          <p:nvPr/>
        </p:nvSpPr>
        <p:spPr>
          <a:xfrm>
            <a:off x="6145669" y="4879856"/>
            <a:ext cx="3218052" cy="700531"/>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r</a:t>
            </a:r>
            <a:r>
              <a:rPr sz="1000" spc="14" dirty="0">
                <a:latin typeface="Verdana"/>
                <a:cs typeface="Verdana"/>
              </a:rPr>
              <a:t>i</a:t>
            </a:r>
            <a:r>
              <a:rPr sz="1000" spc="4" dirty="0">
                <a:latin typeface="Verdana"/>
                <a:cs typeface="Verdana"/>
              </a:rPr>
              <a:t>t</a:t>
            </a:r>
            <a:r>
              <a:rPr sz="1000" spc="-4" dirty="0">
                <a:latin typeface="Verdana"/>
                <a:cs typeface="Verdana"/>
              </a:rPr>
              <a:t>e</a:t>
            </a:r>
            <a:r>
              <a:rPr sz="1000" spc="4" dirty="0">
                <a:latin typeface="Verdana"/>
                <a:cs typeface="Verdana"/>
              </a:rPr>
              <a:t>ng</a:t>
            </a:r>
            <a:r>
              <a:rPr sz="1000" spc="0" dirty="0">
                <a:latin typeface="Verdana"/>
                <a:cs typeface="Verdana"/>
              </a:rPr>
              <a:t>a</a:t>
            </a:r>
            <a:r>
              <a:rPr sz="1000" spc="74" dirty="0">
                <a:latin typeface="Times New Roman"/>
                <a:cs typeface="Times New Roman"/>
              </a:rPr>
              <a:t> </a:t>
            </a:r>
            <a:r>
              <a:rPr sz="1000" spc="-4" dirty="0">
                <a:latin typeface="Verdana"/>
                <a:cs typeface="Verdana"/>
              </a:rPr>
              <a:t>c</a:t>
            </a:r>
            <a:r>
              <a:rPr sz="1000" spc="4" dirty="0">
                <a:latin typeface="Verdana"/>
                <a:cs typeface="Verdana"/>
              </a:rPr>
              <a:t>h</a:t>
            </a:r>
            <a:r>
              <a:rPr sz="1000" spc="0" dirty="0">
                <a:latin typeface="Verdana"/>
                <a:cs typeface="Verdana"/>
              </a:rPr>
              <a:t>e</a:t>
            </a:r>
            <a:r>
              <a:rPr sz="1000" spc="97"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m</a:t>
            </a:r>
            <a:r>
              <a:rPr sz="1000" spc="14" dirty="0">
                <a:latin typeface="Verdana"/>
                <a:cs typeface="Verdana"/>
              </a:rPr>
              <a:t>i</a:t>
            </a:r>
            <a:r>
              <a:rPr sz="1000" spc="-4" dirty="0">
                <a:latin typeface="Verdana"/>
                <a:cs typeface="Verdana"/>
              </a:rPr>
              <a:t>s</a:t>
            </a:r>
            <a:r>
              <a:rPr sz="1000" spc="4" dirty="0">
                <a:latin typeface="Verdana"/>
                <a:cs typeface="Verdana"/>
              </a:rPr>
              <a:t>u</a:t>
            </a:r>
            <a:r>
              <a:rPr sz="1000" spc="-4" dirty="0">
                <a:latin typeface="Verdana"/>
                <a:cs typeface="Verdana"/>
              </a:rPr>
              <a:t>r</a:t>
            </a:r>
            <a:r>
              <a:rPr sz="1000" spc="0" dirty="0">
                <a:latin typeface="Verdana"/>
                <a:cs typeface="Verdana"/>
              </a:rPr>
              <a:t>e</a:t>
            </a:r>
            <a:r>
              <a:rPr sz="1000" spc="80"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p</a:t>
            </a:r>
            <a:r>
              <a:rPr sz="1000" spc="-4" dirty="0">
                <a:latin typeface="Verdana"/>
                <a:cs typeface="Verdana"/>
              </a:rPr>
              <a:t>re</a:t>
            </a:r>
            <a:r>
              <a:rPr sz="1000" spc="0" dirty="0">
                <a:latin typeface="Verdana"/>
                <a:cs typeface="Verdana"/>
              </a:rPr>
              <a:t>v</a:t>
            </a:r>
            <a:r>
              <a:rPr sz="1000" spc="-4" dirty="0">
                <a:latin typeface="Verdana"/>
                <a:cs typeface="Verdana"/>
              </a:rPr>
              <a:t>e</a:t>
            </a:r>
            <a:r>
              <a:rPr sz="1000" spc="4" dirty="0">
                <a:latin typeface="Verdana"/>
                <a:cs typeface="Verdana"/>
              </a:rPr>
              <a:t>nz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79"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4" dirty="0">
                <a:latin typeface="Verdana"/>
                <a:cs typeface="Verdana"/>
              </a:rPr>
              <a:t>p</a:t>
            </a:r>
            <a:r>
              <a:rPr sz="1000" spc="-4" dirty="0">
                <a:latin typeface="Verdana"/>
                <a:cs typeface="Verdana"/>
              </a:rPr>
              <a:t>ro</a:t>
            </a:r>
            <a:r>
              <a:rPr sz="1000" spc="4" dirty="0">
                <a:latin typeface="Verdana"/>
                <a:cs typeface="Verdana"/>
              </a:rPr>
              <a:t>t</a:t>
            </a:r>
            <a:r>
              <a:rPr sz="1000" spc="-4" dirty="0">
                <a:latin typeface="Verdana"/>
                <a:cs typeface="Verdana"/>
              </a:rPr>
              <a:t>e</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endParaRPr sz="1000">
              <a:latin typeface="Verdana"/>
              <a:cs typeface="Verdana"/>
            </a:endParaRPr>
          </a:p>
          <a:p>
            <a:pPr marL="12700" marR="122324">
              <a:lnSpc>
                <a:spcPts val="1215"/>
              </a:lnSpc>
              <a:spcBef>
                <a:spcPts val="168"/>
              </a:spcBef>
            </a:pPr>
            <a:r>
              <a:rPr sz="1000" spc="4" dirty="0">
                <a:latin typeface="Verdana"/>
                <a:cs typeface="Verdana"/>
              </a:rPr>
              <a:t>d</a:t>
            </a:r>
            <a:r>
              <a:rPr sz="1000" spc="0" dirty="0">
                <a:latin typeface="Verdana"/>
                <a:cs typeface="Verdana"/>
              </a:rPr>
              <a:t>ai</a:t>
            </a:r>
            <a:r>
              <a:rPr sz="1000" spc="84"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sc</a:t>
            </a:r>
            <a:r>
              <a:rPr sz="1000" spc="4" dirty="0">
                <a:latin typeface="Verdana"/>
                <a:cs typeface="Verdana"/>
              </a:rPr>
              <a:t>h</a:t>
            </a:r>
            <a:r>
              <a:rPr sz="1000" spc="0" dirty="0">
                <a:latin typeface="Verdana"/>
                <a:cs typeface="Verdana"/>
              </a:rPr>
              <a:t>i</a:t>
            </a:r>
            <a:r>
              <a:rPr sz="1000" spc="88" dirty="0">
                <a:latin typeface="Times New Roman"/>
                <a:cs typeface="Times New Roman"/>
              </a:rPr>
              <a:t> </a:t>
            </a:r>
            <a:r>
              <a:rPr sz="1000" spc="0" dirty="0">
                <a:latin typeface="Verdana"/>
                <a:cs typeface="Verdana"/>
              </a:rPr>
              <a:t>a</a:t>
            </a:r>
            <a:r>
              <a:rPr sz="1000" spc="4" dirty="0">
                <a:latin typeface="Verdana"/>
                <a:cs typeface="Verdana"/>
              </a:rPr>
              <a:t>d</a:t>
            </a:r>
            <a:r>
              <a:rPr sz="1000" spc="-4" dirty="0">
                <a:latin typeface="Verdana"/>
                <a:cs typeface="Verdana"/>
              </a:rPr>
              <a:t>o</a:t>
            </a:r>
            <a:r>
              <a:rPr sz="1000" spc="4" dirty="0">
                <a:latin typeface="Verdana"/>
                <a:cs typeface="Verdana"/>
              </a:rPr>
              <a:t>tt</a:t>
            </a:r>
            <a:r>
              <a:rPr sz="1000" spc="0" dirty="0">
                <a:latin typeface="Verdana"/>
                <a:cs typeface="Verdana"/>
              </a:rPr>
              <a:t>a</a:t>
            </a:r>
            <a:r>
              <a:rPr sz="1000" spc="4" dirty="0">
                <a:latin typeface="Verdana"/>
                <a:cs typeface="Verdana"/>
              </a:rPr>
              <a:t>t</a:t>
            </a:r>
            <a:r>
              <a:rPr sz="1000" spc="0" dirty="0">
                <a:latin typeface="Verdana"/>
                <a:cs typeface="Verdana"/>
              </a:rPr>
              <a:t>e</a:t>
            </a:r>
            <a:r>
              <a:rPr sz="1000" spc="87" dirty="0">
                <a:latin typeface="Times New Roman"/>
                <a:cs typeface="Times New Roman"/>
              </a:rPr>
              <a:t> </a:t>
            </a:r>
            <a:r>
              <a:rPr sz="1000" spc="4" dirty="0">
                <a:latin typeface="Verdana"/>
                <a:cs typeface="Verdana"/>
              </a:rPr>
              <a:t>d</a:t>
            </a:r>
            <a:r>
              <a:rPr sz="1000" spc="0" dirty="0">
                <a:latin typeface="Verdana"/>
                <a:cs typeface="Verdana"/>
              </a:rPr>
              <a:t>al</a:t>
            </a:r>
            <a:r>
              <a:rPr sz="1000" spc="99" dirty="0">
                <a:latin typeface="Times New Roman"/>
                <a:cs typeface="Times New Roman"/>
              </a:rPr>
              <a:t> </a:t>
            </a:r>
            <a:r>
              <a:rPr sz="1000" spc="4" dirty="0">
                <a:latin typeface="Verdana"/>
                <a:cs typeface="Verdana"/>
              </a:rPr>
              <a:t>d</a:t>
            </a:r>
            <a:r>
              <a:rPr sz="1000" spc="0" dirty="0">
                <a:latin typeface="Verdana"/>
                <a:cs typeface="Verdana"/>
              </a:rPr>
              <a:t>a</a:t>
            </a:r>
            <a:r>
              <a:rPr sz="1000" spc="4" dirty="0">
                <a:latin typeface="Verdana"/>
                <a:cs typeface="Verdana"/>
              </a:rPr>
              <a:t>t</a:t>
            </a:r>
            <a:r>
              <a:rPr sz="1000" spc="-4" dirty="0">
                <a:latin typeface="Verdana"/>
                <a:cs typeface="Verdana"/>
              </a:rPr>
              <a:t>or</a:t>
            </a:r>
            <a:r>
              <a:rPr sz="1000" spc="0" dirty="0">
                <a:latin typeface="Verdana"/>
                <a:cs typeface="Verdana"/>
              </a:rPr>
              <a:t>e</a:t>
            </a:r>
            <a:r>
              <a:rPr sz="1000" spc="97"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o</a:t>
            </a:r>
            <a:r>
              <a:rPr sz="1000" spc="73" dirty="0">
                <a:latin typeface="Times New Roman"/>
                <a:cs typeface="Times New Roman"/>
              </a:rPr>
              <a:t> </a:t>
            </a:r>
            <a:r>
              <a:rPr sz="1000" spc="0" dirty="0">
                <a:latin typeface="Verdana"/>
                <a:cs typeface="Verdana"/>
              </a:rPr>
              <a:t>e</a:t>
            </a:r>
            <a:r>
              <a:rPr sz="1000" spc="108" dirty="0">
                <a:latin typeface="Times New Roman"/>
                <a:cs typeface="Times New Roman"/>
              </a:rPr>
              <a:t> </a:t>
            </a:r>
            <a:r>
              <a:rPr sz="1000" spc="0" dirty="0">
                <a:latin typeface="Verdana"/>
                <a:cs typeface="Verdana"/>
              </a:rPr>
              <a:t>i</a:t>
            </a:r>
            <a:r>
              <a:rPr sz="1000" spc="97" dirty="0">
                <a:latin typeface="Times New Roman"/>
                <a:cs typeface="Times New Roman"/>
              </a:rPr>
              <a:t> </a:t>
            </a:r>
            <a:r>
              <a:rPr sz="1000" spc="4" dirty="0">
                <a:latin typeface="Verdana"/>
                <a:cs typeface="Verdana"/>
              </a:rPr>
              <a:t>m</a:t>
            </a:r>
            <a:r>
              <a:rPr sz="1000" spc="-4" dirty="0">
                <a:latin typeface="Verdana"/>
                <a:cs typeface="Verdana"/>
              </a:rPr>
              <a:t>e</a:t>
            </a:r>
            <a:r>
              <a:rPr sz="1000" spc="4" dirty="0">
                <a:latin typeface="Verdana"/>
                <a:cs typeface="Verdana"/>
              </a:rPr>
              <a:t>zz</a:t>
            </a:r>
            <a:r>
              <a:rPr sz="1000" spc="0" dirty="0">
                <a:latin typeface="Verdana"/>
                <a:cs typeface="Verdana"/>
              </a:rPr>
              <a:t>i</a:t>
            </a:r>
            <a:r>
              <a:rPr sz="1000" spc="0" dirty="0">
                <a:latin typeface="Times New Roman"/>
                <a:cs typeface="Times New Roman"/>
              </a:rPr>
              <a:t> </a:t>
            </a:r>
            <a:endParaRPr sz="1000">
              <a:latin typeface="Verdana"/>
              <a:cs typeface="Verdana"/>
            </a:endParaRPr>
          </a:p>
          <a:p>
            <a:pPr marL="12700" marR="122324">
              <a:lnSpc>
                <a:spcPts val="1215"/>
              </a:lnSpc>
              <a:spcBef>
                <a:spcPts val="224"/>
              </a:spcBef>
            </a:pPr>
            <a:r>
              <a:rPr sz="1000" spc="14" dirty="0">
                <a:latin typeface="Verdana"/>
                <a:cs typeface="Verdana"/>
              </a:rPr>
              <a:t>i</a:t>
            </a:r>
            <a:r>
              <a:rPr sz="1000" spc="4" dirty="0">
                <a:latin typeface="Verdana"/>
                <a:cs typeface="Verdana"/>
              </a:rPr>
              <a:t>mp</a:t>
            </a:r>
            <a:r>
              <a:rPr sz="1000" spc="14" dirty="0">
                <a:latin typeface="Verdana"/>
                <a:cs typeface="Verdana"/>
              </a:rPr>
              <a:t>i</a:t>
            </a:r>
            <a:r>
              <a:rPr sz="1000" spc="-4" dirty="0">
                <a:latin typeface="Verdana"/>
                <a:cs typeface="Verdana"/>
              </a:rPr>
              <a:t>e</a:t>
            </a:r>
            <a:r>
              <a:rPr sz="1000" spc="4" dirty="0">
                <a:latin typeface="Verdana"/>
                <a:cs typeface="Verdana"/>
              </a:rPr>
              <a:t>g</a:t>
            </a:r>
            <a:r>
              <a:rPr sz="1000" spc="0" dirty="0">
                <a:latin typeface="Verdana"/>
                <a:cs typeface="Verdana"/>
              </a:rPr>
              <a:t>a</a:t>
            </a:r>
            <a:r>
              <a:rPr sz="1000" spc="4" dirty="0">
                <a:latin typeface="Verdana"/>
                <a:cs typeface="Verdana"/>
              </a:rPr>
              <a:t>t</a:t>
            </a:r>
            <a:r>
              <a:rPr sz="1000" spc="0" dirty="0">
                <a:latin typeface="Verdana"/>
                <a:cs typeface="Verdana"/>
              </a:rPr>
              <a:t>i</a:t>
            </a:r>
            <a:r>
              <a:rPr sz="1000" spc="53" dirty="0">
                <a:latin typeface="Times New Roman"/>
                <a:cs typeface="Times New Roman"/>
              </a:rPr>
              <a:t> </a:t>
            </a:r>
            <a:r>
              <a:rPr sz="1000" spc="4" dirty="0">
                <a:latin typeface="Verdana"/>
                <a:cs typeface="Verdana"/>
              </a:rPr>
              <a:t>p</a:t>
            </a:r>
            <a:r>
              <a:rPr sz="1000" spc="-4" dirty="0">
                <a:latin typeface="Verdana"/>
                <a:cs typeface="Verdana"/>
              </a:rPr>
              <a:t>e</a:t>
            </a:r>
            <a:r>
              <a:rPr sz="1000" spc="0" dirty="0">
                <a:latin typeface="Verdana"/>
                <a:cs typeface="Verdana"/>
              </a:rPr>
              <a:t>r</a:t>
            </a:r>
            <a:r>
              <a:rPr sz="1000" spc="88" dirty="0">
                <a:latin typeface="Times New Roman"/>
                <a:cs typeface="Times New Roman"/>
              </a:rPr>
              <a:t> </a:t>
            </a:r>
            <a:r>
              <a:rPr sz="1000" spc="0" dirty="0">
                <a:latin typeface="Verdana"/>
                <a:cs typeface="Verdana"/>
              </a:rPr>
              <a:t>a</a:t>
            </a:r>
            <a:r>
              <a:rPr sz="1000" spc="4" dirty="0">
                <a:latin typeface="Verdana"/>
                <a:cs typeface="Verdana"/>
              </a:rPr>
              <a:t>ttu</a:t>
            </a:r>
            <a:r>
              <a:rPr sz="1000" spc="0" dirty="0">
                <a:latin typeface="Verdana"/>
                <a:cs typeface="Verdana"/>
              </a:rPr>
              <a:t>a</a:t>
            </a:r>
            <a:r>
              <a:rPr sz="1000" spc="-4" dirty="0">
                <a:latin typeface="Verdana"/>
                <a:cs typeface="Verdana"/>
              </a:rPr>
              <a:t>r</a:t>
            </a:r>
            <a:r>
              <a:rPr sz="1000" spc="14" dirty="0">
                <a:latin typeface="Verdana"/>
                <a:cs typeface="Verdana"/>
              </a:rPr>
              <a:t>l</a:t>
            </a:r>
            <a:r>
              <a:rPr sz="1000" spc="0" dirty="0">
                <a:latin typeface="Verdana"/>
                <a:cs typeface="Verdana"/>
              </a:rPr>
              <a:t>e</a:t>
            </a:r>
            <a:r>
              <a:rPr sz="1000" spc="75" dirty="0">
                <a:latin typeface="Times New Roman"/>
                <a:cs typeface="Times New Roman"/>
              </a:rPr>
              <a:t> </a:t>
            </a:r>
            <a:r>
              <a:rPr sz="1000" spc="4" dirty="0">
                <a:latin typeface="Verdana"/>
                <a:cs typeface="Verdana"/>
              </a:rPr>
              <a:t>n</a:t>
            </a:r>
            <a:r>
              <a:rPr sz="1000" spc="-4" dirty="0">
                <a:latin typeface="Verdana"/>
                <a:cs typeface="Verdana"/>
              </a:rPr>
              <a:t>o</a:t>
            </a:r>
            <a:r>
              <a:rPr sz="1000" spc="0" dirty="0">
                <a:latin typeface="Verdana"/>
                <a:cs typeface="Verdana"/>
              </a:rPr>
              <a:t>n</a:t>
            </a:r>
            <a:r>
              <a:rPr sz="1000" spc="96" dirty="0">
                <a:latin typeface="Times New Roman"/>
                <a:cs typeface="Times New Roman"/>
              </a:rPr>
              <a:t> </a:t>
            </a:r>
            <a:r>
              <a:rPr sz="1000" spc="-4" dirty="0">
                <a:latin typeface="Verdana"/>
                <a:cs typeface="Verdana"/>
              </a:rPr>
              <a:t>so</a:t>
            </a:r>
            <a:r>
              <a:rPr sz="1000" spc="4" dirty="0">
                <a:latin typeface="Verdana"/>
                <a:cs typeface="Verdana"/>
              </a:rPr>
              <a:t>n</a:t>
            </a:r>
            <a:r>
              <a:rPr sz="1000" spc="0" dirty="0">
                <a:latin typeface="Verdana"/>
                <a:cs typeface="Verdana"/>
              </a:rPr>
              <a:t>o</a:t>
            </a:r>
            <a:r>
              <a:rPr sz="1000" spc="106" dirty="0">
                <a:latin typeface="Times New Roman"/>
                <a:cs typeface="Times New Roman"/>
              </a:rPr>
              <a:t> </a:t>
            </a:r>
            <a:r>
              <a:rPr sz="1000" spc="14" dirty="0">
                <a:latin typeface="Verdana"/>
                <a:cs typeface="Verdana"/>
              </a:rPr>
              <a:t>i</a:t>
            </a:r>
            <a:r>
              <a:rPr sz="1000" spc="4" dirty="0">
                <a:latin typeface="Verdana"/>
                <a:cs typeface="Verdana"/>
              </a:rPr>
              <a:t>d</a:t>
            </a:r>
            <a:r>
              <a:rPr sz="1000" spc="-4" dirty="0">
                <a:latin typeface="Verdana"/>
                <a:cs typeface="Verdana"/>
              </a:rPr>
              <a:t>o</a:t>
            </a:r>
            <a:r>
              <a:rPr sz="1000" spc="4" dirty="0">
                <a:latin typeface="Verdana"/>
                <a:cs typeface="Verdana"/>
              </a:rPr>
              <a:t>n</a:t>
            </a:r>
            <a:r>
              <a:rPr sz="1000" spc="-4" dirty="0">
                <a:latin typeface="Verdana"/>
                <a:cs typeface="Verdana"/>
              </a:rPr>
              <a:t>e</a:t>
            </a:r>
            <a:r>
              <a:rPr sz="1000" spc="0" dirty="0">
                <a:latin typeface="Verdana"/>
                <a:cs typeface="Verdana"/>
              </a:rPr>
              <a:t>i</a:t>
            </a:r>
            <a:r>
              <a:rPr sz="1000" spc="84" dirty="0">
                <a:latin typeface="Times New Roman"/>
                <a:cs typeface="Times New Roman"/>
              </a:rPr>
              <a:t> </a:t>
            </a:r>
            <a:r>
              <a:rPr sz="1000" spc="0" dirty="0">
                <a:latin typeface="Verdana"/>
                <a:cs typeface="Verdana"/>
              </a:rPr>
              <a:t>a</a:t>
            </a:r>
            <a:endParaRPr sz="1000">
              <a:latin typeface="Verdana"/>
              <a:cs typeface="Verdana"/>
            </a:endParaRPr>
          </a:p>
          <a:p>
            <a:pPr marL="12700" marR="138">
              <a:lnSpc>
                <a:spcPct val="101277"/>
              </a:lnSpc>
              <a:spcBef>
                <a:spcPts val="224"/>
              </a:spcBef>
            </a:pPr>
            <a:r>
              <a:rPr sz="1000" spc="4" dirty="0">
                <a:latin typeface="Verdana"/>
                <a:cs typeface="Verdana"/>
              </a:rPr>
              <a:t>g</a:t>
            </a:r>
            <a:r>
              <a:rPr sz="1000" spc="0" dirty="0">
                <a:latin typeface="Verdana"/>
                <a:cs typeface="Verdana"/>
              </a:rPr>
              <a:t>a</a:t>
            </a:r>
            <a:r>
              <a:rPr sz="1000" spc="-4" dirty="0">
                <a:latin typeface="Verdana"/>
                <a:cs typeface="Verdana"/>
              </a:rPr>
              <a:t>r</a:t>
            </a:r>
            <a:r>
              <a:rPr sz="1000" spc="0" dirty="0">
                <a:latin typeface="Verdana"/>
                <a:cs typeface="Verdana"/>
              </a:rPr>
              <a:t>a</a:t>
            </a:r>
            <a:r>
              <a:rPr sz="1000" spc="4" dirty="0">
                <a:latin typeface="Verdana"/>
                <a:cs typeface="Verdana"/>
              </a:rPr>
              <a:t>nt</a:t>
            </a:r>
            <a:r>
              <a:rPr sz="1000" spc="14" dirty="0">
                <a:latin typeface="Verdana"/>
                <a:cs typeface="Verdana"/>
              </a:rPr>
              <a:t>i</a:t>
            </a:r>
            <a:r>
              <a:rPr sz="1000" spc="-4" dirty="0">
                <a:latin typeface="Verdana"/>
                <a:cs typeface="Verdana"/>
              </a:rPr>
              <a:t>r</a:t>
            </a:r>
            <a:r>
              <a:rPr sz="1000" spc="0" dirty="0">
                <a:latin typeface="Verdana"/>
                <a:cs typeface="Verdana"/>
              </a:rPr>
              <a:t>e</a:t>
            </a:r>
            <a:r>
              <a:rPr sz="1000" spc="59" dirty="0">
                <a:latin typeface="Times New Roman"/>
                <a:cs typeface="Times New Roman"/>
              </a:rPr>
              <a:t> </a:t>
            </a:r>
            <a:r>
              <a:rPr sz="1000" spc="14" dirty="0">
                <a:latin typeface="Verdana"/>
                <a:cs typeface="Verdana"/>
              </a:rPr>
              <a:t>l</a:t>
            </a:r>
            <a:r>
              <a:rPr sz="1000" spc="0" dirty="0">
                <a:latin typeface="Verdana"/>
                <a:cs typeface="Verdana"/>
              </a:rPr>
              <a:t>a</a:t>
            </a:r>
            <a:r>
              <a:rPr sz="1000" spc="91" dirty="0">
                <a:latin typeface="Times New Roman"/>
                <a:cs typeface="Times New Roman"/>
              </a:rPr>
              <a:t> </a:t>
            </a:r>
            <a:r>
              <a:rPr sz="1000" spc="-4" dirty="0">
                <a:latin typeface="Verdana"/>
                <a:cs typeface="Verdana"/>
              </a:rPr>
              <a:t>s</a:t>
            </a:r>
            <a:r>
              <a:rPr sz="1000" spc="14" dirty="0">
                <a:latin typeface="Verdana"/>
                <a:cs typeface="Verdana"/>
              </a:rPr>
              <a:t>i</a:t>
            </a:r>
            <a:r>
              <a:rPr sz="1000" spc="-4" dirty="0">
                <a:latin typeface="Verdana"/>
                <a:cs typeface="Verdana"/>
              </a:rPr>
              <a:t>c</a:t>
            </a:r>
            <a:r>
              <a:rPr sz="1000" spc="4" dirty="0">
                <a:latin typeface="Verdana"/>
                <a:cs typeface="Verdana"/>
              </a:rPr>
              <a:t>u</a:t>
            </a:r>
            <a:r>
              <a:rPr sz="1000" spc="-4" dirty="0">
                <a:latin typeface="Verdana"/>
                <a:cs typeface="Verdana"/>
              </a:rPr>
              <a:t>re</a:t>
            </a:r>
            <a:r>
              <a:rPr sz="1000" spc="4" dirty="0">
                <a:latin typeface="Verdana"/>
                <a:cs typeface="Verdana"/>
              </a:rPr>
              <a:t>zz</a:t>
            </a:r>
            <a:r>
              <a:rPr sz="1000" spc="0" dirty="0">
                <a:latin typeface="Verdana"/>
                <a:cs typeface="Verdana"/>
              </a:rPr>
              <a:t>a</a:t>
            </a:r>
            <a:r>
              <a:rPr sz="1000" spc="63"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14" dirty="0">
                <a:latin typeface="Verdana"/>
                <a:cs typeface="Verdana"/>
              </a:rPr>
              <a:t>l</a:t>
            </a:r>
            <a:r>
              <a:rPr sz="1000" spc="0" dirty="0">
                <a:latin typeface="Verdana"/>
                <a:cs typeface="Verdana"/>
              </a:rPr>
              <a:t>a</a:t>
            </a:r>
            <a:r>
              <a:rPr sz="1000" spc="81" dirty="0">
                <a:latin typeface="Times New Roman"/>
                <a:cs typeface="Times New Roman"/>
              </a:rPr>
              <a:t> </a:t>
            </a:r>
            <a:r>
              <a:rPr sz="1000" spc="-4" dirty="0">
                <a:latin typeface="Verdana"/>
                <a:cs typeface="Verdana"/>
              </a:rPr>
              <a:t>s</a:t>
            </a:r>
            <a:r>
              <a:rPr sz="1000" spc="0" dirty="0">
                <a:latin typeface="Verdana"/>
                <a:cs typeface="Verdana"/>
              </a:rPr>
              <a:t>a</a:t>
            </a:r>
            <a:r>
              <a:rPr sz="1000" spc="14" dirty="0">
                <a:latin typeface="Verdana"/>
                <a:cs typeface="Verdana"/>
              </a:rPr>
              <a:t>l</a:t>
            </a:r>
            <a:r>
              <a:rPr sz="1000" spc="4" dirty="0">
                <a:latin typeface="Verdana"/>
                <a:cs typeface="Verdana"/>
              </a:rPr>
              <a:t>ut</a:t>
            </a:r>
            <a:r>
              <a:rPr sz="1000" spc="0" dirty="0">
                <a:latin typeface="Verdana"/>
                <a:cs typeface="Verdana"/>
              </a:rPr>
              <a:t>e</a:t>
            </a:r>
            <a:r>
              <a:rPr sz="1000" spc="84" dirty="0">
                <a:latin typeface="Times New Roman"/>
                <a:cs typeface="Times New Roman"/>
              </a:rPr>
              <a:t> </a:t>
            </a:r>
            <a:r>
              <a:rPr sz="1000" spc="4" dirty="0">
                <a:latin typeface="Verdana"/>
                <a:cs typeface="Verdana"/>
              </a:rPr>
              <a:t>du</a:t>
            </a:r>
            <a:r>
              <a:rPr sz="1000" spc="-4" dirty="0">
                <a:latin typeface="Verdana"/>
                <a:cs typeface="Verdana"/>
              </a:rPr>
              <a:t>r</a:t>
            </a:r>
            <a:r>
              <a:rPr sz="1000" spc="0" dirty="0">
                <a:latin typeface="Verdana"/>
                <a:cs typeface="Verdana"/>
              </a:rPr>
              <a:t>a</a:t>
            </a:r>
            <a:r>
              <a:rPr sz="1000" spc="4" dirty="0">
                <a:latin typeface="Verdana"/>
                <a:cs typeface="Verdana"/>
              </a:rPr>
              <a:t>nt</a:t>
            </a:r>
            <a:r>
              <a:rPr sz="1000" spc="0" dirty="0">
                <a:latin typeface="Verdana"/>
                <a:cs typeface="Verdana"/>
              </a:rPr>
              <a:t>e</a:t>
            </a:r>
            <a:r>
              <a:rPr sz="1000" spc="75" dirty="0">
                <a:latin typeface="Times New Roman"/>
                <a:cs typeface="Times New Roman"/>
              </a:rPr>
              <a:t> </a:t>
            </a:r>
            <a:r>
              <a:rPr sz="1000" spc="14" dirty="0">
                <a:latin typeface="Verdana"/>
                <a:cs typeface="Verdana"/>
              </a:rPr>
              <a:t>i</a:t>
            </a:r>
            <a:r>
              <a:rPr sz="1000" spc="0" dirty="0">
                <a:latin typeface="Verdana"/>
                <a:cs typeface="Verdana"/>
              </a:rPr>
              <a:t>l</a:t>
            </a:r>
            <a:r>
              <a:rPr sz="1000" spc="84"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a:t>
            </a:r>
            <a:r>
              <a:rPr sz="1000" spc="0" dirty="0">
                <a:latin typeface="Verdana"/>
                <a:cs typeface="Verdana"/>
              </a:rPr>
              <a:t>o</a:t>
            </a:r>
            <a:endParaRPr sz="1000">
              <a:latin typeface="Verdana"/>
              <a:cs typeface="Verdana"/>
            </a:endParaRPr>
          </a:p>
        </p:txBody>
      </p:sp>
      <p:sp>
        <p:nvSpPr>
          <p:cNvPr id="8" name="object 8"/>
          <p:cNvSpPr txBox="1"/>
          <p:nvPr/>
        </p:nvSpPr>
        <p:spPr>
          <a:xfrm>
            <a:off x="1177423" y="5561084"/>
            <a:ext cx="3643228" cy="151892"/>
          </a:xfrm>
          <a:prstGeom prst="rect">
            <a:avLst/>
          </a:prstGeom>
        </p:spPr>
        <p:txBody>
          <a:bodyPr wrap="square" lIns="0" tIns="0" rIns="0" bIns="0" rtlCol="0">
            <a:noAutofit/>
          </a:bodyPr>
          <a:lstStyle/>
          <a:p>
            <a:pPr marL="12700">
              <a:lnSpc>
                <a:spcPts val="1135"/>
              </a:lnSpc>
              <a:spcBef>
                <a:spcPts val="56"/>
              </a:spcBef>
            </a:pPr>
            <a:r>
              <a:rPr sz="1000" spc="4" dirty="0">
                <a:latin typeface="Verdana"/>
                <a:cs typeface="Verdana"/>
              </a:rPr>
              <a:t>R</a:t>
            </a:r>
            <a:r>
              <a:rPr sz="1000" spc="14" dirty="0">
                <a:latin typeface="Verdana"/>
                <a:cs typeface="Verdana"/>
              </a:rPr>
              <a:t>i</a:t>
            </a:r>
            <a:r>
              <a:rPr sz="1000" spc="-4" dirty="0">
                <a:latin typeface="Verdana"/>
                <a:cs typeface="Verdana"/>
              </a:rPr>
              <a:t>ce</a:t>
            </a:r>
            <a:r>
              <a:rPr sz="1000" spc="0" dirty="0">
                <a:latin typeface="Verdana"/>
                <a:cs typeface="Verdana"/>
              </a:rPr>
              <a:t>ve</a:t>
            </a:r>
            <a:r>
              <a:rPr sz="1000" spc="82" dirty="0">
                <a:latin typeface="Times New Roman"/>
                <a:cs typeface="Times New Roman"/>
              </a:rPr>
              <a:t> </a:t>
            </a:r>
            <a:r>
              <a:rPr sz="1000" spc="14" dirty="0">
                <a:latin typeface="Verdana"/>
                <a:cs typeface="Verdana"/>
              </a:rPr>
              <a:t>l</a:t>
            </a:r>
            <a:r>
              <a:rPr sz="1000" spc="0" dirty="0">
                <a:latin typeface="Verdana"/>
                <a:cs typeface="Verdana"/>
              </a:rPr>
              <a:t>e</a:t>
            </a:r>
            <a:r>
              <a:rPr sz="1000" spc="-6" dirty="0">
                <a:latin typeface="Times New Roman"/>
                <a:cs typeface="Times New Roman"/>
              </a:rPr>
              <a:t> </a:t>
            </a:r>
            <a:r>
              <a:rPr sz="1000" b="1" spc="-157" dirty="0">
                <a:solidFill>
                  <a:srgbClr val="009999"/>
                </a:solidFill>
                <a:latin typeface="Verdana"/>
                <a:cs typeface="Verdana"/>
              </a:rPr>
              <a:t> </a:t>
            </a:r>
            <a:r>
              <a:rPr sz="1000" b="1" u="heavy" spc="-4" dirty="0">
                <a:solidFill>
                  <a:srgbClr val="009999"/>
                </a:solidFill>
                <a:latin typeface="Verdana"/>
                <a:cs typeface="Verdana"/>
              </a:rPr>
              <a:t>i</a:t>
            </a:r>
            <a:r>
              <a:rPr sz="1000" b="1" u="heavy" spc="0" dirty="0">
                <a:solidFill>
                  <a:srgbClr val="009999"/>
                </a:solidFill>
                <a:latin typeface="Verdana"/>
                <a:cs typeface="Verdana"/>
              </a:rPr>
              <a:t>nfo</a:t>
            </a:r>
            <a:r>
              <a:rPr sz="1000" b="1" u="heavy" spc="-4" dirty="0">
                <a:solidFill>
                  <a:srgbClr val="009999"/>
                </a:solidFill>
                <a:latin typeface="Verdana"/>
                <a:cs typeface="Verdana"/>
              </a:rPr>
              <a:t>r</a:t>
            </a:r>
            <a:r>
              <a:rPr sz="1000" b="1" u="heavy" spc="0" dirty="0">
                <a:solidFill>
                  <a:srgbClr val="009999"/>
                </a:solidFill>
                <a:latin typeface="Verdana"/>
                <a:cs typeface="Verdana"/>
              </a:rPr>
              <a:t>m</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oni</a:t>
            </a:r>
            <a:r>
              <a:rPr sz="1000" b="1" u="heavy" spc="-54" dirty="0">
                <a:solidFill>
                  <a:srgbClr val="009999"/>
                </a:solidFill>
                <a:latin typeface="Verdana"/>
                <a:cs typeface="Verdana"/>
              </a:rPr>
              <a:t> </a:t>
            </a:r>
            <a:r>
              <a:rPr sz="1000" b="1" u="heavy" spc="0" dirty="0">
                <a:solidFill>
                  <a:srgbClr val="009999"/>
                </a:solidFill>
                <a:latin typeface="Verdana"/>
                <a:cs typeface="Verdana"/>
              </a:rPr>
              <a:t>e</a:t>
            </a:r>
            <a:r>
              <a:rPr sz="1000" b="1" u="heavy" spc="-34" dirty="0">
                <a:solidFill>
                  <a:srgbClr val="009999"/>
                </a:solidFill>
                <a:latin typeface="Verdana"/>
                <a:cs typeface="Verdana"/>
              </a:rPr>
              <a:t> </a:t>
            </a:r>
            <a:r>
              <a:rPr sz="1000" b="1" u="heavy" spc="-4" dirty="0">
                <a:solidFill>
                  <a:srgbClr val="009999"/>
                </a:solidFill>
                <a:latin typeface="Verdana"/>
                <a:cs typeface="Verdana"/>
              </a:rPr>
              <a:t>l</a:t>
            </a:r>
            <a:r>
              <a:rPr sz="1000" b="1" u="heavy" spc="0" dirty="0">
                <a:solidFill>
                  <a:srgbClr val="009999"/>
                </a:solidFill>
                <a:latin typeface="Verdana"/>
                <a:cs typeface="Verdana"/>
              </a:rPr>
              <a:t>a</a:t>
            </a:r>
            <a:r>
              <a:rPr sz="1000" b="1" u="heavy" spc="-28" dirty="0">
                <a:solidFill>
                  <a:srgbClr val="009999"/>
                </a:solidFill>
                <a:latin typeface="Verdana"/>
                <a:cs typeface="Verdana"/>
              </a:rPr>
              <a:t> </a:t>
            </a:r>
            <a:r>
              <a:rPr sz="1000" b="1" u="heavy" spc="0" dirty="0">
                <a:solidFill>
                  <a:srgbClr val="009999"/>
                </a:solidFill>
                <a:latin typeface="Verdana"/>
                <a:cs typeface="Verdana"/>
              </a:rPr>
              <a:t>document</a:t>
            </a:r>
            <a:r>
              <a:rPr sz="1000" b="1" u="heavy" spc="-4" dirty="0">
                <a:solidFill>
                  <a:srgbClr val="009999"/>
                </a:solidFill>
                <a:latin typeface="Verdana"/>
                <a:cs typeface="Verdana"/>
              </a:rPr>
              <a:t>a</a:t>
            </a:r>
            <a:r>
              <a:rPr sz="1000" b="1" u="heavy" spc="4" dirty="0">
                <a:solidFill>
                  <a:srgbClr val="009999"/>
                </a:solidFill>
                <a:latin typeface="Verdana"/>
                <a:cs typeface="Verdana"/>
              </a:rPr>
              <a:t>z</a:t>
            </a:r>
            <a:r>
              <a:rPr sz="1000" b="1" u="heavy" spc="-4" dirty="0">
                <a:solidFill>
                  <a:srgbClr val="009999"/>
                </a:solidFill>
                <a:latin typeface="Verdana"/>
                <a:cs typeface="Verdana"/>
              </a:rPr>
              <a:t>i</a:t>
            </a:r>
            <a:r>
              <a:rPr sz="1000" b="1" u="heavy" spc="0" dirty="0">
                <a:solidFill>
                  <a:srgbClr val="009999"/>
                </a:solidFill>
                <a:latin typeface="Verdana"/>
                <a:cs typeface="Verdana"/>
              </a:rPr>
              <a:t>one</a:t>
            </a:r>
            <a:r>
              <a:rPr sz="1000" b="1" spc="37" dirty="0">
                <a:solidFill>
                  <a:srgbClr val="009999"/>
                </a:solidFill>
                <a:latin typeface="Times New Roman"/>
                <a:cs typeface="Times New Roman"/>
              </a:rPr>
              <a:t> </a:t>
            </a:r>
            <a:r>
              <a:rPr sz="1000" spc="14" dirty="0">
                <a:latin typeface="Verdana"/>
                <a:cs typeface="Verdana"/>
              </a:rPr>
              <a:t>i</a:t>
            </a:r>
            <a:r>
              <a:rPr sz="1000" spc="4" dirty="0">
                <a:latin typeface="Verdana"/>
                <a:cs typeface="Verdana"/>
              </a:rPr>
              <a:t>n</a:t>
            </a:r>
            <a:r>
              <a:rPr sz="1000" spc="-4" dirty="0">
                <a:latin typeface="Verdana"/>
                <a:cs typeface="Verdana"/>
              </a:rPr>
              <a:t>ere</a:t>
            </a:r>
            <a:r>
              <a:rPr sz="1000" spc="4" dirty="0">
                <a:latin typeface="Verdana"/>
                <a:cs typeface="Verdana"/>
              </a:rPr>
              <a:t>nt</a:t>
            </a:r>
            <a:r>
              <a:rPr sz="1000" spc="0" dirty="0">
                <a:latin typeface="Verdana"/>
                <a:cs typeface="Verdana"/>
              </a:rPr>
              <a:t>e</a:t>
            </a:r>
            <a:endParaRPr sz="1000">
              <a:latin typeface="Verdana"/>
              <a:cs typeface="Verdana"/>
            </a:endParaRPr>
          </a:p>
        </p:txBody>
      </p:sp>
      <p:sp>
        <p:nvSpPr>
          <p:cNvPr id="7" name="object 7"/>
          <p:cNvSpPr txBox="1"/>
          <p:nvPr/>
        </p:nvSpPr>
        <p:spPr>
          <a:xfrm>
            <a:off x="1177423" y="5713484"/>
            <a:ext cx="4027780" cy="609092"/>
          </a:xfrm>
          <a:prstGeom prst="rect">
            <a:avLst/>
          </a:prstGeom>
        </p:spPr>
        <p:txBody>
          <a:bodyPr wrap="square" lIns="0" tIns="0" rIns="0" bIns="0" rtlCol="0">
            <a:noAutofit/>
          </a:bodyPr>
          <a:lstStyle/>
          <a:p>
            <a:pPr marL="12700" marR="18973">
              <a:lnSpc>
                <a:spcPts val="1135"/>
              </a:lnSpc>
              <a:spcBef>
                <a:spcPts val="56"/>
              </a:spcBef>
            </a:pPr>
            <a:r>
              <a:rPr sz="1000" spc="14" dirty="0">
                <a:latin typeface="Verdana"/>
                <a:cs typeface="Verdana"/>
              </a:rPr>
              <a:t>l</a:t>
            </a:r>
            <a:r>
              <a:rPr sz="1000" spc="0" dirty="0">
                <a:latin typeface="Verdana"/>
                <a:cs typeface="Verdana"/>
              </a:rPr>
              <a:t>a</a:t>
            </a:r>
            <a:r>
              <a:rPr sz="1000" spc="81" dirty="0">
                <a:latin typeface="Times New Roman"/>
                <a:cs typeface="Times New Roman"/>
              </a:rPr>
              <a:t> </a:t>
            </a:r>
            <a:r>
              <a:rPr sz="1000" spc="0" dirty="0">
                <a:latin typeface="Verdana"/>
                <a:cs typeface="Verdana"/>
              </a:rPr>
              <a:t>va</a:t>
            </a:r>
            <a:r>
              <a:rPr sz="1000" spc="14" dirty="0">
                <a:latin typeface="Verdana"/>
                <a:cs typeface="Verdana"/>
              </a:rPr>
              <a:t>l</a:t>
            </a:r>
            <a:r>
              <a:rPr sz="1000" spc="4" dirty="0">
                <a:latin typeface="Verdana"/>
                <a:cs typeface="Verdana"/>
              </a:rPr>
              <a:t>ut</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r>
              <a:rPr sz="1000" spc="37" dirty="0">
                <a:latin typeface="Times New Roman"/>
                <a:cs typeface="Times New Roman"/>
              </a:rPr>
              <a:t> </a:t>
            </a:r>
            <a:r>
              <a:rPr sz="1000" spc="4" dirty="0">
                <a:latin typeface="Verdana"/>
                <a:cs typeface="Verdana"/>
              </a:rPr>
              <a:t>d</a:t>
            </a:r>
            <a:r>
              <a:rPr sz="1000" spc="-4" dirty="0">
                <a:latin typeface="Verdana"/>
                <a:cs typeface="Verdana"/>
              </a:rPr>
              <a:t>e</a:t>
            </a:r>
            <a:r>
              <a:rPr sz="1000" spc="0" dirty="0">
                <a:latin typeface="Verdana"/>
                <a:cs typeface="Verdana"/>
              </a:rPr>
              <a:t>i</a:t>
            </a:r>
            <a:r>
              <a:rPr sz="1000" spc="110" dirty="0">
                <a:latin typeface="Times New Roman"/>
                <a:cs typeface="Times New Roman"/>
              </a:rPr>
              <a:t> </a:t>
            </a:r>
            <a:r>
              <a:rPr sz="1000" spc="-4" dirty="0">
                <a:latin typeface="Verdana"/>
                <a:cs typeface="Verdana"/>
              </a:rPr>
              <a:t>r</a:t>
            </a:r>
            <a:r>
              <a:rPr sz="1000" spc="14" dirty="0">
                <a:latin typeface="Verdana"/>
                <a:cs typeface="Verdana"/>
              </a:rPr>
              <a:t>i</a:t>
            </a:r>
            <a:r>
              <a:rPr sz="1000" spc="-4" dirty="0">
                <a:latin typeface="Verdana"/>
                <a:cs typeface="Verdana"/>
              </a:rPr>
              <a:t>sc</a:t>
            </a:r>
            <a:r>
              <a:rPr sz="1000" spc="4" dirty="0">
                <a:latin typeface="Verdana"/>
                <a:cs typeface="Verdana"/>
              </a:rPr>
              <a:t>h</a:t>
            </a:r>
            <a:r>
              <a:rPr sz="1000" spc="0" dirty="0">
                <a:latin typeface="Verdana"/>
                <a:cs typeface="Verdana"/>
              </a:rPr>
              <a:t>i</a:t>
            </a:r>
            <a:r>
              <a:rPr sz="1000" spc="88" dirty="0">
                <a:latin typeface="Times New Roman"/>
                <a:cs typeface="Times New Roman"/>
              </a:rPr>
              <a:t> </a:t>
            </a:r>
            <a:r>
              <a:rPr sz="1000" spc="0" dirty="0">
                <a:latin typeface="Verdana"/>
                <a:cs typeface="Verdana"/>
              </a:rPr>
              <a:t>e</a:t>
            </a:r>
            <a:r>
              <a:rPr sz="1000" spc="99"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m</a:t>
            </a:r>
            <a:r>
              <a:rPr sz="1000" spc="14" dirty="0">
                <a:latin typeface="Verdana"/>
                <a:cs typeface="Verdana"/>
              </a:rPr>
              <a:t>i</a:t>
            </a:r>
            <a:r>
              <a:rPr sz="1000" spc="-4" dirty="0">
                <a:latin typeface="Verdana"/>
                <a:cs typeface="Verdana"/>
              </a:rPr>
              <a:t>s</a:t>
            </a:r>
            <a:r>
              <a:rPr sz="1000" spc="4" dirty="0">
                <a:latin typeface="Verdana"/>
                <a:cs typeface="Verdana"/>
              </a:rPr>
              <a:t>u</a:t>
            </a:r>
            <a:r>
              <a:rPr sz="1000" spc="-4" dirty="0">
                <a:latin typeface="Verdana"/>
                <a:cs typeface="Verdana"/>
              </a:rPr>
              <a:t>r</a:t>
            </a:r>
            <a:r>
              <a:rPr sz="1000" spc="0" dirty="0">
                <a:latin typeface="Verdana"/>
                <a:cs typeface="Verdana"/>
              </a:rPr>
              <a:t>e</a:t>
            </a:r>
            <a:r>
              <a:rPr sz="1000" spc="80"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4" dirty="0">
                <a:latin typeface="Verdana"/>
                <a:cs typeface="Verdana"/>
              </a:rPr>
              <a:t>p</a:t>
            </a:r>
            <a:r>
              <a:rPr sz="1000" spc="-4" dirty="0">
                <a:latin typeface="Verdana"/>
                <a:cs typeface="Verdana"/>
              </a:rPr>
              <a:t>re</a:t>
            </a:r>
            <a:r>
              <a:rPr sz="1000" spc="0" dirty="0">
                <a:latin typeface="Verdana"/>
                <a:cs typeface="Verdana"/>
              </a:rPr>
              <a:t>v</a:t>
            </a:r>
            <a:r>
              <a:rPr sz="1000" spc="-4" dirty="0">
                <a:latin typeface="Verdana"/>
                <a:cs typeface="Verdana"/>
              </a:rPr>
              <a:t>e</a:t>
            </a:r>
            <a:r>
              <a:rPr sz="1000" spc="4" dirty="0">
                <a:latin typeface="Verdana"/>
                <a:cs typeface="Verdana"/>
              </a:rPr>
              <a:t>nz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endParaRPr sz="1000">
              <a:latin typeface="Verdana"/>
              <a:cs typeface="Verdana"/>
            </a:endParaRPr>
          </a:p>
          <a:p>
            <a:pPr marL="12700" marR="415440" indent="0">
              <a:lnSpc>
                <a:spcPts val="1200"/>
              </a:lnSpc>
              <a:spcBef>
                <a:spcPts val="33"/>
              </a:spcBef>
            </a:pPr>
            <a:r>
              <a:rPr sz="1000" spc="-4" dirty="0">
                <a:latin typeface="Verdana"/>
                <a:cs typeface="Verdana"/>
              </a:rPr>
              <a:t>re</a:t>
            </a:r>
            <a:r>
              <a:rPr sz="1000" spc="14" dirty="0">
                <a:latin typeface="Verdana"/>
                <a:cs typeface="Verdana"/>
              </a:rPr>
              <a:t>l</a:t>
            </a:r>
            <a:r>
              <a:rPr sz="1000" spc="0" dirty="0">
                <a:latin typeface="Verdana"/>
                <a:cs typeface="Verdana"/>
              </a:rPr>
              <a:t>a</a:t>
            </a:r>
            <a:r>
              <a:rPr sz="1000" spc="4" dirty="0">
                <a:latin typeface="Verdana"/>
                <a:cs typeface="Verdana"/>
              </a:rPr>
              <a:t>t</a:t>
            </a:r>
            <a:r>
              <a:rPr sz="1000" spc="14" dirty="0">
                <a:latin typeface="Verdana"/>
                <a:cs typeface="Verdana"/>
              </a:rPr>
              <a:t>i</a:t>
            </a:r>
            <a:r>
              <a:rPr sz="1000" spc="0" dirty="0">
                <a:latin typeface="Verdana"/>
                <a:cs typeface="Verdana"/>
              </a:rPr>
              <a:t>v</a:t>
            </a:r>
            <a:r>
              <a:rPr sz="1000" spc="-4" dirty="0">
                <a:latin typeface="Verdana"/>
                <a:cs typeface="Verdana"/>
              </a:rPr>
              <a:t>e</a:t>
            </a:r>
            <a:r>
              <a:rPr sz="1000" spc="0" dirty="0">
                <a:latin typeface="Verdana"/>
                <a:cs typeface="Verdana"/>
              </a:rPr>
              <a:t>,</a:t>
            </a:r>
            <a:r>
              <a:rPr sz="1000" spc="68" dirty="0">
                <a:latin typeface="Times New Roman"/>
                <a:cs typeface="Times New Roman"/>
              </a:rPr>
              <a:t> </a:t>
            </a:r>
            <a:r>
              <a:rPr sz="1000" spc="4" dirty="0">
                <a:latin typeface="Verdana"/>
                <a:cs typeface="Verdana"/>
              </a:rPr>
              <a:t>n</a:t>
            </a:r>
            <a:r>
              <a:rPr sz="1000" spc="-4" dirty="0">
                <a:latin typeface="Verdana"/>
                <a:cs typeface="Verdana"/>
              </a:rPr>
              <a:t>o</a:t>
            </a:r>
            <a:r>
              <a:rPr sz="1000" spc="4" dirty="0">
                <a:latin typeface="Verdana"/>
                <a:cs typeface="Verdana"/>
              </a:rPr>
              <a:t>n</a:t>
            </a:r>
            <a:r>
              <a:rPr sz="1000" spc="-4" dirty="0">
                <a:latin typeface="Verdana"/>
                <a:cs typeface="Verdana"/>
              </a:rPr>
              <a:t>c</a:t>
            </a:r>
            <a:r>
              <a:rPr sz="1000" spc="4" dirty="0">
                <a:latin typeface="Verdana"/>
                <a:cs typeface="Verdana"/>
              </a:rPr>
              <a:t>h</a:t>
            </a:r>
            <a:r>
              <a:rPr sz="1000" spc="0" dirty="0">
                <a:latin typeface="Verdana"/>
                <a:cs typeface="Verdana"/>
              </a:rPr>
              <a:t>é</a:t>
            </a:r>
            <a:r>
              <a:rPr sz="1000" spc="93" dirty="0">
                <a:latin typeface="Times New Roman"/>
                <a:cs typeface="Times New Roman"/>
              </a:rPr>
              <a:t> </a:t>
            </a:r>
            <a:r>
              <a:rPr sz="1000" spc="4" dirty="0">
                <a:latin typeface="Verdana"/>
                <a:cs typeface="Verdana"/>
              </a:rPr>
              <a:t>qu</a:t>
            </a:r>
            <a:r>
              <a:rPr sz="1000" spc="-4" dirty="0">
                <a:latin typeface="Verdana"/>
                <a:cs typeface="Verdana"/>
              </a:rPr>
              <a:t>e</a:t>
            </a:r>
            <a:r>
              <a:rPr sz="1000" spc="14" dirty="0">
                <a:latin typeface="Verdana"/>
                <a:cs typeface="Verdana"/>
              </a:rPr>
              <a:t>ll</a:t>
            </a:r>
            <a:r>
              <a:rPr sz="1000" spc="0" dirty="0">
                <a:latin typeface="Verdana"/>
                <a:cs typeface="Verdana"/>
              </a:rPr>
              <a:t>e</a:t>
            </a:r>
            <a:r>
              <a:rPr sz="1000" spc="64" dirty="0">
                <a:latin typeface="Times New Roman"/>
                <a:cs typeface="Times New Roman"/>
              </a:rPr>
              <a:t> </a:t>
            </a:r>
            <a:r>
              <a:rPr sz="1000" spc="14" dirty="0">
                <a:latin typeface="Verdana"/>
                <a:cs typeface="Verdana"/>
              </a:rPr>
              <a:t>i</a:t>
            </a:r>
            <a:r>
              <a:rPr sz="1000" spc="4" dirty="0">
                <a:latin typeface="Verdana"/>
                <a:cs typeface="Verdana"/>
              </a:rPr>
              <a:t>n</a:t>
            </a:r>
            <a:r>
              <a:rPr sz="1000" spc="-4" dirty="0">
                <a:latin typeface="Verdana"/>
                <a:cs typeface="Verdana"/>
              </a:rPr>
              <a:t>ere</a:t>
            </a:r>
            <a:r>
              <a:rPr sz="1000" spc="4" dirty="0">
                <a:latin typeface="Verdana"/>
                <a:cs typeface="Verdana"/>
              </a:rPr>
              <a:t>nt</a:t>
            </a:r>
            <a:r>
              <a:rPr sz="1000" spc="0" dirty="0">
                <a:latin typeface="Verdana"/>
                <a:cs typeface="Verdana"/>
              </a:rPr>
              <a:t>i</a:t>
            </a:r>
            <a:r>
              <a:rPr sz="1000" spc="86" dirty="0">
                <a:latin typeface="Times New Roman"/>
                <a:cs typeface="Times New Roman"/>
              </a:rPr>
              <a:t> </a:t>
            </a:r>
            <a:r>
              <a:rPr sz="1000" spc="14" dirty="0">
                <a:latin typeface="Verdana"/>
                <a:cs typeface="Verdana"/>
              </a:rPr>
              <a:t>l</a:t>
            </a:r>
            <a:r>
              <a:rPr sz="1000" spc="0" dirty="0">
                <a:latin typeface="Verdana"/>
                <a:cs typeface="Verdana"/>
              </a:rPr>
              <a:t>e</a:t>
            </a:r>
            <a:r>
              <a:rPr sz="1000" spc="96" dirty="0">
                <a:latin typeface="Times New Roman"/>
                <a:cs typeface="Times New Roman"/>
              </a:rPr>
              <a:t> </a:t>
            </a:r>
            <a:r>
              <a:rPr sz="1000" spc="-4" dirty="0">
                <a:latin typeface="Verdana"/>
                <a:cs typeface="Verdana"/>
              </a:rPr>
              <a:t>sos</a:t>
            </a:r>
            <a:r>
              <a:rPr sz="1000" spc="4" dirty="0">
                <a:latin typeface="Verdana"/>
                <a:cs typeface="Verdana"/>
              </a:rPr>
              <a:t>t</a:t>
            </a:r>
            <a:r>
              <a:rPr sz="1000" spc="0" dirty="0">
                <a:latin typeface="Verdana"/>
                <a:cs typeface="Verdana"/>
              </a:rPr>
              <a:t>a</a:t>
            </a:r>
            <a:r>
              <a:rPr sz="1000" spc="4" dirty="0">
                <a:latin typeface="Verdana"/>
                <a:cs typeface="Verdana"/>
              </a:rPr>
              <a:t>nz</a:t>
            </a:r>
            <a:r>
              <a:rPr sz="1000" spc="0" dirty="0">
                <a:latin typeface="Verdana"/>
                <a:cs typeface="Verdana"/>
              </a:rPr>
              <a:t>e</a:t>
            </a:r>
            <a:r>
              <a:rPr sz="1000" spc="86" dirty="0">
                <a:latin typeface="Times New Roman"/>
                <a:cs typeface="Times New Roman"/>
              </a:rPr>
              <a:t> </a:t>
            </a:r>
            <a:r>
              <a:rPr sz="1000" spc="0" dirty="0">
                <a:latin typeface="Verdana"/>
                <a:cs typeface="Verdana"/>
              </a:rPr>
              <a:t>e</a:t>
            </a:r>
            <a:r>
              <a:rPr sz="1000" spc="108" dirty="0">
                <a:latin typeface="Times New Roman"/>
                <a:cs typeface="Times New Roman"/>
              </a:rPr>
              <a:t> </a:t>
            </a:r>
            <a:r>
              <a:rPr sz="1000" spc="0" dirty="0">
                <a:latin typeface="Verdana"/>
                <a:cs typeface="Verdana"/>
              </a:rPr>
              <a:t>i</a:t>
            </a:r>
            <a:r>
              <a:rPr sz="1000" spc="97" dirty="0">
                <a:latin typeface="Times New Roman"/>
                <a:cs typeface="Times New Roman"/>
              </a:rPr>
              <a:t> </a:t>
            </a:r>
            <a:r>
              <a:rPr sz="1000" spc="4" dirty="0">
                <a:latin typeface="Verdana"/>
                <a:cs typeface="Verdana"/>
              </a:rPr>
              <a:t>p</a:t>
            </a:r>
            <a:r>
              <a:rPr sz="1000" spc="-4" dirty="0">
                <a:latin typeface="Verdana"/>
                <a:cs typeface="Verdana"/>
              </a:rPr>
              <a:t>re</a:t>
            </a:r>
            <a:r>
              <a:rPr sz="1000" spc="4" dirty="0">
                <a:latin typeface="Verdana"/>
                <a:cs typeface="Verdana"/>
              </a:rPr>
              <a:t>p</a:t>
            </a:r>
            <a:r>
              <a:rPr sz="1000" spc="0" dirty="0">
                <a:latin typeface="Verdana"/>
                <a:cs typeface="Verdana"/>
              </a:rPr>
              <a:t>a</a:t>
            </a:r>
            <a:r>
              <a:rPr sz="1000" spc="-4" dirty="0">
                <a:latin typeface="Verdana"/>
                <a:cs typeface="Verdana"/>
              </a:rPr>
              <a:t>r</a:t>
            </a:r>
            <a:r>
              <a:rPr sz="1000" spc="0" dirty="0">
                <a:latin typeface="Verdana"/>
                <a:cs typeface="Verdana"/>
              </a:rPr>
              <a:t>a</a:t>
            </a:r>
            <a:r>
              <a:rPr sz="1000" spc="4" dirty="0">
                <a:latin typeface="Verdana"/>
                <a:cs typeface="Verdana"/>
              </a:rPr>
              <a:t>t</a:t>
            </a:r>
            <a:r>
              <a:rPr sz="1000" spc="0" dirty="0">
                <a:latin typeface="Verdana"/>
                <a:cs typeface="Verdana"/>
              </a:rPr>
              <a:t>i</a:t>
            </a:r>
            <a:r>
              <a:rPr sz="1000" spc="0" dirty="0">
                <a:latin typeface="Times New Roman"/>
                <a:cs typeface="Times New Roman"/>
              </a:rPr>
              <a:t> </a:t>
            </a:r>
            <a:r>
              <a:rPr sz="1000" spc="4" dirty="0">
                <a:latin typeface="Verdana"/>
                <a:cs typeface="Verdana"/>
              </a:rPr>
              <a:t>p</a:t>
            </a:r>
            <a:r>
              <a:rPr sz="1000" spc="-4" dirty="0">
                <a:latin typeface="Verdana"/>
                <a:cs typeface="Verdana"/>
              </a:rPr>
              <a:t>er</a:t>
            </a:r>
            <a:r>
              <a:rPr sz="1000" spc="14" dirty="0">
                <a:latin typeface="Verdana"/>
                <a:cs typeface="Verdana"/>
              </a:rPr>
              <a:t>i</a:t>
            </a:r>
            <a:r>
              <a:rPr sz="1000" spc="-4" dirty="0">
                <a:latin typeface="Verdana"/>
                <a:cs typeface="Verdana"/>
              </a:rPr>
              <a:t>co</a:t>
            </a:r>
            <a:r>
              <a:rPr sz="1000" spc="14" dirty="0">
                <a:latin typeface="Verdana"/>
                <a:cs typeface="Verdana"/>
              </a:rPr>
              <a:t>l</a:t>
            </a:r>
            <a:r>
              <a:rPr sz="1000" spc="-4" dirty="0">
                <a:latin typeface="Verdana"/>
                <a:cs typeface="Verdana"/>
              </a:rPr>
              <a:t>os</a:t>
            </a:r>
            <a:r>
              <a:rPr sz="1000" spc="14" dirty="0">
                <a:latin typeface="Verdana"/>
                <a:cs typeface="Verdana"/>
              </a:rPr>
              <a:t>i</a:t>
            </a:r>
            <a:r>
              <a:rPr sz="1000" spc="0" dirty="0">
                <a:latin typeface="Verdana"/>
                <a:cs typeface="Verdana"/>
              </a:rPr>
              <a:t>,</a:t>
            </a:r>
            <a:r>
              <a:rPr sz="1000" spc="69"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m</a:t>
            </a:r>
            <a:r>
              <a:rPr sz="1000" spc="0" dirty="0">
                <a:latin typeface="Verdana"/>
                <a:cs typeface="Verdana"/>
              </a:rPr>
              <a:t>a</a:t>
            </a:r>
            <a:r>
              <a:rPr sz="1000" spc="-4" dirty="0">
                <a:latin typeface="Verdana"/>
                <a:cs typeface="Verdana"/>
              </a:rPr>
              <a:t>cc</a:t>
            </a:r>
            <a:r>
              <a:rPr sz="1000" spc="4" dirty="0">
                <a:latin typeface="Verdana"/>
                <a:cs typeface="Verdana"/>
              </a:rPr>
              <a:t>h</a:t>
            </a:r>
            <a:r>
              <a:rPr sz="1000" spc="14" dirty="0">
                <a:latin typeface="Verdana"/>
                <a:cs typeface="Verdana"/>
              </a:rPr>
              <a:t>i</a:t>
            </a:r>
            <a:r>
              <a:rPr sz="1000" spc="4" dirty="0">
                <a:latin typeface="Verdana"/>
                <a:cs typeface="Verdana"/>
              </a:rPr>
              <a:t>n</a:t>
            </a:r>
            <a:r>
              <a:rPr sz="1000" spc="-4" dirty="0">
                <a:latin typeface="Verdana"/>
                <a:cs typeface="Verdana"/>
              </a:rPr>
              <a:t>e</a:t>
            </a:r>
            <a:r>
              <a:rPr sz="1000" spc="0" dirty="0">
                <a:latin typeface="Verdana"/>
                <a:cs typeface="Verdana"/>
              </a:rPr>
              <a:t>,</a:t>
            </a:r>
            <a:r>
              <a:rPr sz="1000" spc="78"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78" dirty="0">
                <a:latin typeface="Times New Roman"/>
                <a:cs typeface="Times New Roman"/>
              </a:rPr>
              <a:t> </a:t>
            </a:r>
            <a:r>
              <a:rPr sz="1000" spc="14" dirty="0">
                <a:latin typeface="Verdana"/>
                <a:cs typeface="Verdana"/>
              </a:rPr>
              <a:t>i</a:t>
            </a:r>
            <a:r>
              <a:rPr sz="1000" spc="4" dirty="0">
                <a:latin typeface="Verdana"/>
                <a:cs typeface="Verdana"/>
              </a:rPr>
              <a:t>mp</a:t>
            </a:r>
            <a:r>
              <a:rPr sz="1000" spc="14" dirty="0">
                <a:latin typeface="Verdana"/>
                <a:cs typeface="Verdana"/>
              </a:rPr>
              <a:t>i</a:t>
            </a:r>
            <a:r>
              <a:rPr sz="1000" spc="0" dirty="0">
                <a:latin typeface="Verdana"/>
                <a:cs typeface="Verdana"/>
              </a:rPr>
              <a:t>a</a:t>
            </a:r>
            <a:r>
              <a:rPr sz="1000" spc="4" dirty="0">
                <a:latin typeface="Verdana"/>
                <a:cs typeface="Verdana"/>
              </a:rPr>
              <a:t>nt</a:t>
            </a:r>
            <a:r>
              <a:rPr sz="1000" spc="14" dirty="0">
                <a:latin typeface="Verdana"/>
                <a:cs typeface="Verdana"/>
              </a:rPr>
              <a:t>i</a:t>
            </a:r>
            <a:r>
              <a:rPr sz="1000" spc="0" dirty="0">
                <a:latin typeface="Verdana"/>
                <a:cs typeface="Verdana"/>
              </a:rPr>
              <a:t>,</a:t>
            </a:r>
            <a:r>
              <a:rPr sz="1000" spc="25" dirty="0">
                <a:latin typeface="Times New Roman"/>
                <a:cs typeface="Times New Roman"/>
              </a:rPr>
              <a:t> </a:t>
            </a:r>
            <a:r>
              <a:rPr sz="1000" spc="14" dirty="0">
                <a:latin typeface="Verdana"/>
                <a:cs typeface="Verdana"/>
              </a:rPr>
              <a:t>l</a:t>
            </a:r>
            <a:r>
              <a:rPr sz="1000" spc="-4" dirty="0">
                <a:latin typeface="Verdana"/>
                <a:cs typeface="Verdana"/>
              </a:rPr>
              <a:t>’or</a:t>
            </a:r>
            <a:r>
              <a:rPr sz="1000" spc="4" dirty="0">
                <a:latin typeface="Verdana"/>
                <a:cs typeface="Verdana"/>
              </a:rPr>
              <a:t>g</a:t>
            </a:r>
            <a:r>
              <a:rPr sz="1000" spc="0" dirty="0">
                <a:latin typeface="Verdana"/>
                <a:cs typeface="Verdana"/>
              </a:rPr>
              <a:t>a</a:t>
            </a:r>
            <a:r>
              <a:rPr sz="1000" spc="4" dirty="0">
                <a:latin typeface="Verdana"/>
                <a:cs typeface="Verdana"/>
              </a:rPr>
              <a:t>n</a:t>
            </a:r>
            <a:r>
              <a:rPr sz="1000" spc="14" dirty="0">
                <a:latin typeface="Verdana"/>
                <a:cs typeface="Verdana"/>
              </a:rPr>
              <a:t>i</a:t>
            </a:r>
            <a:r>
              <a:rPr sz="1000" spc="4" dirty="0">
                <a:latin typeface="Verdana"/>
                <a:cs typeface="Verdana"/>
              </a:rPr>
              <a:t>zz</a:t>
            </a:r>
            <a:r>
              <a:rPr sz="1000" spc="0" dirty="0">
                <a:latin typeface="Verdana"/>
                <a:cs typeface="Verdana"/>
              </a:rPr>
              <a:t>a</a:t>
            </a:r>
            <a:r>
              <a:rPr sz="1000" spc="4" dirty="0">
                <a:latin typeface="Verdana"/>
                <a:cs typeface="Verdana"/>
              </a:rPr>
              <a:t>z</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e</a:t>
            </a:r>
            <a:endParaRPr sz="1000">
              <a:latin typeface="Verdana"/>
              <a:cs typeface="Verdana"/>
            </a:endParaRPr>
          </a:p>
          <a:p>
            <a:pPr marL="12700">
              <a:lnSpc>
                <a:spcPts val="1170"/>
              </a:lnSpc>
            </a:pPr>
            <a:r>
              <a:rPr sz="1000" spc="0" dirty="0">
                <a:latin typeface="Verdana"/>
                <a:cs typeface="Verdana"/>
              </a:rPr>
              <a:t>e</a:t>
            </a:r>
            <a:r>
              <a:rPr sz="1000" spc="99"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78" dirty="0">
                <a:latin typeface="Times New Roman"/>
                <a:cs typeface="Times New Roman"/>
              </a:rPr>
              <a:t> </a:t>
            </a:r>
            <a:r>
              <a:rPr sz="1000" spc="0" dirty="0">
                <a:latin typeface="Verdana"/>
                <a:cs typeface="Verdana"/>
              </a:rPr>
              <a:t>a</a:t>
            </a:r>
            <a:r>
              <a:rPr sz="1000" spc="4" dirty="0">
                <a:latin typeface="Verdana"/>
                <a:cs typeface="Verdana"/>
              </a:rPr>
              <a:t>mb</a:t>
            </a:r>
            <a:r>
              <a:rPr sz="1000" spc="14" dirty="0">
                <a:latin typeface="Verdana"/>
                <a:cs typeface="Verdana"/>
              </a:rPr>
              <a:t>i</a:t>
            </a:r>
            <a:r>
              <a:rPr sz="1000" spc="-4" dirty="0">
                <a:latin typeface="Verdana"/>
                <a:cs typeface="Verdana"/>
              </a:rPr>
              <a:t>e</a:t>
            </a:r>
            <a:r>
              <a:rPr sz="1000" spc="4" dirty="0">
                <a:latin typeface="Verdana"/>
                <a:cs typeface="Verdana"/>
              </a:rPr>
              <a:t>nt</a:t>
            </a:r>
            <a:r>
              <a:rPr sz="1000" spc="0" dirty="0">
                <a:latin typeface="Verdana"/>
                <a:cs typeface="Verdana"/>
              </a:rPr>
              <a:t>i</a:t>
            </a:r>
            <a:r>
              <a:rPr sz="1000" spc="71" dirty="0">
                <a:latin typeface="Times New Roman"/>
                <a:cs typeface="Times New Roman"/>
              </a:rPr>
              <a:t> </a:t>
            </a:r>
            <a:r>
              <a:rPr sz="1000" spc="4" dirty="0">
                <a:latin typeface="Verdana"/>
                <a:cs typeface="Verdana"/>
              </a:rPr>
              <a:t>d</a:t>
            </a:r>
            <a:r>
              <a:rPr sz="1000" spc="0" dirty="0">
                <a:latin typeface="Verdana"/>
                <a:cs typeface="Verdana"/>
              </a:rPr>
              <a:t>i</a:t>
            </a:r>
            <a:r>
              <a:rPr sz="1000" spc="91" dirty="0">
                <a:latin typeface="Times New Roman"/>
                <a:cs typeface="Times New Roman"/>
              </a:rPr>
              <a:t> </a:t>
            </a:r>
            <a:r>
              <a:rPr sz="1000" spc="14" dirty="0">
                <a:latin typeface="Verdana"/>
                <a:cs typeface="Verdana"/>
              </a:rPr>
              <a:t>l</a:t>
            </a:r>
            <a:r>
              <a:rPr sz="1000" spc="0" dirty="0">
                <a:latin typeface="Verdana"/>
                <a:cs typeface="Verdana"/>
              </a:rPr>
              <a:t>av</a:t>
            </a:r>
            <a:r>
              <a:rPr sz="1000" spc="-4" dirty="0">
                <a:latin typeface="Verdana"/>
                <a:cs typeface="Verdana"/>
              </a:rPr>
              <a:t>oro</a:t>
            </a:r>
            <a:r>
              <a:rPr sz="1000" spc="0" dirty="0">
                <a:latin typeface="Verdana"/>
                <a:cs typeface="Verdana"/>
              </a:rPr>
              <a:t>,</a:t>
            </a:r>
            <a:r>
              <a:rPr sz="1000" spc="85" dirty="0">
                <a:latin typeface="Times New Roman"/>
                <a:cs typeface="Times New Roman"/>
              </a:rPr>
              <a:t> </a:t>
            </a:r>
            <a:r>
              <a:rPr sz="1000" spc="4" dirty="0">
                <a:latin typeface="Verdana"/>
                <a:cs typeface="Verdana"/>
              </a:rPr>
              <a:t>g</a:t>
            </a:r>
            <a:r>
              <a:rPr sz="1000" spc="14" dirty="0">
                <a:latin typeface="Verdana"/>
                <a:cs typeface="Verdana"/>
              </a:rPr>
              <a:t>l</a:t>
            </a:r>
            <a:r>
              <a:rPr sz="1000" spc="0" dirty="0">
                <a:latin typeface="Verdana"/>
                <a:cs typeface="Verdana"/>
              </a:rPr>
              <a:t>i</a:t>
            </a:r>
            <a:r>
              <a:rPr sz="1000" spc="78" dirty="0">
                <a:latin typeface="Times New Roman"/>
                <a:cs typeface="Times New Roman"/>
              </a:rPr>
              <a:t> </a:t>
            </a:r>
            <a:r>
              <a:rPr sz="1000" spc="14" dirty="0">
                <a:latin typeface="Verdana"/>
                <a:cs typeface="Verdana"/>
              </a:rPr>
              <a:t>i</a:t>
            </a:r>
            <a:r>
              <a:rPr sz="1000" spc="4" dirty="0">
                <a:latin typeface="Verdana"/>
                <a:cs typeface="Verdana"/>
              </a:rPr>
              <a:t>n</a:t>
            </a:r>
            <a:r>
              <a:rPr sz="1000" spc="0" dirty="0">
                <a:latin typeface="Verdana"/>
                <a:cs typeface="Verdana"/>
              </a:rPr>
              <a:t>f</a:t>
            </a:r>
            <a:r>
              <a:rPr sz="1000" spc="-4" dirty="0">
                <a:latin typeface="Verdana"/>
                <a:cs typeface="Verdana"/>
              </a:rPr>
              <a:t>or</a:t>
            </a:r>
            <a:r>
              <a:rPr sz="1000" spc="4" dirty="0">
                <a:latin typeface="Verdana"/>
                <a:cs typeface="Verdana"/>
              </a:rPr>
              <a:t>tun</a:t>
            </a:r>
            <a:r>
              <a:rPr sz="1000" spc="0" dirty="0">
                <a:latin typeface="Verdana"/>
                <a:cs typeface="Verdana"/>
              </a:rPr>
              <a:t>i</a:t>
            </a:r>
            <a:r>
              <a:rPr sz="1000" spc="72" dirty="0">
                <a:latin typeface="Times New Roman"/>
                <a:cs typeface="Times New Roman"/>
              </a:rPr>
              <a:t> </a:t>
            </a:r>
            <a:r>
              <a:rPr sz="1000" spc="0" dirty="0">
                <a:latin typeface="Verdana"/>
                <a:cs typeface="Verdana"/>
              </a:rPr>
              <a:t>e</a:t>
            </a:r>
            <a:r>
              <a:rPr sz="1000" spc="108" dirty="0">
                <a:latin typeface="Times New Roman"/>
                <a:cs typeface="Times New Roman"/>
              </a:rPr>
              <a:t> </a:t>
            </a:r>
            <a:r>
              <a:rPr sz="1000" spc="14" dirty="0">
                <a:latin typeface="Verdana"/>
                <a:cs typeface="Verdana"/>
              </a:rPr>
              <a:t>l</a:t>
            </a:r>
            <a:r>
              <a:rPr sz="1000" spc="0" dirty="0">
                <a:latin typeface="Verdana"/>
                <a:cs typeface="Verdana"/>
              </a:rPr>
              <a:t>e</a:t>
            </a:r>
            <a:r>
              <a:rPr sz="1000" spc="86" dirty="0">
                <a:latin typeface="Times New Roman"/>
                <a:cs typeface="Times New Roman"/>
              </a:rPr>
              <a:t> </a:t>
            </a:r>
            <a:r>
              <a:rPr sz="1000" spc="4" dirty="0">
                <a:latin typeface="Verdana"/>
                <a:cs typeface="Verdana"/>
              </a:rPr>
              <a:t>m</a:t>
            </a:r>
            <a:r>
              <a:rPr sz="1000" spc="0" dirty="0">
                <a:latin typeface="Verdana"/>
                <a:cs typeface="Verdana"/>
              </a:rPr>
              <a:t>a</a:t>
            </a:r>
            <a:r>
              <a:rPr sz="1000" spc="14" dirty="0">
                <a:latin typeface="Verdana"/>
                <a:cs typeface="Verdana"/>
              </a:rPr>
              <a:t>l</a:t>
            </a:r>
            <a:r>
              <a:rPr sz="1000" spc="0" dirty="0">
                <a:latin typeface="Verdana"/>
                <a:cs typeface="Verdana"/>
              </a:rPr>
              <a:t>a</a:t>
            </a:r>
            <a:r>
              <a:rPr sz="1000" spc="4" dirty="0">
                <a:latin typeface="Verdana"/>
                <a:cs typeface="Verdana"/>
              </a:rPr>
              <a:t>tt</a:t>
            </a:r>
            <a:r>
              <a:rPr sz="1000" spc="14" dirty="0">
                <a:latin typeface="Verdana"/>
                <a:cs typeface="Verdana"/>
              </a:rPr>
              <a:t>i</a:t>
            </a:r>
            <a:r>
              <a:rPr sz="1000" spc="0" dirty="0">
                <a:latin typeface="Verdana"/>
                <a:cs typeface="Verdana"/>
              </a:rPr>
              <a:t>e</a:t>
            </a:r>
            <a:r>
              <a:rPr sz="1000" spc="53" dirty="0">
                <a:latin typeface="Times New Roman"/>
                <a:cs typeface="Times New Roman"/>
              </a:rPr>
              <a:t> </a:t>
            </a:r>
            <a:r>
              <a:rPr sz="1000" spc="4" dirty="0">
                <a:latin typeface="Verdana"/>
                <a:cs typeface="Verdana"/>
              </a:rPr>
              <a:t>p</a:t>
            </a:r>
            <a:r>
              <a:rPr sz="1000" spc="-4" dirty="0">
                <a:latin typeface="Verdana"/>
                <a:cs typeface="Verdana"/>
              </a:rPr>
              <a:t>ro</a:t>
            </a:r>
            <a:r>
              <a:rPr sz="1000" spc="0" dirty="0">
                <a:latin typeface="Verdana"/>
                <a:cs typeface="Verdana"/>
              </a:rPr>
              <a:t>f</a:t>
            </a:r>
            <a:r>
              <a:rPr sz="1000" spc="-4" dirty="0">
                <a:latin typeface="Verdana"/>
                <a:cs typeface="Verdana"/>
              </a:rPr>
              <a:t>ess</a:t>
            </a:r>
            <a:r>
              <a:rPr sz="1000" spc="14" dirty="0">
                <a:latin typeface="Verdana"/>
                <a:cs typeface="Verdana"/>
              </a:rPr>
              <a:t>i</a:t>
            </a:r>
            <a:r>
              <a:rPr sz="1000" spc="-4" dirty="0">
                <a:latin typeface="Verdana"/>
                <a:cs typeface="Verdana"/>
              </a:rPr>
              <a:t>o</a:t>
            </a:r>
            <a:r>
              <a:rPr sz="1000" spc="4" dirty="0">
                <a:latin typeface="Verdana"/>
                <a:cs typeface="Verdana"/>
              </a:rPr>
              <a:t>n</a:t>
            </a:r>
            <a:r>
              <a:rPr sz="1000" spc="0" dirty="0">
                <a:latin typeface="Verdana"/>
                <a:cs typeface="Verdana"/>
              </a:rPr>
              <a:t>a</a:t>
            </a:r>
            <a:r>
              <a:rPr sz="1000" spc="14" dirty="0">
                <a:latin typeface="Verdana"/>
                <a:cs typeface="Verdana"/>
              </a:rPr>
              <a:t>l</a:t>
            </a:r>
            <a:r>
              <a:rPr sz="1000" spc="0" dirty="0">
                <a:latin typeface="Verdana"/>
                <a:cs typeface="Verdana"/>
              </a:rPr>
              <a:t>i</a:t>
            </a:r>
            <a:endParaRPr sz="1000">
              <a:latin typeface="Verdana"/>
              <a:cs typeface="Verdana"/>
            </a:endParaRPr>
          </a:p>
        </p:txBody>
      </p:sp>
      <p:sp>
        <p:nvSpPr>
          <p:cNvPr id="6" name="object 6"/>
          <p:cNvSpPr txBox="1"/>
          <p:nvPr/>
        </p:nvSpPr>
        <p:spPr>
          <a:xfrm>
            <a:off x="4263871" y="956057"/>
            <a:ext cx="82450"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4780781" y="956057"/>
            <a:ext cx="86741"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342891" y="956057"/>
            <a:ext cx="85205"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902074" y="956057"/>
            <a:ext cx="8532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244273" y="956057"/>
            <a:ext cx="87548" cy="152400"/>
          </a:xfrm>
          <a:prstGeom prst="rect">
            <a:avLst/>
          </a:prstGeom>
        </p:spPr>
        <p:txBody>
          <a:bodyPr wrap="square" lIns="0" tIns="0" rIns="0" bIns="0" rtlCol="0">
            <a:noAutofit/>
          </a:bodyPr>
          <a:lstStyle/>
          <a:p>
            <a:pPr marL="25400">
              <a:lnSpc>
                <a:spcPts val="1000"/>
              </a:lnSpc>
            </a:pPr>
            <a:endParaRPr sz="1000"/>
          </a:p>
        </p:txBody>
      </p:sp>
      <p:sp>
        <p:nvSpPr>
          <p:cNvPr id="37" name="Rettangolo 36">
            <a:extLst>
              <a:ext uri="{FF2B5EF4-FFF2-40B4-BE49-F238E27FC236}">
                <a16:creationId xmlns:a16="http://schemas.microsoft.com/office/drawing/2014/main" id="{AE906109-5D55-4F17-BDFF-AD799830A221}"/>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38" name="Immagine 37">
            <a:extLst>
              <a:ext uri="{FF2B5EF4-FFF2-40B4-BE49-F238E27FC236}">
                <a16:creationId xmlns:a16="http://schemas.microsoft.com/office/drawing/2014/main" id="{AF831FB7-7369-4ADB-AF08-99CC3947C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1" y="6601149"/>
            <a:ext cx="992445" cy="906433"/>
          </a:xfrm>
          <a:prstGeom prst="rect">
            <a:avLst/>
          </a:prstGeom>
        </p:spPr>
      </p:pic>
      <p:pic>
        <p:nvPicPr>
          <p:cNvPr id="39" name="Immagine 38">
            <a:extLst>
              <a:ext uri="{FF2B5EF4-FFF2-40B4-BE49-F238E27FC236}">
                <a16:creationId xmlns:a16="http://schemas.microsoft.com/office/drawing/2014/main" id="{40C04CB8-B201-43ED-B22F-F06A75ED0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40" name="Picture 5" descr="logo nuovo-2">
            <a:extLst>
              <a:ext uri="{FF2B5EF4-FFF2-40B4-BE49-F238E27FC236}">
                <a16:creationId xmlns:a16="http://schemas.microsoft.com/office/drawing/2014/main" id="{2AD1373E-C6DC-40CF-8782-B684D0E3E4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046F9399-3B48-46BD-BC50-E2E3722E531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120AAD36-50AF-4F5D-9093-43D24053453C}"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51</a:t>
            </a:fld>
            <a:endParaRPr lang="it-IT" altLang="it-IT" sz="1983">
              <a:latin typeface="Arial" panose="020B0604020202020204" pitchFamily="34" charset="0"/>
              <a:cs typeface="Arial" panose="020B0604020202020204" pitchFamily="34" charset="0"/>
            </a:endParaRPr>
          </a:p>
        </p:txBody>
      </p:sp>
      <p:sp>
        <p:nvSpPr>
          <p:cNvPr id="29697" name="Rectangle 1">
            <a:extLst>
              <a:ext uri="{FF2B5EF4-FFF2-40B4-BE49-F238E27FC236}">
                <a16:creationId xmlns:a16="http://schemas.microsoft.com/office/drawing/2014/main" id="{FD3B4657-2112-4660-9B43-224CE361CF34}"/>
              </a:ext>
            </a:extLst>
          </p:cNvPr>
          <p:cNvSpPr>
            <a:spLocks noGrp="1" noChangeArrowheads="1"/>
          </p:cNvSpPr>
          <p:nvPr>
            <p:ph type="title" idx="4294967295"/>
          </p:nvPr>
        </p:nvSpPr>
        <p:spPr>
          <a:xfrm>
            <a:off x="1174850" y="273050"/>
            <a:ext cx="8502650"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effectLst>
                  <a:outerShdw blurRad="38100" dist="38100" dir="2700000" algn="tl">
                    <a:srgbClr val="C0C0C0"/>
                  </a:outerShdw>
                </a:effectLst>
              </a:rPr>
              <a:t>Medico competente</a:t>
            </a:r>
          </a:p>
        </p:txBody>
      </p:sp>
      <p:sp>
        <p:nvSpPr>
          <p:cNvPr id="29698" name="Rectangle 2">
            <a:extLst>
              <a:ext uri="{FF2B5EF4-FFF2-40B4-BE49-F238E27FC236}">
                <a16:creationId xmlns:a16="http://schemas.microsoft.com/office/drawing/2014/main" id="{0FC16DE7-A24A-40DD-BAD4-A350E17EDDCC}"/>
              </a:ext>
            </a:extLst>
          </p:cNvPr>
          <p:cNvSpPr>
            <a:spLocks noGrp="1" noChangeArrowheads="1"/>
          </p:cNvSpPr>
          <p:nvPr>
            <p:ph type="body" idx="4294967295"/>
          </p:nvPr>
        </p:nvSpPr>
        <p:spPr>
          <a:xfrm>
            <a:off x="787801" y="1592262"/>
            <a:ext cx="9151937" cy="5359400"/>
          </a:xfrm>
          <a:prstGeom prst="rect">
            <a:avLst/>
          </a:prstGeom>
          <a:ln/>
        </p:spPr>
        <p:txBody>
          <a:bodyPr/>
          <a:lstStyle/>
          <a:p>
            <a:pPr indent="-355102">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Collabora</a:t>
            </a:r>
            <a:r>
              <a:rPr lang="it-IT" altLang="it-IT" sz="2204" dirty="0"/>
              <a:t> con il datore di lavoro e con il RSPP alla valutazione dei rischi, alla programmazione, della sorveglianza sanitaria, alla predisposizione e attuazione delle misure per la tutela della salute e della </a:t>
            </a:r>
            <a:r>
              <a:rPr lang="it-IT" altLang="it-IT" sz="2204" dirty="0" err="1"/>
              <a:t>integrita</a:t>
            </a:r>
            <a:r>
              <a:rPr lang="it-IT" altLang="it-IT" sz="2204" dirty="0"/>
              <a:t>̀ psico-fisica dei lavoratori, collabora all'</a:t>
            </a:r>
            <a:r>
              <a:rPr lang="it-IT" altLang="it-IT" sz="2204" dirty="0" err="1"/>
              <a:t>attivita</a:t>
            </a:r>
            <a:r>
              <a:rPr lang="it-IT" altLang="it-IT" sz="2204" dirty="0"/>
              <a:t>̀ di formazione e informazione dei lavoratori, per la parte di competenza, e alla organizzazione del servizio di primo soccorso considerando i particolari tipi di lavorazione ed esposizione e le peculiari </a:t>
            </a:r>
            <a:r>
              <a:rPr lang="it-IT" altLang="it-IT" sz="2204" dirty="0" err="1"/>
              <a:t>modalita</a:t>
            </a:r>
            <a:r>
              <a:rPr lang="it-IT" altLang="it-IT" sz="2204" dirty="0"/>
              <a:t>̀ organizzative del lavoro.</a:t>
            </a:r>
          </a:p>
          <a:p>
            <a:pPr indent="-355102">
              <a:spcBef>
                <a:spcPts val="468"/>
              </a:spcBef>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Istituisce</a:t>
            </a:r>
            <a:r>
              <a:rPr lang="it-IT" altLang="it-IT" sz="2204" dirty="0"/>
              <a:t>, aggiorna e custodisce, sotto la propria </a:t>
            </a:r>
            <a:r>
              <a:rPr lang="it-IT" altLang="it-IT" sz="2204" dirty="0" err="1"/>
              <a:t>responsabilita</a:t>
            </a:r>
            <a:r>
              <a:rPr lang="it-IT" altLang="it-IT" sz="2204" dirty="0"/>
              <a:t>̀, una cartella sanitaria e di rischio per ogni lavoratore sottoposto a sorveglianza sanitaria.</a:t>
            </a:r>
          </a:p>
          <a:p>
            <a:pPr indent="-355102">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consegna al datore di lavoro, alla cessazione dell'incarico, la documentazione sanitaria in suo possesso, con salvaguardia del segreto professionale;</a:t>
            </a:r>
          </a:p>
          <a:p>
            <a:pPr indent="-355102">
              <a:spcBef>
                <a:spcPts val="468"/>
              </a:spcBef>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endParaRPr lang="it-IT" altLang="it-IT" sz="2204" dirty="0"/>
          </a:p>
        </p:txBody>
      </p:sp>
      <p:sp>
        <p:nvSpPr>
          <p:cNvPr id="5" name="Rettangolo 4">
            <a:extLst>
              <a:ext uri="{FF2B5EF4-FFF2-40B4-BE49-F238E27FC236}">
                <a16:creationId xmlns:a16="http://schemas.microsoft.com/office/drawing/2014/main" id="{A280F5C2-6889-4DA3-8CDB-FE5915D545BC}"/>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FB99F187-6F29-46BE-9C16-6B93480A5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0326F432-8A0B-4CFC-8778-0DBC85816A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B610E1EE-1AF4-4656-A3FF-2466FC340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34172886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94618AF2-18C2-41DC-B97F-813AE2062855}"/>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15010D74-19B1-40C1-B2AF-803EA061367F}"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52</a:t>
            </a:fld>
            <a:endParaRPr lang="it-IT" altLang="it-IT" sz="1983">
              <a:latin typeface="Arial" panose="020B0604020202020204" pitchFamily="34" charset="0"/>
              <a:cs typeface="Arial" panose="020B0604020202020204" pitchFamily="34" charset="0"/>
            </a:endParaRPr>
          </a:p>
        </p:txBody>
      </p:sp>
      <p:sp>
        <p:nvSpPr>
          <p:cNvPr id="30721" name="Rectangle 1">
            <a:extLst>
              <a:ext uri="{FF2B5EF4-FFF2-40B4-BE49-F238E27FC236}">
                <a16:creationId xmlns:a16="http://schemas.microsoft.com/office/drawing/2014/main" id="{1F35EAA0-2153-4890-AD78-20D374E5BA79}"/>
              </a:ext>
            </a:extLst>
          </p:cNvPr>
          <p:cNvSpPr>
            <a:spLocks noGrp="1" noChangeArrowheads="1"/>
          </p:cNvSpPr>
          <p:nvPr>
            <p:ph type="title" idx="4294967295"/>
          </p:nvPr>
        </p:nvSpPr>
        <p:spPr>
          <a:xfrm>
            <a:off x="2193925" y="754063"/>
            <a:ext cx="8499475"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a:effectLst>
                  <a:outerShdw blurRad="38100" dist="38100" dir="2700000" algn="tl">
                    <a:srgbClr val="C0C0C0"/>
                  </a:outerShdw>
                </a:effectLst>
              </a:rPr>
              <a:t>Medico competente</a:t>
            </a:r>
          </a:p>
        </p:txBody>
      </p:sp>
      <p:sp>
        <p:nvSpPr>
          <p:cNvPr id="30722" name="Rectangle 2">
            <a:extLst>
              <a:ext uri="{FF2B5EF4-FFF2-40B4-BE49-F238E27FC236}">
                <a16:creationId xmlns:a16="http://schemas.microsoft.com/office/drawing/2014/main" id="{6AAD4AC5-983B-40F6-B88D-FAEC81358E45}"/>
              </a:ext>
            </a:extLst>
          </p:cNvPr>
          <p:cNvSpPr>
            <a:spLocks noGrp="1" noChangeArrowheads="1"/>
          </p:cNvSpPr>
          <p:nvPr>
            <p:ph type="body" idx="4294967295"/>
          </p:nvPr>
        </p:nvSpPr>
        <p:spPr>
          <a:xfrm>
            <a:off x="770731" y="1543877"/>
            <a:ext cx="9151937" cy="4827587"/>
          </a:xfrm>
          <a:prstGeom prst="rect">
            <a:avLst/>
          </a:prstGeom>
          <a:ln/>
        </p:spPr>
        <p:txBody>
          <a:bodyPr/>
          <a:lstStyle/>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b="1" dirty="0"/>
              <a:t>	Consegna</a:t>
            </a:r>
            <a:r>
              <a:rPr lang="it-IT" altLang="it-IT" sz="2204" dirty="0"/>
              <a:t> al lavoratore, alla cessazione del rapporto di lavoro, la documentazione sanitaria in suo possesso e gli fornisce le informazioni riguardo la necessità di conservarla;</a:t>
            </a:r>
          </a:p>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Fornisce</a:t>
            </a:r>
            <a:r>
              <a:rPr lang="it-IT" altLang="it-IT" sz="2204" dirty="0"/>
              <a:t> informazioni ai lavoratori sul significato della sorveglianza sanitaria cui sono sottoposti e, nel caso di esposizione ad agenti con effetti a lungo termine, sulla necessità di sottoporsi ad accertamenti sanitari anche dopo la cessazione dell’</a:t>
            </a:r>
            <a:r>
              <a:rPr lang="it-IT" altLang="it-IT" sz="2204" dirty="0" err="1"/>
              <a:t>attivita</a:t>
            </a:r>
            <a:r>
              <a:rPr lang="it-IT" altLang="it-IT" sz="2204" dirty="0"/>
              <a:t>̀ che comporta l'esposizione a tali agenti.</a:t>
            </a:r>
          </a:p>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Fornisce</a:t>
            </a:r>
            <a:r>
              <a:rPr lang="it-IT" altLang="it-IT" sz="2204" dirty="0"/>
              <a:t> </a:t>
            </a:r>
            <a:r>
              <a:rPr lang="it-IT" altLang="it-IT" sz="2204" dirty="0" err="1"/>
              <a:t>altresi</a:t>
            </a:r>
            <a:r>
              <a:rPr lang="it-IT" altLang="it-IT" sz="2204" dirty="0"/>
              <a:t>̀, a richiesta, informazioni analoghe ai RLS; </a:t>
            </a:r>
          </a:p>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Informa</a:t>
            </a:r>
            <a:r>
              <a:rPr lang="it-IT" altLang="it-IT" sz="2204" dirty="0"/>
              <a:t> ogni lavoratore interessato dei risultati della sorveglianza sanitaria e, a richiesta dello stesso, gli rilascia copia della documentazione sanitaria;</a:t>
            </a:r>
          </a:p>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endParaRPr lang="it-IT" altLang="it-IT" sz="2204" dirty="0"/>
          </a:p>
        </p:txBody>
      </p:sp>
      <p:pic>
        <p:nvPicPr>
          <p:cNvPr id="5" name="Immagine 4">
            <a:extLst>
              <a:ext uri="{FF2B5EF4-FFF2-40B4-BE49-F238E27FC236}">
                <a16:creationId xmlns:a16="http://schemas.microsoft.com/office/drawing/2014/main" id="{253DDA91-8286-4A97-892F-CEFC6E9B6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
        <p:nvSpPr>
          <p:cNvPr id="6" name="Rettangolo 5">
            <a:extLst>
              <a:ext uri="{FF2B5EF4-FFF2-40B4-BE49-F238E27FC236}">
                <a16:creationId xmlns:a16="http://schemas.microsoft.com/office/drawing/2014/main" id="{580F8741-DEF0-4EDA-8614-A6BB13C85028}"/>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FB47924A-D4E3-4269-B004-2B9DFA27CA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8" name="Immagine 7">
            <a:extLst>
              <a:ext uri="{FF2B5EF4-FFF2-40B4-BE49-F238E27FC236}">
                <a16:creationId xmlns:a16="http://schemas.microsoft.com/office/drawing/2014/main" id="{2CB40EE9-ED0B-497E-8F10-FDE196F17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Tree>
    <p:extLst>
      <p:ext uri="{BB962C8B-B14F-4D97-AF65-F5344CB8AC3E}">
        <p14:creationId xmlns:p14="http://schemas.microsoft.com/office/powerpoint/2010/main" val="7708377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7C05681B-9F93-46F1-A349-7E2D3B450ACE}"/>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E34B6D8D-0EF6-456B-8C3E-6BC899F2005E}"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53</a:t>
            </a:fld>
            <a:endParaRPr lang="it-IT" altLang="it-IT" sz="1983">
              <a:latin typeface="Arial" panose="020B0604020202020204" pitchFamily="34" charset="0"/>
              <a:cs typeface="Arial" panose="020B0604020202020204" pitchFamily="34" charset="0"/>
            </a:endParaRPr>
          </a:p>
        </p:txBody>
      </p:sp>
      <p:sp>
        <p:nvSpPr>
          <p:cNvPr id="31745" name="Rectangle 1">
            <a:extLst>
              <a:ext uri="{FF2B5EF4-FFF2-40B4-BE49-F238E27FC236}">
                <a16:creationId xmlns:a16="http://schemas.microsoft.com/office/drawing/2014/main" id="{D0AEE3B1-EDF9-42CC-930D-220CDF79DC36}"/>
              </a:ext>
            </a:extLst>
          </p:cNvPr>
          <p:cNvSpPr>
            <a:spLocks noGrp="1" noChangeArrowheads="1"/>
          </p:cNvSpPr>
          <p:nvPr>
            <p:ph type="title" idx="4294967295"/>
          </p:nvPr>
        </p:nvSpPr>
        <p:spPr>
          <a:xfrm>
            <a:off x="1102560" y="517119"/>
            <a:ext cx="8499475"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effectLst>
                  <a:outerShdw blurRad="38100" dist="38100" dir="2700000" algn="tl">
                    <a:srgbClr val="C0C0C0"/>
                  </a:outerShdw>
                </a:effectLst>
              </a:rPr>
              <a:t>Medico competente</a:t>
            </a:r>
          </a:p>
        </p:txBody>
      </p:sp>
      <p:sp>
        <p:nvSpPr>
          <p:cNvPr id="31746" name="Rectangle 2">
            <a:extLst>
              <a:ext uri="{FF2B5EF4-FFF2-40B4-BE49-F238E27FC236}">
                <a16:creationId xmlns:a16="http://schemas.microsoft.com/office/drawing/2014/main" id="{639F830D-2A91-4951-B0B9-0FD48AF40C9D}"/>
              </a:ext>
            </a:extLst>
          </p:cNvPr>
          <p:cNvSpPr>
            <a:spLocks noGrp="1" noChangeArrowheads="1"/>
          </p:cNvSpPr>
          <p:nvPr>
            <p:ph type="body" idx="4294967295"/>
          </p:nvPr>
        </p:nvSpPr>
        <p:spPr>
          <a:xfrm>
            <a:off x="849312" y="1720850"/>
            <a:ext cx="8994775" cy="4665663"/>
          </a:xfrm>
          <a:prstGeom prst="rect">
            <a:avLst/>
          </a:prstGeom>
          <a:ln/>
        </p:spPr>
        <p:txBody>
          <a:bodyPr/>
          <a:lstStyle/>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Comunica </a:t>
            </a:r>
            <a:r>
              <a:rPr lang="it-IT" altLang="it-IT" sz="2204" dirty="0"/>
              <a:t>per iscritto, in occasione delle riunioni periodiche al DDL, al RSPP, ai RLS, i risultati anonimi collettivi della sorveglianza sanitaria effettuata e fornisce indicazioni sul significato di detti risultati ai fini della attuazione delle misure per la tutela della salute e della </a:t>
            </a:r>
            <a:r>
              <a:rPr lang="it-IT" altLang="it-IT" sz="2204" dirty="0" err="1"/>
              <a:t>integrita</a:t>
            </a:r>
            <a:r>
              <a:rPr lang="it-IT" altLang="it-IT" sz="2204" dirty="0"/>
              <a:t>̀ psico-fisica dei lavoratori;</a:t>
            </a:r>
          </a:p>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Visita</a:t>
            </a:r>
            <a:r>
              <a:rPr lang="it-IT" altLang="it-IT" sz="2204" dirty="0"/>
              <a:t> gli ambienti di lavoro almeno una volta all'anno o a cadenza diversa che stabilisce in base alla valutazione dei rischi; la indicazione di una </a:t>
            </a:r>
            <a:r>
              <a:rPr lang="it-IT" altLang="it-IT" sz="2204" dirty="0" err="1"/>
              <a:t>periodicita</a:t>
            </a:r>
            <a:r>
              <a:rPr lang="it-IT" altLang="it-IT" sz="2204" dirty="0"/>
              <a:t>̀ diversa dall'annuale deve essere comunicata al datore di lavoro ai fini della sua annotazione nel documento di valutazione dei rischi;</a:t>
            </a:r>
          </a:p>
          <a:p>
            <a:pPr indent="-358600">
              <a:buClrTx/>
              <a:tabLst>
                <a:tab pos="377842" algn="l"/>
                <a:tab pos="475800" algn="l"/>
                <a:tab pos="970843" algn="l"/>
                <a:tab pos="1465885" algn="l"/>
                <a:tab pos="1960928" algn="l"/>
                <a:tab pos="2455970" algn="l"/>
                <a:tab pos="2951013" algn="l"/>
                <a:tab pos="3446055" algn="l"/>
                <a:tab pos="3941097" algn="l"/>
                <a:tab pos="4436139" algn="l"/>
                <a:tab pos="4931182" algn="l"/>
                <a:tab pos="5426224" algn="l"/>
                <a:tab pos="5921267" algn="l"/>
                <a:tab pos="6423306" algn="l"/>
                <a:tab pos="6927094" algn="l"/>
                <a:tab pos="7406393" algn="l"/>
                <a:tab pos="7901436" algn="l"/>
                <a:tab pos="8396478" algn="l"/>
                <a:tab pos="8891521" algn="l"/>
                <a:tab pos="9386563" algn="l"/>
                <a:tab pos="9881606" algn="l"/>
                <a:tab pos="9883354" algn="l"/>
                <a:tab pos="10378397" algn="l"/>
                <a:tab pos="10873439" algn="l"/>
                <a:tab pos="11368482" algn="l"/>
                <a:tab pos="11863524" algn="l"/>
                <a:tab pos="11865274" algn="l"/>
                <a:tab pos="11867022" algn="l"/>
                <a:tab pos="11868772" algn="l"/>
                <a:tab pos="11870521" algn="l"/>
                <a:tab pos="11872271" algn="l"/>
                <a:tab pos="11874019" algn="l"/>
              </a:tabLst>
            </a:pPr>
            <a:r>
              <a:rPr lang="it-IT" altLang="it-IT" sz="2204" dirty="0"/>
              <a:t>	</a:t>
            </a:r>
            <a:r>
              <a:rPr lang="it-IT" altLang="it-IT" sz="2204" b="1" dirty="0"/>
              <a:t>Partecipa</a:t>
            </a:r>
            <a:r>
              <a:rPr lang="it-IT" altLang="it-IT" sz="2204" dirty="0"/>
              <a:t> alla programmazione del controllo dell'esposizione dei lavoratori i cui risultati gli sono forniti con </a:t>
            </a:r>
            <a:r>
              <a:rPr lang="it-IT" altLang="it-IT" sz="2204" dirty="0" err="1"/>
              <a:t>tempestivita</a:t>
            </a:r>
            <a:r>
              <a:rPr lang="it-IT" altLang="it-IT" sz="2204" dirty="0"/>
              <a:t>̀ ai fini della valutazione del rischio e della sorveglianza sanitaria;</a:t>
            </a:r>
          </a:p>
        </p:txBody>
      </p:sp>
      <p:pic>
        <p:nvPicPr>
          <p:cNvPr id="5" name="Immagine 4">
            <a:extLst>
              <a:ext uri="{FF2B5EF4-FFF2-40B4-BE49-F238E27FC236}">
                <a16:creationId xmlns:a16="http://schemas.microsoft.com/office/drawing/2014/main" id="{15892100-4410-4F76-B0D4-4D2F06FDF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
        <p:nvSpPr>
          <p:cNvPr id="6" name="Rettangolo 5">
            <a:extLst>
              <a:ext uri="{FF2B5EF4-FFF2-40B4-BE49-F238E27FC236}">
                <a16:creationId xmlns:a16="http://schemas.microsoft.com/office/drawing/2014/main" id="{234A9A04-519E-496F-9343-E4F137C17946}"/>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7" name="Immagine 6">
            <a:extLst>
              <a:ext uri="{FF2B5EF4-FFF2-40B4-BE49-F238E27FC236}">
                <a16:creationId xmlns:a16="http://schemas.microsoft.com/office/drawing/2014/main" id="{4A501AD9-11B2-4387-A11C-26C8AB755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8" name="Immagine 7">
            <a:extLst>
              <a:ext uri="{FF2B5EF4-FFF2-40B4-BE49-F238E27FC236}">
                <a16:creationId xmlns:a16="http://schemas.microsoft.com/office/drawing/2014/main" id="{AA922328-C514-46BF-A148-38451D8447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Tree>
    <p:extLst>
      <p:ext uri="{BB962C8B-B14F-4D97-AF65-F5344CB8AC3E}">
        <p14:creationId xmlns:p14="http://schemas.microsoft.com/office/powerpoint/2010/main" val="976199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3E62B7DA-6BD3-49E2-BAAD-8899778AE821}"/>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4FBFE4E9-6D49-42AD-ADFA-25594419F766}"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54</a:t>
            </a:fld>
            <a:endParaRPr lang="it-IT" altLang="it-IT" sz="1983">
              <a:latin typeface="Arial" panose="020B0604020202020204" pitchFamily="34" charset="0"/>
              <a:cs typeface="Arial" panose="020B0604020202020204" pitchFamily="34" charset="0"/>
            </a:endParaRPr>
          </a:p>
        </p:txBody>
      </p:sp>
      <p:sp>
        <p:nvSpPr>
          <p:cNvPr id="32769" name="Rectangle 1">
            <a:extLst>
              <a:ext uri="{FF2B5EF4-FFF2-40B4-BE49-F238E27FC236}">
                <a16:creationId xmlns:a16="http://schemas.microsoft.com/office/drawing/2014/main" id="{DD50DE4E-1F8B-4FDE-BC00-71DE7450D7CB}"/>
              </a:ext>
            </a:extLst>
          </p:cNvPr>
          <p:cNvSpPr>
            <a:spLocks noGrp="1" noChangeArrowheads="1"/>
          </p:cNvSpPr>
          <p:nvPr>
            <p:ph type="title" idx="4294967295"/>
          </p:nvPr>
        </p:nvSpPr>
        <p:spPr>
          <a:xfrm>
            <a:off x="1045066" y="647915"/>
            <a:ext cx="8485187" cy="1176337"/>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dirty="0">
                <a:effectLst>
                  <a:outerShdw blurRad="38100" dist="38100" dir="2700000" algn="tl">
                    <a:srgbClr val="C0C0C0"/>
                  </a:outerShdw>
                </a:effectLst>
              </a:rPr>
              <a:t>Art. 20: obblighi del Lavoratore:</a:t>
            </a:r>
          </a:p>
        </p:txBody>
      </p:sp>
      <p:sp>
        <p:nvSpPr>
          <p:cNvPr id="32770" name="Rectangle 2">
            <a:extLst>
              <a:ext uri="{FF2B5EF4-FFF2-40B4-BE49-F238E27FC236}">
                <a16:creationId xmlns:a16="http://schemas.microsoft.com/office/drawing/2014/main" id="{F816F3C5-849C-470E-AD9A-F84878469397}"/>
              </a:ext>
            </a:extLst>
          </p:cNvPr>
          <p:cNvSpPr>
            <a:spLocks noGrp="1" noChangeArrowheads="1"/>
          </p:cNvSpPr>
          <p:nvPr>
            <p:ph type="body" idx="4294967295"/>
          </p:nvPr>
        </p:nvSpPr>
        <p:spPr>
          <a:xfrm>
            <a:off x="850900" y="1824252"/>
            <a:ext cx="8389937" cy="4730750"/>
          </a:xfrm>
          <a:prstGeom prst="rect">
            <a:avLst/>
          </a:prstGeom>
          <a:ln/>
        </p:spPr>
        <p:txBody>
          <a:bodyPr/>
          <a:lstStyle/>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Ogni lavoratore deve prendersi cura della propria salute e sicurezza e di quella delle altre persone presenti sul luogo di lavoro, su cui ricadono gli effetti delle sue azioni o omissioni, conformemente alla sua formazione, alle istruzioni e ai mezzi forniti dal datore di lavoro.</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In particolare:</a:t>
            </a:r>
          </a:p>
          <a:p>
            <a:pPr indent="-37084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a) contribuire, insieme al datore di lavoro, ai dirigenti e ai preposti, all'adempimento degli obblighi previsti a tutela della salute e sicurezza sui luoghi di lavoro;</a:t>
            </a:r>
          </a:p>
        </p:txBody>
      </p:sp>
      <p:sp>
        <p:nvSpPr>
          <p:cNvPr id="5" name="Rettangolo 4">
            <a:extLst>
              <a:ext uri="{FF2B5EF4-FFF2-40B4-BE49-F238E27FC236}">
                <a16:creationId xmlns:a16="http://schemas.microsoft.com/office/drawing/2014/main" id="{3F9F907D-C23C-454A-B83D-BC4627FA5A87}"/>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45118330-2B6D-4FB6-A00B-78E45EBCC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5E65CE53-CF3A-4EA0-890B-BA25B448E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E624E949-2F21-4371-B4CA-6492D6719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1113117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4D9C13E6-9AD2-4F7B-91A8-C204799C9DF9}"/>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69C7F145-683E-4C6B-A421-89A02FC923F5}"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55</a:t>
            </a:fld>
            <a:endParaRPr lang="it-IT" altLang="it-IT" sz="1983">
              <a:latin typeface="Arial" panose="020B0604020202020204" pitchFamily="34" charset="0"/>
              <a:cs typeface="Arial" panose="020B0604020202020204" pitchFamily="34" charset="0"/>
            </a:endParaRPr>
          </a:p>
        </p:txBody>
      </p:sp>
      <p:sp>
        <p:nvSpPr>
          <p:cNvPr id="39937" name="Rectangle 1">
            <a:extLst>
              <a:ext uri="{FF2B5EF4-FFF2-40B4-BE49-F238E27FC236}">
                <a16:creationId xmlns:a16="http://schemas.microsoft.com/office/drawing/2014/main" id="{577A7D76-11AC-4789-8133-0ECACF7F7C8E}"/>
              </a:ext>
            </a:extLst>
          </p:cNvPr>
          <p:cNvSpPr>
            <a:spLocks noGrp="1" noChangeArrowheads="1"/>
          </p:cNvSpPr>
          <p:nvPr>
            <p:ph type="title" idx="4294967295"/>
          </p:nvPr>
        </p:nvSpPr>
        <p:spPr>
          <a:xfrm>
            <a:off x="966787" y="403486"/>
            <a:ext cx="8759825"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4408" dirty="0">
                <a:effectLst>
                  <a:outerShdw blurRad="38100" dist="38100" dir="2700000" algn="tl">
                    <a:srgbClr val="C0C0C0"/>
                  </a:outerShdw>
                </a:effectLst>
              </a:rPr>
              <a:t>La partecipazione dei lavoratori</a:t>
            </a:r>
            <a:r>
              <a:rPr lang="it-IT" altLang="it-IT" sz="4408" dirty="0"/>
              <a:t> </a:t>
            </a:r>
            <a:r>
              <a:rPr lang="it-IT" altLang="it-IT" sz="3526" dirty="0"/>
              <a:t> </a:t>
            </a:r>
          </a:p>
        </p:txBody>
      </p:sp>
      <p:sp>
        <p:nvSpPr>
          <p:cNvPr id="39938" name="Rectangle 2">
            <a:extLst>
              <a:ext uri="{FF2B5EF4-FFF2-40B4-BE49-F238E27FC236}">
                <a16:creationId xmlns:a16="http://schemas.microsoft.com/office/drawing/2014/main" id="{D1D647D3-6864-4803-BF0E-5045A7175493}"/>
              </a:ext>
            </a:extLst>
          </p:cNvPr>
          <p:cNvSpPr>
            <a:spLocks noGrp="1" noChangeArrowheads="1"/>
          </p:cNvSpPr>
          <p:nvPr>
            <p:ph type="body" idx="4294967295"/>
          </p:nvPr>
        </p:nvSpPr>
        <p:spPr>
          <a:xfrm>
            <a:off x="1043559" y="2103788"/>
            <a:ext cx="8250237" cy="3446462"/>
          </a:xfrm>
          <a:prstGeom prst="rect">
            <a:avLst/>
          </a:prstGeom>
          <a:ln/>
        </p:spPr>
        <p:txBody>
          <a:bodyPr/>
          <a:lstStyle/>
          <a:p>
            <a:pPr indent="-283381" algn="just">
              <a:spcBef>
                <a:spcPct val="0"/>
              </a:spcBef>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t>D.lgs.81/2008 Articolo 15 - Misure generali di tutela</a:t>
            </a:r>
            <a:r>
              <a:rPr lang="it-IT" altLang="it-IT" sz="2645" dirty="0"/>
              <a:t> </a:t>
            </a:r>
          </a:p>
          <a:p>
            <a:pPr indent="-283381" algn="just">
              <a:spcBef>
                <a:spcPct val="0"/>
              </a:spcBef>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dirty="0"/>
              <a:t>1. Le misure generali di tutela della salute e della sicurezza dei lavoratori nei luoghi di lavoro sono: </a:t>
            </a:r>
          </a:p>
          <a:p>
            <a:pPr indent="-283381" algn="just">
              <a:spcBef>
                <a:spcPct val="0"/>
              </a:spcBef>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FF3300"/>
                </a:solidFill>
              </a:rPr>
              <a:t>r) la partecipazione e consultazione dei lavoratori; </a:t>
            </a:r>
          </a:p>
          <a:p>
            <a:pPr indent="-283381" algn="just">
              <a:spcBef>
                <a:spcPct val="0"/>
              </a:spcBef>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FF3300"/>
                </a:solidFill>
              </a:rPr>
              <a:t>s) la partecipazione e consultazione dei rappresentanti dei lavoratori per la sicurezza …</a:t>
            </a:r>
          </a:p>
          <a:p>
            <a:pPr indent="-283381" algn="just">
              <a:spcBef>
                <a:spcPct val="0"/>
              </a:spcBef>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endParaRPr lang="it-IT" altLang="it-IT" sz="2645" b="1" dirty="0">
              <a:solidFill>
                <a:srgbClr val="FF3300"/>
              </a:solidFill>
            </a:endParaRPr>
          </a:p>
          <a:p>
            <a:pPr indent="-283381">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endParaRPr lang="it-IT" altLang="it-IT" sz="2645" b="1" dirty="0">
              <a:solidFill>
                <a:srgbClr val="FF3300"/>
              </a:solidFill>
            </a:endParaRPr>
          </a:p>
        </p:txBody>
      </p:sp>
      <p:sp>
        <p:nvSpPr>
          <p:cNvPr id="5" name="Rettangolo 4">
            <a:extLst>
              <a:ext uri="{FF2B5EF4-FFF2-40B4-BE49-F238E27FC236}">
                <a16:creationId xmlns:a16="http://schemas.microsoft.com/office/drawing/2014/main" id="{EB0E7B9C-98B6-4384-AEC2-EF3DF28ED664}"/>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D09FF796-E4F3-41E2-B67B-03D47ABEF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DCAE6D69-30DA-461C-8952-8020D3299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5DC53DAF-D4C1-4090-9FF1-9EFC2922E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2214348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EA7C72F5-2E88-4BD8-A985-DAAC88C8E71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C52B0531-E067-4F44-8F9D-48BF893AD1BA}"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56</a:t>
            </a:fld>
            <a:endParaRPr lang="it-IT" altLang="it-IT" sz="1983">
              <a:latin typeface="Arial" panose="020B0604020202020204" pitchFamily="34" charset="0"/>
              <a:cs typeface="Arial" panose="020B0604020202020204" pitchFamily="34" charset="0"/>
            </a:endParaRPr>
          </a:p>
        </p:txBody>
      </p:sp>
      <p:sp>
        <p:nvSpPr>
          <p:cNvPr id="36865" name="Rectangle 1">
            <a:extLst>
              <a:ext uri="{FF2B5EF4-FFF2-40B4-BE49-F238E27FC236}">
                <a16:creationId xmlns:a16="http://schemas.microsoft.com/office/drawing/2014/main" id="{3270061D-F5D0-4E4B-9EBF-EA7CA30503A6}"/>
              </a:ext>
            </a:extLst>
          </p:cNvPr>
          <p:cNvSpPr>
            <a:spLocks noGrp="1" noChangeArrowheads="1"/>
          </p:cNvSpPr>
          <p:nvPr>
            <p:ph type="title" idx="4294967295"/>
          </p:nvPr>
        </p:nvSpPr>
        <p:spPr>
          <a:xfrm>
            <a:off x="850900" y="585075"/>
            <a:ext cx="8485187" cy="1176337"/>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4408" dirty="0">
                <a:effectLst>
                  <a:outerShdw blurRad="38100" dist="38100" dir="2700000" algn="tl">
                    <a:srgbClr val="C0C0C0"/>
                  </a:outerShdw>
                </a:effectLst>
              </a:rPr>
              <a:t>Sanzioni per i lavoratori</a:t>
            </a:r>
            <a:r>
              <a:rPr lang="it-IT" altLang="it-IT" dirty="0">
                <a:effectLst>
                  <a:outerShdw blurRad="38100" dist="38100" dir="2700000" algn="tl">
                    <a:srgbClr val="C0C0C0"/>
                  </a:outerShdw>
                </a:effectLst>
              </a:rPr>
              <a:t> </a:t>
            </a:r>
            <a:r>
              <a:rPr lang="it-IT" altLang="it-IT" sz="3085" dirty="0">
                <a:effectLst>
                  <a:outerShdw blurRad="38100" dist="38100" dir="2700000" algn="tl">
                    <a:srgbClr val="C0C0C0"/>
                  </a:outerShdw>
                </a:effectLst>
              </a:rPr>
              <a:t>(art. 59)</a:t>
            </a:r>
          </a:p>
        </p:txBody>
      </p:sp>
      <p:sp>
        <p:nvSpPr>
          <p:cNvPr id="36866" name="Rectangle 2">
            <a:extLst>
              <a:ext uri="{FF2B5EF4-FFF2-40B4-BE49-F238E27FC236}">
                <a16:creationId xmlns:a16="http://schemas.microsoft.com/office/drawing/2014/main" id="{E052437B-532A-4C19-BE67-B0FBDC8E6D1F}"/>
              </a:ext>
            </a:extLst>
          </p:cNvPr>
          <p:cNvSpPr>
            <a:spLocks noGrp="1" noChangeArrowheads="1"/>
          </p:cNvSpPr>
          <p:nvPr>
            <p:ph type="body" idx="4294967295"/>
          </p:nvPr>
        </p:nvSpPr>
        <p:spPr>
          <a:xfrm>
            <a:off x="850900" y="1930400"/>
            <a:ext cx="8389937" cy="4111625"/>
          </a:xfrm>
          <a:prstGeom prst="rect">
            <a:avLst/>
          </a:prstGeom>
          <a:ln/>
        </p:spPr>
        <p:txBody>
          <a:bodyPr/>
          <a:lstStyle/>
          <a:p>
            <a:pPr indent="-370844">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b="1" dirty="0">
                <a:solidFill>
                  <a:srgbClr val="000000"/>
                </a:solidFill>
                <a:effectLst>
                  <a:outerShdw blurRad="38100" dist="38100" dir="2700000" algn="tl">
                    <a:srgbClr val="C0C0C0"/>
                  </a:outerShdw>
                </a:effectLst>
              </a:rPr>
              <a:t>1. I lavoratori sono puniti: </a:t>
            </a:r>
          </a:p>
          <a:p>
            <a:pPr indent="-370844">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b="1" dirty="0">
                <a:solidFill>
                  <a:srgbClr val="000000"/>
                </a:solidFill>
                <a:effectLst>
                  <a:outerShdw blurRad="38100" dist="38100" dir="2700000" algn="tl">
                    <a:srgbClr val="C0C0C0"/>
                  </a:outerShdw>
                </a:effectLst>
              </a:rPr>
              <a:t>a) con l’arresto fino a un mese o con l’ammenda da 219,20 a 657,60 euro per la violazione degli articoli 20, comma 2, lettere b), c), d), e), f), g), h) ed i), e 43, comma 3, primo periodo; </a:t>
            </a:r>
          </a:p>
          <a:p>
            <a:pPr indent="-370844">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endParaRPr lang="it-IT" altLang="it-IT" sz="2424" b="1" dirty="0">
              <a:solidFill>
                <a:srgbClr val="000000"/>
              </a:solidFill>
              <a:effectLst>
                <a:outerShdw blurRad="38100" dist="38100" dir="2700000" algn="tl">
                  <a:srgbClr val="C0C0C0"/>
                </a:outerShdw>
              </a:effectLst>
            </a:endParaRPr>
          </a:p>
          <a:p>
            <a:pPr indent="-370844">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b="1" dirty="0">
                <a:solidFill>
                  <a:srgbClr val="000000"/>
                </a:solidFill>
                <a:effectLst>
                  <a:outerShdw blurRad="38100" dist="38100" dir="2700000" algn="tl">
                    <a:srgbClr val="C0C0C0"/>
                  </a:outerShdw>
                </a:effectLst>
              </a:rPr>
              <a:t>b) con la sanzione amministrativa pecuniaria da 54,80 a 328,80 euro per la violazione dell’articolo 20, comma 3 (tessera di riconoscimento lavoratori altre ditte).</a:t>
            </a:r>
          </a:p>
        </p:txBody>
      </p:sp>
      <p:sp>
        <p:nvSpPr>
          <p:cNvPr id="5" name="Rettangolo 4">
            <a:extLst>
              <a:ext uri="{FF2B5EF4-FFF2-40B4-BE49-F238E27FC236}">
                <a16:creationId xmlns:a16="http://schemas.microsoft.com/office/drawing/2014/main" id="{A6F42AB5-1C0B-4513-8653-F880A3C4E85F}"/>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5318ED75-459D-4F56-A7A5-B514DDC78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4205259E-4C82-40BF-9E92-73151BD12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AB3814CD-D2C4-41C2-BFEE-6E6EB3216F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209763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36CB7065-4422-401E-86D1-12DAD5060F48}"/>
              </a:ext>
            </a:extLst>
          </p:cNvPr>
          <p:cNvSpPr txBox="1">
            <a:spLocks noChangeArrowheads="1"/>
          </p:cNvSpPr>
          <p:nvPr/>
        </p:nvSpPr>
        <p:spPr bwMode="auto">
          <a:xfrm>
            <a:off x="1227359" y="543999"/>
            <a:ext cx="8525551" cy="1189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67" tIns="51567" rIns="99167" bIns="51567"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6"/>
                </a:solidFill>
                <a:latin typeface="Arial" panose="020B0604020202020204" pitchFamily="34" charset="0"/>
                <a:cs typeface="Arial" panose="020B0604020202020204" pitchFamily="34" charset="0"/>
              </a:defRPr>
            </a:lvl9pPr>
          </a:lstStyle>
          <a:p>
            <a:pPr defTabSz="495043" fontAlgn="base">
              <a:lnSpc>
                <a:spcPct val="90000"/>
              </a:lnSpc>
              <a:spcBef>
                <a:spcPct val="0"/>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b="1" dirty="0">
                <a:solidFill>
                  <a:srgbClr val="006666"/>
                </a:solidFill>
                <a:effectLst>
                  <a:outerShdw blurRad="38100" dist="38100" dir="2700000" algn="tl">
                    <a:srgbClr val="C0C0C0"/>
                  </a:outerShdw>
                </a:effectLst>
              </a:rPr>
              <a:t>La partecipazione come buona pratica</a:t>
            </a:r>
          </a:p>
        </p:txBody>
      </p:sp>
      <p:sp>
        <p:nvSpPr>
          <p:cNvPr id="40962" name="Text Box 2">
            <a:extLst>
              <a:ext uri="{FF2B5EF4-FFF2-40B4-BE49-F238E27FC236}">
                <a16:creationId xmlns:a16="http://schemas.microsoft.com/office/drawing/2014/main" id="{45EEED1D-E216-4035-85B9-896749F1D714}"/>
              </a:ext>
            </a:extLst>
          </p:cNvPr>
          <p:cNvSpPr txBox="1">
            <a:spLocks noChangeArrowheads="1"/>
          </p:cNvSpPr>
          <p:nvPr/>
        </p:nvSpPr>
        <p:spPr bwMode="auto">
          <a:xfrm>
            <a:off x="558835" y="1935172"/>
            <a:ext cx="9372600" cy="504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67" tIns="51567" rIns="99167" bIns="51567"/>
          <a:lstStyle>
            <a:lvl1pPr marL="342900" indent="-3254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3366"/>
                </a:solidFill>
                <a:latin typeface="Arial" panose="020B0604020202020204" pitchFamily="34" charset="0"/>
                <a:cs typeface="Arial" panose="020B0604020202020204" pitchFamily="34" charset="0"/>
              </a:defRPr>
            </a:lvl9pPr>
          </a:lstStyle>
          <a:p>
            <a:pPr marL="377842" indent="-358600" algn="just" defTabSz="495043" fontAlgn="base">
              <a:spcBef>
                <a:spcPts val="771"/>
              </a:spcBef>
              <a:spcAft>
                <a:spcPct val="0"/>
              </a:spcAft>
              <a:buSzPct val="100000"/>
              <a:tabLst>
                <a:tab pos="377842" algn="l"/>
                <a:tab pos="871135" algn="l"/>
                <a:tab pos="1366177" algn="l"/>
                <a:tab pos="1861219" algn="l"/>
                <a:tab pos="2356262" algn="l"/>
                <a:tab pos="2851304" algn="l"/>
                <a:tab pos="3346347" algn="l"/>
                <a:tab pos="3841389" algn="l"/>
                <a:tab pos="4336432" algn="l"/>
                <a:tab pos="4831473" algn="l"/>
                <a:tab pos="5326516" algn="l"/>
                <a:tab pos="5821558" algn="l"/>
                <a:tab pos="6316601" algn="l"/>
                <a:tab pos="6811643" algn="l"/>
                <a:tab pos="7306686" algn="l"/>
                <a:tab pos="7801727" algn="l"/>
                <a:tab pos="8296770" algn="l"/>
                <a:tab pos="8791812" algn="l"/>
                <a:tab pos="9286855" algn="l"/>
                <a:tab pos="9781897" algn="l"/>
                <a:tab pos="10276940" algn="l"/>
              </a:tabLst>
            </a:pPr>
            <a:r>
              <a:rPr lang="it-IT" altLang="it-IT" sz="1873" dirty="0"/>
              <a:t>La partecipazione all'analisi e gestione dei rischi è un diritto dei lavoratori ed un dovere per il datore di lavoro; l'adozione di tecniche di facilitazione della partecipazione è un indubbio vantaggio per tutte le parti e consente:</a:t>
            </a:r>
          </a:p>
          <a:p>
            <a:pPr marL="377842" indent="-358600" algn="just" defTabSz="495043" fontAlgn="base">
              <a:spcBef>
                <a:spcPts val="771"/>
              </a:spcBef>
              <a:spcAft>
                <a:spcPct val="0"/>
              </a:spcAft>
              <a:buSzPct val="100000"/>
              <a:tabLst>
                <a:tab pos="377842" algn="l"/>
                <a:tab pos="871135" algn="l"/>
                <a:tab pos="1366177" algn="l"/>
                <a:tab pos="1861219" algn="l"/>
                <a:tab pos="2356262" algn="l"/>
                <a:tab pos="2851304" algn="l"/>
                <a:tab pos="3346347" algn="l"/>
                <a:tab pos="3841389" algn="l"/>
                <a:tab pos="4336432" algn="l"/>
                <a:tab pos="4831473" algn="l"/>
                <a:tab pos="5326516" algn="l"/>
                <a:tab pos="5821558" algn="l"/>
                <a:tab pos="6316601" algn="l"/>
                <a:tab pos="6811643" algn="l"/>
                <a:tab pos="7306686" algn="l"/>
                <a:tab pos="7801727" algn="l"/>
                <a:tab pos="8296770" algn="l"/>
                <a:tab pos="8791812" algn="l"/>
                <a:tab pos="9286855" algn="l"/>
                <a:tab pos="9781897" algn="l"/>
                <a:tab pos="10276940" algn="l"/>
              </a:tabLst>
            </a:pPr>
            <a:r>
              <a:rPr lang="it-IT" altLang="it-IT" sz="1873" b="1" dirty="0"/>
              <a:t>all'azione sindacale </a:t>
            </a:r>
            <a:r>
              <a:rPr lang="it-IT" altLang="it-IT" sz="1873" dirty="0"/>
              <a:t>di ottenere consenso e forza contrattuale, avere una serie di informazioni e di valutazioni dei rischi e dei problemi di salute e prevenzione, basati sull'esperienza e le conoscenze dei lavoratori rappresenta il punto di forza del RLS nei confronti della direzione aziendale;</a:t>
            </a:r>
          </a:p>
          <a:p>
            <a:pPr marL="377842" indent="-358600" algn="just" defTabSz="495043" fontAlgn="base">
              <a:spcBef>
                <a:spcPts val="771"/>
              </a:spcBef>
              <a:spcAft>
                <a:spcPct val="0"/>
              </a:spcAft>
              <a:buSzPct val="100000"/>
              <a:tabLst>
                <a:tab pos="377842" algn="l"/>
                <a:tab pos="871135" algn="l"/>
                <a:tab pos="1366177" algn="l"/>
                <a:tab pos="1861219" algn="l"/>
                <a:tab pos="2356262" algn="l"/>
                <a:tab pos="2851304" algn="l"/>
                <a:tab pos="3346347" algn="l"/>
                <a:tab pos="3841389" algn="l"/>
                <a:tab pos="4336432" algn="l"/>
                <a:tab pos="4831473" algn="l"/>
                <a:tab pos="5326516" algn="l"/>
                <a:tab pos="5821558" algn="l"/>
                <a:tab pos="6316601" algn="l"/>
                <a:tab pos="6811643" algn="l"/>
                <a:tab pos="7306686" algn="l"/>
                <a:tab pos="7801727" algn="l"/>
                <a:tab pos="8296770" algn="l"/>
                <a:tab pos="8791812" algn="l"/>
                <a:tab pos="9286855" algn="l"/>
                <a:tab pos="9781897" algn="l"/>
                <a:tab pos="10276940" algn="l"/>
              </a:tabLst>
            </a:pPr>
            <a:r>
              <a:rPr lang="it-IT" altLang="it-IT" sz="1873" b="1" dirty="0"/>
              <a:t>All’Amministrazione  </a:t>
            </a:r>
            <a:r>
              <a:rPr lang="it-IT" altLang="it-IT" sz="1873" dirty="0"/>
              <a:t>di potersi confrontare con le soluzioni provenienti da chi è a contatto e vive le situazioni che occorre modificare, ottenendo un vantaggio che, in alcuni casi, gli consentirà di fare a meno di tanta consulenza esterna .</a:t>
            </a:r>
          </a:p>
        </p:txBody>
      </p:sp>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070" y="6610753"/>
            <a:ext cx="906433" cy="906433"/>
          </a:xfrm>
          <a:prstGeom prst="rect">
            <a:avLst/>
          </a:prstGeom>
        </p:spPr>
      </p:pic>
    </p:spTree>
    <p:extLst>
      <p:ext uri="{BB962C8B-B14F-4D97-AF65-F5344CB8AC3E}">
        <p14:creationId xmlns:p14="http://schemas.microsoft.com/office/powerpoint/2010/main" val="36076131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F783C77D-488C-4AF0-87E1-60A115F4AA9B}"/>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22FFAD1B-3DA0-41DC-97FF-16D562362134}"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58</a:t>
            </a:fld>
            <a:endParaRPr lang="it-IT" altLang="it-IT" sz="1983">
              <a:latin typeface="Arial" panose="020B0604020202020204" pitchFamily="34" charset="0"/>
              <a:cs typeface="Arial" panose="020B0604020202020204" pitchFamily="34" charset="0"/>
            </a:endParaRPr>
          </a:p>
        </p:txBody>
      </p:sp>
      <p:sp>
        <p:nvSpPr>
          <p:cNvPr id="37889" name="Rectangle 1">
            <a:extLst>
              <a:ext uri="{FF2B5EF4-FFF2-40B4-BE49-F238E27FC236}">
                <a16:creationId xmlns:a16="http://schemas.microsoft.com/office/drawing/2014/main" id="{2CD85297-9F6A-4EA9-8BE5-9DC9B0E27A54}"/>
              </a:ext>
            </a:extLst>
          </p:cNvPr>
          <p:cNvSpPr>
            <a:spLocks noGrp="1" noChangeArrowheads="1"/>
          </p:cNvSpPr>
          <p:nvPr>
            <p:ph type="title" idx="4294967295"/>
          </p:nvPr>
        </p:nvSpPr>
        <p:spPr>
          <a:xfrm>
            <a:off x="1460500" y="316047"/>
            <a:ext cx="8502650"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effectLst>
                  <a:outerShdw blurRad="38100" dist="38100" dir="2700000" algn="tl">
                    <a:srgbClr val="C0C0C0"/>
                  </a:outerShdw>
                </a:effectLst>
              </a:rPr>
              <a:t>IL RLS</a:t>
            </a:r>
          </a:p>
        </p:txBody>
      </p:sp>
      <p:sp>
        <p:nvSpPr>
          <p:cNvPr id="37890" name="Rectangle 2">
            <a:extLst>
              <a:ext uri="{FF2B5EF4-FFF2-40B4-BE49-F238E27FC236}">
                <a16:creationId xmlns:a16="http://schemas.microsoft.com/office/drawing/2014/main" id="{6F17ACC4-D3C4-4DC1-B65D-8F227F607370}"/>
              </a:ext>
            </a:extLst>
          </p:cNvPr>
          <p:cNvSpPr>
            <a:spLocks noGrp="1" noChangeArrowheads="1"/>
          </p:cNvSpPr>
          <p:nvPr>
            <p:ph type="body" idx="4294967295"/>
          </p:nvPr>
        </p:nvSpPr>
        <p:spPr>
          <a:xfrm>
            <a:off x="587375" y="1519777"/>
            <a:ext cx="9524999" cy="4632325"/>
          </a:xfrm>
          <a:prstGeom prst="rect">
            <a:avLst/>
          </a:prstGeom>
          <a:ln/>
        </p:spPr>
        <p:txBody>
          <a:bodyPr/>
          <a:lstStyle/>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dirty="0">
                <a:solidFill>
                  <a:srgbClr val="000000"/>
                </a:solidFill>
                <a:latin typeface="Verdana" panose="020B0604030504040204" pitchFamily="34" charset="0"/>
              </a:rPr>
              <a:t>Una delle principali innovazioni introdotte dal </a:t>
            </a:r>
            <a:r>
              <a:rPr lang="it-IT" altLang="it-IT" sz="2645" b="1" dirty="0">
                <a:solidFill>
                  <a:srgbClr val="000000"/>
                </a:solidFill>
                <a:latin typeface="Verdana" panose="020B0604030504040204" pitchFamily="34" charset="0"/>
              </a:rPr>
              <a:t>D.Lgs.81/2008 </a:t>
            </a:r>
            <a:r>
              <a:rPr lang="it-IT" altLang="it-IT" sz="2645" dirty="0">
                <a:solidFill>
                  <a:srgbClr val="000000"/>
                </a:solidFill>
                <a:latin typeface="Verdana" panose="020B0604030504040204" pitchFamily="34" charset="0"/>
              </a:rPr>
              <a:t>nella legislazione in materia di </a:t>
            </a:r>
            <a:r>
              <a:rPr lang="it-IT" altLang="it-IT" sz="2645" b="1" dirty="0">
                <a:solidFill>
                  <a:srgbClr val="000000"/>
                </a:solidFill>
                <a:latin typeface="Verdana" panose="020B0604030504040204" pitchFamily="34" charset="0"/>
              </a:rPr>
              <a:t>salute e sicurezza nei luoghi di lavoro </a:t>
            </a:r>
            <a:r>
              <a:rPr lang="it-IT" altLang="it-IT" sz="2645" dirty="0">
                <a:solidFill>
                  <a:srgbClr val="000000"/>
                </a:solidFill>
                <a:latin typeface="Verdana" panose="020B0604030504040204" pitchFamily="34" charset="0"/>
              </a:rPr>
              <a:t>ha riguardato la figura del </a:t>
            </a:r>
            <a:r>
              <a:rPr lang="it-IT" altLang="it-IT" sz="2645" b="1" dirty="0">
                <a:solidFill>
                  <a:srgbClr val="000000"/>
                </a:solidFill>
                <a:latin typeface="Verdana" panose="020B0604030504040204" pitchFamily="34" charset="0"/>
              </a:rPr>
              <a:t>rappresentante dei lavoratori per la sicurezza (RLS).</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dirty="0">
                <a:solidFill>
                  <a:srgbClr val="000000"/>
                </a:solidFill>
                <a:latin typeface="Verdana" panose="020B0604030504040204" pitchFamily="34" charset="0"/>
              </a:rPr>
              <a:t>Più che di novità è forse più corretto parlare di rafforzamento di questa figura, sia per quanto riguarda le prerogative che è in grado di esercitare sia, per quanto riguarda la sua effettiva </a:t>
            </a:r>
            <a:r>
              <a:rPr lang="it-IT" altLang="it-IT" sz="2645" b="1" dirty="0">
                <a:solidFill>
                  <a:srgbClr val="000000"/>
                </a:solidFill>
                <a:latin typeface="Verdana" panose="020B0604030504040204" pitchFamily="34" charset="0"/>
              </a:rPr>
              <a:t>presenza in azienda</a:t>
            </a:r>
            <a:r>
              <a:rPr lang="it-IT" altLang="it-IT" sz="2645" dirty="0">
                <a:solidFill>
                  <a:srgbClr val="000000"/>
                </a:solidFill>
                <a:latin typeface="Verdana" panose="020B0604030504040204" pitchFamily="34" charset="0"/>
              </a:rPr>
              <a:t>, prescindendo da </a:t>
            </a:r>
            <a:r>
              <a:rPr lang="it-IT" altLang="it-IT" sz="2645" b="1" dirty="0">
                <a:solidFill>
                  <a:srgbClr val="000000"/>
                </a:solidFill>
                <a:latin typeface="Verdana" panose="020B0604030504040204" pitchFamily="34" charset="0"/>
              </a:rPr>
              <a:t>ogni tipologia </a:t>
            </a:r>
            <a:r>
              <a:rPr lang="it-IT" altLang="it-IT" sz="2645" dirty="0">
                <a:solidFill>
                  <a:srgbClr val="000000"/>
                </a:solidFill>
                <a:latin typeface="Verdana" panose="020B0604030504040204" pitchFamily="34" charset="0"/>
              </a:rPr>
              <a:t>di impresa.</a:t>
            </a:r>
          </a:p>
        </p:txBody>
      </p:sp>
      <p:sp>
        <p:nvSpPr>
          <p:cNvPr id="5" name="Rettangolo 4">
            <a:extLst>
              <a:ext uri="{FF2B5EF4-FFF2-40B4-BE49-F238E27FC236}">
                <a16:creationId xmlns:a16="http://schemas.microsoft.com/office/drawing/2014/main" id="{FD69C75C-D7BB-4756-9555-449E3D770574}"/>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6E118B65-868B-4518-A38B-F34001417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5B9613D9-84DD-4145-A601-C022D361D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29480F7F-A897-4650-8D1A-FEBDAA180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4930954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3" name="Rettangolo 2">
            <a:extLst>
              <a:ext uri="{FF2B5EF4-FFF2-40B4-BE49-F238E27FC236}">
                <a16:creationId xmlns:a16="http://schemas.microsoft.com/office/drawing/2014/main" id="{39ECA69A-3066-48FB-99BB-1F784557F191}"/>
              </a:ext>
            </a:extLst>
          </p:cNvPr>
          <p:cNvSpPr/>
          <p:nvPr/>
        </p:nvSpPr>
        <p:spPr>
          <a:xfrm>
            <a:off x="393700" y="-65527"/>
            <a:ext cx="9982200" cy="5811014"/>
          </a:xfrm>
          <a:prstGeom prst="rect">
            <a:avLst/>
          </a:prstGeom>
        </p:spPr>
        <p:txBody>
          <a:bodyPr wrap="square">
            <a:spAutoFit/>
          </a:bodyPr>
          <a:lstStyle/>
          <a:p>
            <a:pPr marL="377842" lvl="0" indent="-377842" algn="ctr" defTabSz="495043" fontAlgn="base">
              <a:spcBef>
                <a:spcPts val="771"/>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solidFill>
                  <a:srgbClr val="003366"/>
                </a:solidFill>
                <a:effectLst>
                  <a:outerShdw blurRad="38100" dist="38100" dir="2700000" algn="tl">
                    <a:srgbClr val="C0C0C0"/>
                  </a:outerShdw>
                </a:effectLst>
                <a:latin typeface="Arial"/>
                <a:cs typeface="Arial"/>
              </a:rPr>
              <a:t>Art. 47: RLS</a:t>
            </a:r>
          </a:p>
          <a:p>
            <a:pPr marL="377842" lvl="0" indent="-369096" defTabSz="495043" fontAlgn="base">
              <a:lnSpc>
                <a:spcPct val="80000"/>
              </a:lnSpc>
              <a:spcBef>
                <a:spcPts val="578"/>
              </a:spcBef>
              <a:spcAft>
                <a:spcPct val="0"/>
              </a:spcAft>
              <a:buSzPct val="75000"/>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645" b="1" dirty="0">
                <a:solidFill>
                  <a:srgbClr val="003366"/>
                </a:solidFill>
                <a:latin typeface="Arial"/>
                <a:cs typeface="Arial"/>
              </a:rPr>
              <a:t>Il Rappresentante dei Lavoratori per la Sicurezza è :</a:t>
            </a:r>
          </a:p>
          <a:p>
            <a:pPr marL="377842" lvl="0" indent="-369096" defTabSz="495043" fontAlgn="base">
              <a:lnSpc>
                <a:spcPct val="80000"/>
              </a:lnSpc>
              <a:spcBef>
                <a:spcPts val="578"/>
              </a:spcBef>
              <a:spcAft>
                <a:spcPct val="0"/>
              </a:spcAft>
              <a:buSzPct val="75000"/>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endParaRPr lang="it-IT" altLang="it-IT" sz="2645" b="1" dirty="0">
              <a:solidFill>
                <a:srgbClr val="003366"/>
              </a:solidFill>
              <a:latin typeface="Arial"/>
              <a:cs typeface="Arial"/>
            </a:endParaRPr>
          </a:p>
          <a:p>
            <a:pPr marL="615742" lvl="0" indent="-606996" defTabSz="495043" fontAlgn="base">
              <a:lnSpc>
                <a:spcPct val="80000"/>
              </a:lnSpc>
              <a:spcBef>
                <a:spcPts val="578"/>
              </a:spcBef>
              <a:spcAft>
                <a:spcPct val="0"/>
              </a:spcAft>
              <a:buClr>
                <a:srgbClr val="000000"/>
              </a:buClr>
              <a:buSzPct val="45000"/>
              <a:buFont typeface="Wingdings" panose="05000000000000000000" pitchFamily="2" charset="2"/>
              <a:buChar char=""/>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314" dirty="0">
                <a:solidFill>
                  <a:srgbClr val="003366"/>
                </a:solidFill>
                <a:latin typeface="Arial"/>
                <a:cs typeface="Arial"/>
              </a:rPr>
              <a:t>Aziendale </a:t>
            </a:r>
          </a:p>
          <a:p>
            <a:pPr marL="615742" lvl="0" indent="-606996" defTabSz="495043" fontAlgn="base">
              <a:lnSpc>
                <a:spcPct val="80000"/>
              </a:lnSpc>
              <a:spcBef>
                <a:spcPts val="578"/>
              </a:spcBef>
              <a:spcAft>
                <a:spcPct val="0"/>
              </a:spcAft>
              <a:buClr>
                <a:srgbClr val="000000"/>
              </a:buClr>
              <a:buSzPct val="45000"/>
              <a:buFont typeface="Wingdings" panose="05000000000000000000" pitchFamily="2" charset="2"/>
              <a:buChar char=""/>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314" dirty="0">
                <a:solidFill>
                  <a:srgbClr val="003366"/>
                </a:solidFill>
                <a:latin typeface="Arial"/>
                <a:cs typeface="Arial"/>
              </a:rPr>
              <a:t>Territoriale o di comparto </a:t>
            </a:r>
          </a:p>
          <a:p>
            <a:pPr marL="615742" lvl="0" indent="-606996" defTabSz="495043" fontAlgn="base">
              <a:lnSpc>
                <a:spcPct val="80000"/>
              </a:lnSpc>
              <a:spcBef>
                <a:spcPts val="578"/>
              </a:spcBef>
              <a:spcAft>
                <a:spcPct val="0"/>
              </a:spcAft>
              <a:buClr>
                <a:srgbClr val="000000"/>
              </a:buClr>
              <a:buSzPct val="45000"/>
              <a:buFont typeface="Wingdings" panose="05000000000000000000" pitchFamily="2" charset="2"/>
              <a:buChar char=""/>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314" dirty="0">
                <a:solidFill>
                  <a:srgbClr val="003366"/>
                </a:solidFill>
                <a:latin typeface="Arial"/>
                <a:cs typeface="Arial"/>
              </a:rPr>
              <a:t>Di sito produttivo</a:t>
            </a:r>
          </a:p>
          <a:p>
            <a:pPr marL="377842" lvl="0" indent="-369096" defTabSz="495043" fontAlgn="base">
              <a:lnSpc>
                <a:spcPct val="80000"/>
              </a:lnSpc>
              <a:spcBef>
                <a:spcPts val="578"/>
              </a:spcBef>
              <a:spcAft>
                <a:spcPct val="0"/>
              </a:spcAft>
              <a:buSzPct val="75000"/>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endParaRPr lang="it-IT" altLang="it-IT" sz="2314" dirty="0">
              <a:solidFill>
                <a:srgbClr val="003366"/>
              </a:solidFill>
              <a:latin typeface="Arial"/>
              <a:cs typeface="Arial"/>
            </a:endParaRPr>
          </a:p>
          <a:p>
            <a:pPr marL="377842" lvl="0" indent="-369096" defTabSz="495043" fontAlgn="base">
              <a:lnSpc>
                <a:spcPct val="80000"/>
              </a:lnSpc>
              <a:spcBef>
                <a:spcPts val="578"/>
              </a:spcBef>
              <a:spcAft>
                <a:spcPct val="0"/>
              </a:spcAft>
              <a:buSzPct val="75000"/>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645" b="1" dirty="0">
                <a:solidFill>
                  <a:srgbClr val="003366"/>
                </a:solidFill>
                <a:latin typeface="Arial"/>
                <a:cs typeface="Arial"/>
              </a:rPr>
              <a:t>Il RLS è eletto o designato</a:t>
            </a:r>
          </a:p>
          <a:p>
            <a:pPr marL="615742" lvl="0" indent="-606996" algn="just" defTabSz="495043" fontAlgn="base">
              <a:lnSpc>
                <a:spcPct val="80000"/>
              </a:lnSpc>
              <a:spcBef>
                <a:spcPts val="578"/>
              </a:spcBef>
              <a:spcAft>
                <a:spcPct val="0"/>
              </a:spcAft>
              <a:buClr>
                <a:srgbClr val="000000"/>
              </a:buClr>
              <a:buSzPct val="45000"/>
              <a:buFont typeface="Wingdings" panose="05000000000000000000" pitchFamily="2" charset="2"/>
              <a:buChar char=""/>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314" dirty="0">
                <a:solidFill>
                  <a:srgbClr val="003366"/>
                </a:solidFill>
                <a:latin typeface="Arial"/>
                <a:cs typeface="Arial"/>
              </a:rPr>
              <a:t>Nelle aziende fino a 15 lavoratori il RLS è eletto direttamente dai lavoratori al loro interno oppure è individuato per </a:t>
            </a:r>
            <a:r>
              <a:rPr lang="it-IT" altLang="it-IT" sz="2314" dirty="0" err="1">
                <a:solidFill>
                  <a:srgbClr val="003366"/>
                </a:solidFill>
                <a:latin typeface="Arial"/>
                <a:cs typeface="Arial"/>
              </a:rPr>
              <a:t>piu</a:t>
            </a:r>
            <a:r>
              <a:rPr lang="it-IT" altLang="it-IT" sz="2314" dirty="0">
                <a:solidFill>
                  <a:srgbClr val="003366"/>
                </a:solidFill>
                <a:latin typeface="Arial"/>
                <a:cs typeface="Arial"/>
              </a:rPr>
              <a:t>̀ aziende nell'ambito territoriale o del comparto produttivo.</a:t>
            </a:r>
          </a:p>
          <a:p>
            <a:pPr marL="615742" lvl="0" indent="-606996" algn="just" defTabSz="495043" fontAlgn="base">
              <a:lnSpc>
                <a:spcPct val="80000"/>
              </a:lnSpc>
              <a:spcBef>
                <a:spcPts val="578"/>
              </a:spcBef>
              <a:spcAft>
                <a:spcPct val="0"/>
              </a:spcAft>
              <a:buClr>
                <a:srgbClr val="000000"/>
              </a:buClr>
              <a:buSzPct val="45000"/>
              <a:buFont typeface="Wingdings" panose="05000000000000000000" pitchFamily="2" charset="2"/>
              <a:buChar char=""/>
              <a:tabLst>
                <a:tab pos="377842" algn="l"/>
                <a:tab pos="998832" algn="l"/>
                <a:tab pos="2006409" algn="l"/>
                <a:tab pos="3013986" algn="l"/>
                <a:tab pos="4021564" algn="l"/>
                <a:tab pos="5029141" algn="l"/>
                <a:tab pos="6036718" algn="l"/>
                <a:tab pos="7044296" algn="l"/>
                <a:tab pos="8051873" algn="l"/>
                <a:tab pos="9059450" algn="l"/>
                <a:tab pos="10067028" algn="l"/>
                <a:tab pos="11074605" algn="l"/>
                <a:tab pos="11378978" algn="l"/>
                <a:tab pos="11874019" algn="l"/>
                <a:tab pos="11875769" algn="l"/>
                <a:tab pos="11877518" algn="l"/>
                <a:tab pos="11879268" algn="l"/>
              </a:tabLst>
            </a:pPr>
            <a:r>
              <a:rPr lang="it-IT" altLang="it-IT" sz="2314" dirty="0">
                <a:solidFill>
                  <a:srgbClr val="003366"/>
                </a:solidFill>
                <a:latin typeface="Arial"/>
                <a:cs typeface="Arial"/>
              </a:rPr>
              <a:t>Nelle aziende o unità produttive con </a:t>
            </a:r>
            <a:r>
              <a:rPr lang="it-IT" altLang="it-IT" sz="2314" dirty="0" err="1">
                <a:solidFill>
                  <a:srgbClr val="003366"/>
                </a:solidFill>
                <a:latin typeface="Arial"/>
                <a:cs typeface="Arial"/>
              </a:rPr>
              <a:t>piu</a:t>
            </a:r>
            <a:r>
              <a:rPr lang="it-IT" altLang="it-IT" sz="2314" dirty="0">
                <a:solidFill>
                  <a:srgbClr val="003366"/>
                </a:solidFill>
                <a:latin typeface="Arial"/>
                <a:cs typeface="Arial"/>
              </a:rPr>
              <a:t>̀ di 15 lavoratori il RLS è eletto o designato dai lavoratori nell'ambito delle rappresentanze sindacali in azienda. In assenza di tali rappresentanze, il rappresentante è eletto dai lavoratori della azienda al loro interno.</a:t>
            </a:r>
          </a:p>
        </p:txBody>
      </p:sp>
    </p:spTree>
    <p:extLst>
      <p:ext uri="{BB962C8B-B14F-4D97-AF65-F5344CB8AC3E}">
        <p14:creationId xmlns:p14="http://schemas.microsoft.com/office/powerpoint/2010/main" val="24288891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23" name="Immagine 22">
            <a:extLst>
              <a:ext uri="{FF2B5EF4-FFF2-40B4-BE49-F238E27FC236}">
                <a16:creationId xmlns:a16="http://schemas.microsoft.com/office/drawing/2014/main" id="{F1EF82BA-018E-4D5C-8E94-1E07904CE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6800" y="1335708"/>
            <a:ext cx="4325724" cy="5210314"/>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1323439"/>
          </a:xfrm>
          <a:prstGeom prst="rect">
            <a:avLst/>
          </a:prstGeom>
        </p:spPr>
        <p:txBody>
          <a:bodyPr wrap="square">
            <a:spAutoFit/>
          </a:bodyPr>
          <a:lstStyle/>
          <a:p>
            <a:r>
              <a:rPr lang="it-IT" sz="4000" dirty="0"/>
              <a:t>NONOSTANTE TUTTO QUESTO SAPPIAMO CHE CI ASPETTA UN PERIODO DI INCERTEZZA</a:t>
            </a:r>
          </a:p>
        </p:txBody>
      </p:sp>
    </p:spTree>
    <p:extLst>
      <p:ext uri="{BB962C8B-B14F-4D97-AF65-F5344CB8AC3E}">
        <p14:creationId xmlns:p14="http://schemas.microsoft.com/office/powerpoint/2010/main" val="3429457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3" name="Rettangolo 2">
            <a:extLst>
              <a:ext uri="{FF2B5EF4-FFF2-40B4-BE49-F238E27FC236}">
                <a16:creationId xmlns:a16="http://schemas.microsoft.com/office/drawing/2014/main" id="{39ECA69A-3066-48FB-99BB-1F784557F191}"/>
              </a:ext>
            </a:extLst>
          </p:cNvPr>
          <p:cNvSpPr/>
          <p:nvPr/>
        </p:nvSpPr>
        <p:spPr>
          <a:xfrm>
            <a:off x="393700" y="-65527"/>
            <a:ext cx="9753600" cy="6547946"/>
          </a:xfrm>
          <a:prstGeom prst="rect">
            <a:avLst/>
          </a:prstGeom>
        </p:spPr>
        <p:txBody>
          <a:bodyPr wrap="square">
            <a:spAutoFit/>
          </a:bodyPr>
          <a:lstStyle/>
          <a:p>
            <a:pPr marL="377842" lvl="0" indent="-377842" algn="ctr" defTabSz="495043" fontAlgn="base">
              <a:spcBef>
                <a:spcPts val="771"/>
              </a:spcBef>
              <a:spcAft>
                <a:spcPct val="0"/>
              </a:spcAft>
              <a:buSzPct val="100000"/>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solidFill>
                  <a:srgbClr val="003366"/>
                </a:solidFill>
                <a:effectLst>
                  <a:outerShdw blurRad="38100" dist="38100" dir="2700000" algn="tl">
                    <a:srgbClr val="C0C0C0"/>
                  </a:outerShdw>
                </a:effectLst>
                <a:latin typeface="Arial"/>
                <a:cs typeface="Arial"/>
              </a:rPr>
              <a:t>Art. 47: RLS</a:t>
            </a:r>
          </a:p>
          <a:p>
            <a:pPr indent="-37259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00" dirty="0"/>
              <a:t>In sede di contrattazione collettiva, sono stabiliti </a:t>
            </a:r>
            <a:r>
              <a:rPr lang="it-IT" altLang="it-IT" sz="2400" b="1" dirty="0">
                <a:solidFill>
                  <a:srgbClr val="FF0000"/>
                </a:solidFill>
              </a:rPr>
              <a:t>il numero, le </a:t>
            </a:r>
            <a:r>
              <a:rPr lang="it-IT" altLang="it-IT" sz="2400" b="1" dirty="0" err="1">
                <a:solidFill>
                  <a:srgbClr val="FF0000"/>
                </a:solidFill>
              </a:rPr>
              <a:t>modalita</a:t>
            </a:r>
            <a:r>
              <a:rPr lang="it-IT" altLang="it-IT" sz="2400" b="1" dirty="0">
                <a:solidFill>
                  <a:srgbClr val="FF0000"/>
                </a:solidFill>
              </a:rPr>
              <a:t>̀ di designazione o di elezione del RLS</a:t>
            </a:r>
            <a:r>
              <a:rPr lang="it-IT" altLang="it-IT" sz="2400" dirty="0"/>
              <a:t> </a:t>
            </a:r>
            <a:r>
              <a:rPr lang="it-IT" altLang="it-IT" sz="2400" dirty="0" err="1"/>
              <a:t>nonche</a:t>
            </a:r>
            <a:r>
              <a:rPr lang="it-IT" altLang="it-IT" sz="2400" dirty="0"/>
              <a:t>́ il tempo di lavoro retribuito e gli strumenti per l'espletamento delle funzioni ...</a:t>
            </a:r>
          </a:p>
          <a:p>
            <a:pPr indent="-37259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00" b="1" dirty="0"/>
              <a:t>In ogni caso il numero minimo dei RLS è il seguente:</a:t>
            </a:r>
          </a:p>
          <a:p>
            <a:pPr marL="615742" indent="-610494" algn="just">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00" dirty="0"/>
              <a:t>Un rappresentante nelle aziende o unità produttive sino a 200 lavoratori; </a:t>
            </a:r>
          </a:p>
          <a:p>
            <a:pPr marL="615742" indent="-610494" algn="just">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00" dirty="0"/>
              <a:t>Tre rappresentanti nelle aziende con unità produttive da 201 a 1.000 lavoratori; </a:t>
            </a:r>
          </a:p>
          <a:p>
            <a:pPr marL="615742" indent="-610494" algn="just">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00" u="sng" dirty="0">
                <a:solidFill>
                  <a:srgbClr val="FF0000"/>
                </a:solidFill>
                <a:effectLst>
                  <a:outerShdw blurRad="38100" dist="38100" dir="2700000" algn="tl">
                    <a:srgbClr val="000000">
                      <a:alpha val="43137"/>
                    </a:srgbClr>
                  </a:outerShdw>
                </a:effectLst>
              </a:rPr>
              <a:t>Sei rappresentanti in tutte le altre aziende o unità produttive oltre i 1.000 lavoratori. In tali aziende il numero dei rappresentanti è aumentato nella misura individuata dagli accordi interconfederali o dalla contrattazione collettiva.</a:t>
            </a:r>
          </a:p>
          <a:p>
            <a:pPr indent="-372594" algn="just">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00" dirty="0"/>
              <a:t>Qualora non si proceda alla elezione del RLS aziendale, dette funzioni sono esercitate dal rappresentante territoriale o di sito produttivo, salvo diverse intese con le associazioni sindacali </a:t>
            </a:r>
            <a:r>
              <a:rPr lang="it-IT" altLang="it-IT" sz="2400" dirty="0" err="1"/>
              <a:t>piu</a:t>
            </a:r>
            <a:r>
              <a:rPr lang="it-IT" altLang="it-IT" sz="2400" dirty="0"/>
              <a:t>̀ rappresentative sul piano nazionale.</a:t>
            </a:r>
          </a:p>
        </p:txBody>
      </p:sp>
    </p:spTree>
    <p:extLst>
      <p:ext uri="{BB962C8B-B14F-4D97-AF65-F5344CB8AC3E}">
        <p14:creationId xmlns:p14="http://schemas.microsoft.com/office/powerpoint/2010/main" val="32152284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2" name="Rettangolo 1">
            <a:extLst>
              <a:ext uri="{FF2B5EF4-FFF2-40B4-BE49-F238E27FC236}">
                <a16:creationId xmlns:a16="http://schemas.microsoft.com/office/drawing/2014/main" id="{97E06922-D47F-4908-9106-D19C586982A6}"/>
              </a:ext>
            </a:extLst>
          </p:cNvPr>
          <p:cNvSpPr/>
          <p:nvPr/>
        </p:nvSpPr>
        <p:spPr>
          <a:xfrm>
            <a:off x="2679700" y="120650"/>
            <a:ext cx="5019323" cy="100796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5950" b="1" i="0" u="none" strike="noStrike" kern="0" cap="none" spc="0" normalizeH="0" baseline="0" noProof="0" dirty="0">
                <a:ln>
                  <a:noFill/>
                </a:ln>
                <a:solidFill>
                  <a:srgbClr val="006666"/>
                </a:solidFill>
                <a:effectLst>
                  <a:outerShdw blurRad="38100" dist="38100" dir="2700000" algn="tl">
                    <a:srgbClr val="C0C0C0"/>
                  </a:outerShdw>
                </a:effectLst>
                <a:uLnTx/>
                <a:uFillTx/>
                <a:latin typeface="Arial"/>
                <a:ea typeface="+mj-ea"/>
                <a:cs typeface="Arial"/>
              </a:rPr>
              <a:t>Art. 48: RLST</a:t>
            </a:r>
            <a:endParaRPr kumimoji="0" lang="it-IT" sz="1800" b="0" i="0" u="none" strike="noStrike" kern="0" cap="none" spc="0" normalizeH="0" baseline="0" noProof="0" dirty="0">
              <a:ln>
                <a:noFill/>
              </a:ln>
              <a:solidFill>
                <a:sysClr val="windowText" lastClr="000000"/>
              </a:solidFill>
              <a:effectLst/>
              <a:uLnTx/>
              <a:uFillTx/>
            </a:endParaRPr>
          </a:p>
        </p:txBody>
      </p:sp>
      <p:sp>
        <p:nvSpPr>
          <p:cNvPr id="4" name="Rettangolo 3">
            <a:extLst>
              <a:ext uri="{FF2B5EF4-FFF2-40B4-BE49-F238E27FC236}">
                <a16:creationId xmlns:a16="http://schemas.microsoft.com/office/drawing/2014/main" id="{9EC67950-D265-4953-9B52-EB5048BDB051}"/>
              </a:ext>
            </a:extLst>
          </p:cNvPr>
          <p:cNvSpPr/>
          <p:nvPr/>
        </p:nvSpPr>
        <p:spPr>
          <a:xfrm>
            <a:off x="549794" y="1526415"/>
            <a:ext cx="10128169" cy="4503669"/>
          </a:xfrm>
          <a:prstGeom prst="rect">
            <a:avLst/>
          </a:prstGeom>
        </p:spPr>
        <p:txBody>
          <a:bodyPr wrap="square">
            <a:spAutoFit/>
          </a:bodyPr>
          <a:lstStyle/>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3366"/>
                </a:solidFill>
                <a:latin typeface="Arial"/>
                <a:cs typeface="Arial"/>
              </a:rPr>
              <a:t>Il RLS Territoriale, esercita con le competenze e attribuzioni proprie del RLS con riferimento a tutte le aziende o unità produttive del territorio o del comparto di competenza nelle quali non sia stato eletto o designato il RLS aziendale.</a:t>
            </a:r>
          </a:p>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3366"/>
                </a:solidFill>
                <a:latin typeface="Arial"/>
                <a:cs typeface="Arial"/>
              </a:rPr>
              <a:t>Le </a:t>
            </a:r>
            <a:r>
              <a:rPr lang="it-IT" altLang="it-IT" sz="2424" dirty="0" err="1">
                <a:solidFill>
                  <a:srgbClr val="003366"/>
                </a:solidFill>
                <a:latin typeface="Arial"/>
                <a:cs typeface="Arial"/>
              </a:rPr>
              <a:t>modalita</a:t>
            </a:r>
            <a:r>
              <a:rPr lang="it-IT" altLang="it-IT" sz="2424" dirty="0">
                <a:solidFill>
                  <a:srgbClr val="003366"/>
                </a:solidFill>
                <a:latin typeface="Arial"/>
                <a:cs typeface="Arial"/>
              </a:rPr>
              <a:t>̀ di elezione o designazione sono individuate dagli accordi collettivi nazionali.</a:t>
            </a:r>
          </a:p>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3366"/>
                </a:solidFill>
                <a:latin typeface="Arial"/>
                <a:cs typeface="Arial"/>
              </a:rPr>
              <a:t>In mancanza dei predetti accordi, le </a:t>
            </a:r>
            <a:r>
              <a:rPr lang="it-IT" altLang="it-IT" sz="2424" dirty="0" err="1">
                <a:solidFill>
                  <a:srgbClr val="003366"/>
                </a:solidFill>
                <a:latin typeface="Arial"/>
                <a:cs typeface="Arial"/>
              </a:rPr>
              <a:t>modalita</a:t>
            </a:r>
            <a:r>
              <a:rPr lang="it-IT" altLang="it-IT" sz="2424" dirty="0">
                <a:solidFill>
                  <a:srgbClr val="003366"/>
                </a:solidFill>
                <a:latin typeface="Arial"/>
                <a:cs typeface="Arial"/>
              </a:rPr>
              <a:t>̀ di elezione o designazione sono individuate con Decreto del Ministro del lavoro, della salute e delle politiche sociali.</a:t>
            </a:r>
          </a:p>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3366"/>
                </a:solidFill>
                <a:latin typeface="Arial"/>
                <a:cs typeface="Arial"/>
              </a:rPr>
              <a:t>La funzione di RLS territoriale è incompatibile con altre funzioni sindacali operative.</a:t>
            </a:r>
          </a:p>
        </p:txBody>
      </p:sp>
    </p:spTree>
    <p:extLst>
      <p:ext uri="{BB962C8B-B14F-4D97-AF65-F5344CB8AC3E}">
        <p14:creationId xmlns:p14="http://schemas.microsoft.com/office/powerpoint/2010/main" val="739460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5" name="Rettangolo 4">
            <a:extLst>
              <a:ext uri="{FF2B5EF4-FFF2-40B4-BE49-F238E27FC236}">
                <a16:creationId xmlns:a16="http://schemas.microsoft.com/office/drawing/2014/main" id="{68E85CF8-445C-4D69-A8FF-85CBA33DF958}"/>
              </a:ext>
            </a:extLst>
          </p:cNvPr>
          <p:cNvSpPr/>
          <p:nvPr/>
        </p:nvSpPr>
        <p:spPr>
          <a:xfrm>
            <a:off x="0" y="13105"/>
            <a:ext cx="10744200" cy="192360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5950" b="1" i="0" u="none" strike="noStrike" kern="0" cap="none" spc="0" normalizeH="0" baseline="0" noProof="0" dirty="0">
                <a:ln>
                  <a:noFill/>
                </a:ln>
                <a:solidFill>
                  <a:srgbClr val="006666"/>
                </a:solidFill>
                <a:effectLst>
                  <a:outerShdw blurRad="38100" dist="38100" dir="2700000" algn="tl">
                    <a:srgbClr val="C0C0C0"/>
                  </a:outerShdw>
                </a:effectLst>
                <a:uLnTx/>
                <a:uFillTx/>
                <a:latin typeface="Arial"/>
                <a:ea typeface="+mj-ea"/>
                <a:cs typeface="Arial"/>
              </a:rPr>
              <a:t>Art. 49: RLS di sito produttivo</a:t>
            </a:r>
            <a:endParaRPr kumimoji="0" lang="it-IT" sz="1800" b="0" i="0" u="none" strike="noStrike" kern="0" cap="none" spc="0" normalizeH="0" baseline="0" noProof="0" dirty="0">
              <a:ln>
                <a:noFill/>
              </a:ln>
              <a:solidFill>
                <a:sysClr val="windowText" lastClr="000000"/>
              </a:solidFill>
              <a:effectLst/>
              <a:uLnTx/>
              <a:uFillTx/>
            </a:endParaRPr>
          </a:p>
        </p:txBody>
      </p:sp>
      <p:sp>
        <p:nvSpPr>
          <p:cNvPr id="6" name="Rettangolo 5">
            <a:extLst>
              <a:ext uri="{FF2B5EF4-FFF2-40B4-BE49-F238E27FC236}">
                <a16:creationId xmlns:a16="http://schemas.microsoft.com/office/drawing/2014/main" id="{C0586457-892D-4E27-A8A4-F11E5E559468}"/>
              </a:ext>
            </a:extLst>
          </p:cNvPr>
          <p:cNvSpPr/>
          <p:nvPr/>
        </p:nvSpPr>
        <p:spPr>
          <a:xfrm>
            <a:off x="304800" y="1876992"/>
            <a:ext cx="10134600" cy="4672176"/>
          </a:xfrm>
          <a:prstGeom prst="rect">
            <a:avLst/>
          </a:prstGeom>
        </p:spPr>
        <p:txBody>
          <a:bodyPr wrap="square">
            <a:spAutoFit/>
          </a:bodyPr>
          <a:lstStyle/>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I RLS di sito produttivo sono individuati nei seguenti specifici contesti produttivi caratterizzati dalla copresenza di </a:t>
            </a:r>
            <a:r>
              <a:rPr lang="it-IT" altLang="it-IT" sz="1983" dirty="0" err="1">
                <a:solidFill>
                  <a:srgbClr val="003366"/>
                </a:solidFill>
                <a:latin typeface="Arial"/>
                <a:cs typeface="Arial"/>
              </a:rPr>
              <a:t>piu</a:t>
            </a:r>
            <a:r>
              <a:rPr lang="it-IT" altLang="it-IT" sz="1983" dirty="0">
                <a:solidFill>
                  <a:srgbClr val="003366"/>
                </a:solidFill>
                <a:latin typeface="Arial"/>
                <a:cs typeface="Arial"/>
              </a:rPr>
              <a:t>̀ aziende o cantieri:</a:t>
            </a:r>
          </a:p>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b="1" dirty="0">
                <a:solidFill>
                  <a:srgbClr val="FF0000"/>
                </a:solidFill>
                <a:latin typeface="Arial"/>
                <a:cs typeface="Arial"/>
              </a:rPr>
              <a:t>I porti</a:t>
            </a:r>
            <a:r>
              <a:rPr lang="it-IT" altLang="it-IT" sz="1983" dirty="0">
                <a:solidFill>
                  <a:srgbClr val="003366"/>
                </a:solidFill>
                <a:latin typeface="Arial"/>
                <a:cs typeface="Arial"/>
              </a:rPr>
              <a:t> sedi di </a:t>
            </a:r>
            <a:r>
              <a:rPr lang="it-IT" altLang="it-IT" sz="1983" dirty="0" err="1">
                <a:solidFill>
                  <a:srgbClr val="003366"/>
                </a:solidFill>
                <a:latin typeface="Arial"/>
                <a:cs typeface="Arial"/>
              </a:rPr>
              <a:t>autorita</a:t>
            </a:r>
            <a:r>
              <a:rPr lang="it-IT" altLang="it-IT" sz="1983" dirty="0">
                <a:solidFill>
                  <a:srgbClr val="003366"/>
                </a:solidFill>
                <a:latin typeface="Arial"/>
                <a:cs typeface="Arial"/>
              </a:rPr>
              <a:t>̀ portuale </a:t>
            </a:r>
            <a:r>
              <a:rPr lang="it-IT" altLang="it-IT" sz="1983" dirty="0" err="1">
                <a:solidFill>
                  <a:srgbClr val="003366"/>
                </a:solidFill>
                <a:latin typeface="Arial"/>
                <a:cs typeface="Arial"/>
              </a:rPr>
              <a:t>nonche</a:t>
            </a:r>
            <a:r>
              <a:rPr lang="it-IT" altLang="it-IT" sz="1983" dirty="0">
                <a:solidFill>
                  <a:srgbClr val="003366"/>
                </a:solidFill>
                <a:latin typeface="Arial"/>
                <a:cs typeface="Arial"/>
              </a:rPr>
              <a:t>́ quelli sede di </a:t>
            </a:r>
            <a:r>
              <a:rPr lang="it-IT" altLang="it-IT" sz="1983" dirty="0" err="1">
                <a:solidFill>
                  <a:srgbClr val="003366"/>
                </a:solidFill>
                <a:latin typeface="Arial"/>
                <a:cs typeface="Arial"/>
              </a:rPr>
              <a:t>autorita</a:t>
            </a:r>
            <a:r>
              <a:rPr lang="it-IT" altLang="it-IT" sz="1983" dirty="0">
                <a:solidFill>
                  <a:srgbClr val="003366"/>
                </a:solidFill>
                <a:latin typeface="Arial"/>
                <a:cs typeface="Arial"/>
              </a:rPr>
              <a:t>̀ marittima da individuarsi con decreto dei Ministri del lavoro e dei trasporti; </a:t>
            </a:r>
            <a:r>
              <a:rPr lang="it-IT" altLang="it-IT" sz="1983" b="1" dirty="0">
                <a:solidFill>
                  <a:srgbClr val="FF0000"/>
                </a:solidFill>
                <a:latin typeface="Arial"/>
                <a:cs typeface="Arial"/>
              </a:rPr>
              <a:t>Centri intermodali di trasporto</a:t>
            </a:r>
            <a:r>
              <a:rPr lang="it-IT" altLang="it-IT" sz="1983" dirty="0">
                <a:solidFill>
                  <a:srgbClr val="000000"/>
                </a:solidFill>
                <a:latin typeface="Arial"/>
                <a:cs typeface="Arial"/>
              </a:rPr>
              <a:t>;</a:t>
            </a:r>
            <a:r>
              <a:rPr lang="it-IT" altLang="it-IT" sz="1983" dirty="0">
                <a:solidFill>
                  <a:srgbClr val="003366"/>
                </a:solidFill>
                <a:latin typeface="Arial"/>
                <a:cs typeface="Arial"/>
              </a:rPr>
              <a:t> </a:t>
            </a:r>
            <a:r>
              <a:rPr lang="it-IT" altLang="it-IT" sz="1983" b="1" dirty="0">
                <a:solidFill>
                  <a:srgbClr val="FF0000"/>
                </a:solidFill>
                <a:latin typeface="Arial"/>
                <a:cs typeface="Arial"/>
              </a:rPr>
              <a:t>Impianti siderurgici</a:t>
            </a:r>
            <a:r>
              <a:rPr lang="it-IT" altLang="it-IT" sz="1983" dirty="0">
                <a:solidFill>
                  <a:srgbClr val="003366"/>
                </a:solidFill>
                <a:latin typeface="Arial"/>
                <a:cs typeface="Arial"/>
              </a:rPr>
              <a:t>; </a:t>
            </a:r>
            <a:r>
              <a:rPr lang="it-IT" altLang="it-IT" sz="1983" b="1" dirty="0">
                <a:solidFill>
                  <a:srgbClr val="FF0000"/>
                </a:solidFill>
                <a:latin typeface="Arial"/>
                <a:cs typeface="Arial"/>
              </a:rPr>
              <a:t>Cantieri con almeno 30.000 </a:t>
            </a:r>
            <a:r>
              <a:rPr lang="it-IT" altLang="it-IT" sz="1983" b="1" dirty="0" err="1">
                <a:solidFill>
                  <a:srgbClr val="FF0000"/>
                </a:solidFill>
                <a:latin typeface="Arial"/>
                <a:cs typeface="Arial"/>
              </a:rPr>
              <a:t>uomini-giorno</a:t>
            </a:r>
            <a:r>
              <a:rPr lang="it-IT" altLang="it-IT" sz="1983" dirty="0" err="1">
                <a:solidFill>
                  <a:srgbClr val="003366"/>
                </a:solidFill>
                <a:latin typeface="Arial"/>
                <a:cs typeface="Arial"/>
              </a:rPr>
              <a:t>,previste</a:t>
            </a:r>
            <a:r>
              <a:rPr lang="it-IT" altLang="it-IT" sz="1983" dirty="0">
                <a:solidFill>
                  <a:srgbClr val="003366"/>
                </a:solidFill>
                <a:latin typeface="Arial"/>
                <a:cs typeface="Arial"/>
              </a:rPr>
              <a:t> per la realizzazione di tutte le opere; </a:t>
            </a:r>
            <a:r>
              <a:rPr lang="it-IT" altLang="it-IT" sz="1983" b="1" dirty="0">
                <a:solidFill>
                  <a:srgbClr val="FF0000"/>
                </a:solidFill>
                <a:latin typeface="Arial"/>
                <a:cs typeface="Arial"/>
              </a:rPr>
              <a:t>Contesti produttivi con complesse problematiche legate alla interferenza delle lavorazioni</a:t>
            </a:r>
            <a:r>
              <a:rPr lang="it-IT" altLang="it-IT" sz="1983" dirty="0">
                <a:solidFill>
                  <a:srgbClr val="003366"/>
                </a:solidFill>
                <a:latin typeface="Arial"/>
                <a:cs typeface="Arial"/>
              </a:rPr>
              <a:t> e da un numero complessivo di addetti mediamente operanti nell'area superiore a 500.</a:t>
            </a:r>
          </a:p>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Il RLS di sito produttivo è individuato, su loro iniziativa, tra i RLS delle aziende operanti nel sito produttivo.</a:t>
            </a:r>
          </a:p>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La contrattazione collettiva stabilisce le </a:t>
            </a:r>
            <a:r>
              <a:rPr lang="it-IT" altLang="it-IT" sz="1983" dirty="0" err="1">
                <a:solidFill>
                  <a:srgbClr val="003366"/>
                </a:solidFill>
                <a:latin typeface="Arial"/>
                <a:cs typeface="Arial"/>
              </a:rPr>
              <a:t>modalita</a:t>
            </a:r>
            <a:r>
              <a:rPr lang="it-IT" altLang="it-IT" sz="1983" dirty="0">
                <a:solidFill>
                  <a:srgbClr val="003366"/>
                </a:solidFill>
                <a:latin typeface="Arial"/>
                <a:cs typeface="Arial"/>
              </a:rPr>
              <a:t>̀ di individuazione, </a:t>
            </a:r>
            <a:r>
              <a:rPr lang="it-IT" altLang="it-IT" sz="1983" dirty="0" err="1">
                <a:solidFill>
                  <a:srgbClr val="003366"/>
                </a:solidFill>
                <a:latin typeface="Arial"/>
                <a:cs typeface="Arial"/>
              </a:rPr>
              <a:t>nonche</a:t>
            </a:r>
            <a:r>
              <a:rPr lang="it-IT" altLang="it-IT" sz="1983" dirty="0">
                <a:solidFill>
                  <a:srgbClr val="003366"/>
                </a:solidFill>
                <a:latin typeface="Arial"/>
                <a:cs typeface="Arial"/>
              </a:rPr>
              <a:t>́ le </a:t>
            </a:r>
            <a:r>
              <a:rPr lang="it-IT" altLang="it-IT" sz="1983" dirty="0" err="1">
                <a:solidFill>
                  <a:srgbClr val="003366"/>
                </a:solidFill>
                <a:latin typeface="Arial"/>
                <a:cs typeface="Arial"/>
              </a:rPr>
              <a:t>modalita</a:t>
            </a:r>
            <a:r>
              <a:rPr lang="it-IT" altLang="it-IT" sz="1983" dirty="0">
                <a:solidFill>
                  <a:srgbClr val="003366"/>
                </a:solidFill>
                <a:latin typeface="Arial"/>
                <a:cs typeface="Arial"/>
              </a:rPr>
              <a:t>̀ secondo cui il RLS di sito produttivo esercita le sue attribuzioni in tutte le aziende o cantieri del sito produttivo in cui non vi siano RLS aziendali e </a:t>
            </a:r>
            <a:r>
              <a:rPr lang="it-IT" altLang="it-IT" sz="1983" b="1" dirty="0">
                <a:solidFill>
                  <a:srgbClr val="FF0000"/>
                </a:solidFill>
                <a:latin typeface="Arial"/>
                <a:cs typeface="Arial"/>
              </a:rPr>
              <a:t>realizza il coordinamento tra i RLS del medesimo sito</a:t>
            </a:r>
            <a:r>
              <a:rPr lang="it-IT" altLang="it-IT" sz="1983" dirty="0">
                <a:solidFill>
                  <a:srgbClr val="003366"/>
                </a:solidFill>
                <a:latin typeface="Arial"/>
                <a:cs typeface="Arial"/>
              </a:rPr>
              <a:t>.</a:t>
            </a:r>
          </a:p>
        </p:txBody>
      </p:sp>
    </p:spTree>
    <p:extLst>
      <p:ext uri="{BB962C8B-B14F-4D97-AF65-F5344CB8AC3E}">
        <p14:creationId xmlns:p14="http://schemas.microsoft.com/office/powerpoint/2010/main" val="18840582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3" name="Rettangolo 2">
            <a:extLst>
              <a:ext uri="{FF2B5EF4-FFF2-40B4-BE49-F238E27FC236}">
                <a16:creationId xmlns:a16="http://schemas.microsoft.com/office/drawing/2014/main" id="{A7A787F6-9BF1-4EB7-94D3-1D1EDB12BB67}"/>
              </a:ext>
            </a:extLst>
          </p:cNvPr>
          <p:cNvSpPr/>
          <p:nvPr/>
        </p:nvSpPr>
        <p:spPr>
          <a:xfrm>
            <a:off x="0" y="80463"/>
            <a:ext cx="10591800" cy="19236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5950" b="1" i="0" u="none" strike="noStrike" kern="0" cap="none" spc="0" normalizeH="0" baseline="0" noProof="0" dirty="0">
                <a:ln>
                  <a:noFill/>
                </a:ln>
                <a:solidFill>
                  <a:srgbClr val="006666"/>
                </a:solidFill>
                <a:effectLst>
                  <a:outerShdw blurRad="38100" dist="38100" dir="2700000" algn="tl">
                    <a:srgbClr val="C0C0C0"/>
                  </a:outerShdw>
                </a:effectLst>
                <a:uLnTx/>
                <a:uFillTx/>
                <a:latin typeface="Arial"/>
                <a:ea typeface="+mj-ea"/>
                <a:cs typeface="Arial"/>
              </a:rPr>
              <a:t>Articolo 50 Attribuzioni del RLS</a:t>
            </a:r>
            <a:endParaRPr kumimoji="0" lang="it-IT" sz="1800" b="0" i="0" u="none" strike="noStrike" kern="0" cap="none" spc="0" normalizeH="0" baseline="0" noProof="0" dirty="0">
              <a:ln>
                <a:noFill/>
              </a:ln>
              <a:solidFill>
                <a:sysClr val="windowText" lastClr="000000"/>
              </a:solidFill>
              <a:effectLst/>
              <a:uLnTx/>
              <a:uFillTx/>
            </a:endParaRPr>
          </a:p>
        </p:txBody>
      </p:sp>
      <p:sp>
        <p:nvSpPr>
          <p:cNvPr id="4" name="Rettangolo 3">
            <a:extLst>
              <a:ext uri="{FF2B5EF4-FFF2-40B4-BE49-F238E27FC236}">
                <a16:creationId xmlns:a16="http://schemas.microsoft.com/office/drawing/2014/main" id="{FBF4F716-8F16-4965-A6FE-EF5C915AB750}"/>
              </a:ext>
            </a:extLst>
          </p:cNvPr>
          <p:cNvSpPr/>
          <p:nvPr/>
        </p:nvSpPr>
        <p:spPr>
          <a:xfrm>
            <a:off x="109108" y="1991690"/>
            <a:ext cx="10198100" cy="3995966"/>
          </a:xfrm>
          <a:prstGeom prst="rect">
            <a:avLst/>
          </a:prstGeom>
        </p:spPr>
        <p:txBody>
          <a:bodyPr wrap="square">
            <a:spAutoFit/>
          </a:bodyPr>
          <a:lstStyle/>
          <a:p>
            <a:pPr marL="377842" lvl="0" indent="-372594" algn="just" defTabSz="495043" fontAlgn="base">
              <a:spcBef>
                <a:spcPts val="771"/>
              </a:spcBef>
              <a:spcAft>
                <a:spcPct val="0"/>
              </a:spcAft>
              <a:buSzPct val="100000"/>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204" b="1" dirty="0">
                <a:solidFill>
                  <a:srgbClr val="003366"/>
                </a:solidFill>
                <a:latin typeface="Arial"/>
                <a:cs typeface="Arial"/>
              </a:rPr>
              <a:t>Fatto salvo quanto stabilito in sede di contrattazione collettiva, il RLS:</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Accede ai luoghi di lavoro in cui si svolgono le lavorazioni; </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È consultato preventivamente dal DL in ordine alla </a:t>
            </a:r>
            <a:r>
              <a:rPr lang="it-IT" altLang="it-IT" sz="1983" dirty="0" err="1">
                <a:solidFill>
                  <a:srgbClr val="003366"/>
                </a:solidFill>
                <a:latin typeface="Arial"/>
                <a:cs typeface="Arial"/>
              </a:rPr>
              <a:t>VdR</a:t>
            </a:r>
            <a:r>
              <a:rPr lang="it-IT" altLang="it-IT" sz="1983" dirty="0">
                <a:solidFill>
                  <a:srgbClr val="003366"/>
                </a:solidFill>
                <a:latin typeface="Arial"/>
                <a:cs typeface="Arial"/>
              </a:rPr>
              <a:t>, alla individuazione dei rischi, alla programmazione, realizzazione e verifica della prevenzione;</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È consultato sulla designazione del RSPP e degli ASPP, del MC, degli addetti alla </a:t>
            </a:r>
            <a:r>
              <a:rPr lang="it-IT" altLang="it-IT" sz="1983" dirty="0" err="1">
                <a:solidFill>
                  <a:srgbClr val="003366"/>
                </a:solidFill>
                <a:latin typeface="Arial"/>
                <a:cs typeface="Arial"/>
              </a:rPr>
              <a:t>attivita</a:t>
            </a:r>
            <a:r>
              <a:rPr lang="it-IT" altLang="it-IT" sz="1983" dirty="0">
                <a:solidFill>
                  <a:srgbClr val="003366"/>
                </a:solidFill>
                <a:latin typeface="Arial"/>
                <a:cs typeface="Arial"/>
              </a:rPr>
              <a:t>̀ di prevenzione incendi ed evacuazione e di primo soccorso;</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È consultato per l'organizzazione della formazione dei lavoratori e dei RLS;</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1983" dirty="0">
                <a:solidFill>
                  <a:srgbClr val="003366"/>
                </a:solidFill>
                <a:latin typeface="Arial"/>
                <a:cs typeface="Arial"/>
              </a:rPr>
              <a:t>Riceve le informazioni e la documentazione aziendale inerente, la </a:t>
            </a:r>
            <a:r>
              <a:rPr lang="it-IT" altLang="it-IT" sz="1983" dirty="0" err="1">
                <a:solidFill>
                  <a:srgbClr val="003366"/>
                </a:solidFill>
                <a:latin typeface="Arial"/>
                <a:cs typeface="Arial"/>
              </a:rPr>
              <a:t>VdR</a:t>
            </a:r>
            <a:r>
              <a:rPr lang="it-IT" altLang="it-IT" sz="1983" dirty="0">
                <a:solidFill>
                  <a:srgbClr val="003366"/>
                </a:solidFill>
                <a:latin typeface="Arial"/>
                <a:cs typeface="Arial"/>
              </a:rPr>
              <a:t> e le misure di prevenzione inerenti alle sostanze ed ai preparati pericolosi, alle macchine e agli impianti, alla organizzazione del lavoro, agli ambienti di lavoro, agli infortuni, alle malattie professionali;</a:t>
            </a:r>
          </a:p>
        </p:txBody>
      </p:sp>
    </p:spTree>
    <p:extLst>
      <p:ext uri="{BB962C8B-B14F-4D97-AF65-F5344CB8AC3E}">
        <p14:creationId xmlns:p14="http://schemas.microsoft.com/office/powerpoint/2010/main" val="11379635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2" name="Rettangolo 1">
            <a:extLst>
              <a:ext uri="{FF2B5EF4-FFF2-40B4-BE49-F238E27FC236}">
                <a16:creationId xmlns:a16="http://schemas.microsoft.com/office/drawing/2014/main" id="{FD5216FB-D37C-4969-91A9-81F11B78C46C}"/>
              </a:ext>
            </a:extLst>
          </p:cNvPr>
          <p:cNvSpPr/>
          <p:nvPr/>
        </p:nvSpPr>
        <p:spPr>
          <a:xfrm>
            <a:off x="241300" y="196850"/>
            <a:ext cx="10134600" cy="100796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5950" b="1" i="0" u="none" strike="noStrike" kern="0" cap="none" spc="0" normalizeH="0" baseline="0" noProof="0" dirty="0">
                <a:ln>
                  <a:noFill/>
                </a:ln>
                <a:solidFill>
                  <a:srgbClr val="006666"/>
                </a:solidFill>
                <a:effectLst>
                  <a:outerShdw blurRad="38100" dist="38100" dir="2700000" algn="tl">
                    <a:srgbClr val="C0C0C0"/>
                  </a:outerShdw>
                </a:effectLst>
                <a:uLnTx/>
                <a:uFillTx/>
                <a:latin typeface="Arial"/>
                <a:ea typeface="+mj-ea"/>
                <a:cs typeface="Arial"/>
              </a:rPr>
              <a:t>Art. 50 Attribuzioni del RLS</a:t>
            </a:r>
            <a:endParaRPr kumimoji="0" lang="it-IT" sz="1800" b="0" i="0" u="none" strike="noStrike" kern="0" cap="none" spc="0" normalizeH="0" baseline="0" noProof="0" dirty="0">
              <a:ln>
                <a:noFill/>
              </a:ln>
              <a:solidFill>
                <a:sysClr val="windowText" lastClr="000000"/>
              </a:solidFill>
              <a:effectLst/>
              <a:uLnTx/>
              <a:uFillTx/>
            </a:endParaRPr>
          </a:p>
        </p:txBody>
      </p:sp>
      <p:sp>
        <p:nvSpPr>
          <p:cNvPr id="5" name="Rettangolo 4">
            <a:extLst>
              <a:ext uri="{FF2B5EF4-FFF2-40B4-BE49-F238E27FC236}">
                <a16:creationId xmlns:a16="http://schemas.microsoft.com/office/drawing/2014/main" id="{764498E9-491E-4B83-883C-3BA0FD8764A7}"/>
              </a:ext>
            </a:extLst>
          </p:cNvPr>
          <p:cNvSpPr/>
          <p:nvPr/>
        </p:nvSpPr>
        <p:spPr>
          <a:xfrm>
            <a:off x="698500" y="1245690"/>
            <a:ext cx="9296400" cy="4777398"/>
          </a:xfrm>
          <a:prstGeom prst="rect">
            <a:avLst/>
          </a:prstGeom>
        </p:spPr>
        <p:txBody>
          <a:bodyPr wrap="square">
            <a:spAutoFit/>
          </a:bodyPr>
          <a:lstStyle/>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Riceve le informazioni provenienti dai servizi di vigilanza;</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Riceve una formazione adeguata; a cura e spese del DL</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Promuove l'elaborazione, l'individuazione e l'attuazione delle misure di prevenzione idonee a tutelare la salute e l'</a:t>
            </a:r>
            <a:r>
              <a:rPr lang="it-IT" altLang="it-IT" sz="1983" dirty="0" err="1">
                <a:solidFill>
                  <a:srgbClr val="003366"/>
                </a:solidFill>
                <a:latin typeface="Arial"/>
                <a:cs typeface="Arial"/>
              </a:rPr>
              <a:t>integrita</a:t>
            </a:r>
            <a:r>
              <a:rPr lang="it-IT" altLang="it-IT" sz="1983" dirty="0">
                <a:solidFill>
                  <a:srgbClr val="003366"/>
                </a:solidFill>
                <a:latin typeface="Arial"/>
                <a:cs typeface="Arial"/>
              </a:rPr>
              <a:t>̀ fisica dei lavoratori;</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Formula osservazioni in occasione di visite e verifiche effettuate dalle </a:t>
            </a:r>
            <a:r>
              <a:rPr lang="it-IT" altLang="it-IT" sz="1983" dirty="0" err="1">
                <a:solidFill>
                  <a:srgbClr val="003366"/>
                </a:solidFill>
                <a:latin typeface="Arial"/>
                <a:cs typeface="Arial"/>
              </a:rPr>
              <a:t>autorita</a:t>
            </a:r>
            <a:r>
              <a:rPr lang="it-IT" altLang="it-IT" sz="1983" dirty="0">
                <a:solidFill>
                  <a:srgbClr val="003366"/>
                </a:solidFill>
                <a:latin typeface="Arial"/>
                <a:cs typeface="Arial"/>
              </a:rPr>
              <a:t>̀ competenti, dalle quali, di norma, è sentito;</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Partecipa alla riunione periodica del S.P.P. </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Fa proposte in merito alla </a:t>
            </a:r>
            <a:r>
              <a:rPr lang="it-IT" altLang="it-IT" sz="1983" dirty="0" err="1">
                <a:solidFill>
                  <a:srgbClr val="003366"/>
                </a:solidFill>
                <a:latin typeface="Arial"/>
                <a:cs typeface="Arial"/>
              </a:rPr>
              <a:t>attivita</a:t>
            </a:r>
            <a:r>
              <a:rPr lang="it-IT" altLang="it-IT" sz="1983" dirty="0">
                <a:solidFill>
                  <a:srgbClr val="003366"/>
                </a:solidFill>
                <a:latin typeface="Arial"/>
                <a:cs typeface="Arial"/>
              </a:rPr>
              <a:t>̀ di prevenzione;</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a:solidFill>
                  <a:srgbClr val="003366"/>
                </a:solidFill>
                <a:latin typeface="Arial"/>
                <a:cs typeface="Arial"/>
              </a:rPr>
              <a:t>Avverte il DL dei rischi individuati nel corso della sua </a:t>
            </a:r>
            <a:r>
              <a:rPr lang="it-IT" altLang="it-IT" sz="1983" dirty="0" err="1">
                <a:solidFill>
                  <a:srgbClr val="003366"/>
                </a:solidFill>
                <a:latin typeface="Arial"/>
                <a:cs typeface="Arial"/>
              </a:rPr>
              <a:t>attivita</a:t>
            </a:r>
            <a:r>
              <a:rPr lang="it-IT" altLang="it-IT" sz="1983" dirty="0">
                <a:solidFill>
                  <a:srgbClr val="003366"/>
                </a:solidFill>
                <a:latin typeface="Arial"/>
                <a:cs typeface="Arial"/>
              </a:rPr>
              <a:t>̀;</a:t>
            </a:r>
          </a:p>
          <a:p>
            <a:pPr marL="615742" lvl="0" indent="-610494" defTabSz="495043" fontAlgn="base">
              <a:spcBef>
                <a:spcPts val="771"/>
              </a:spcBef>
              <a:spcAft>
                <a:spcPct val="0"/>
              </a:spcAft>
              <a:buClr>
                <a:srgbClr val="000000"/>
              </a:buClr>
              <a:buSzPct val="45000"/>
              <a:buFont typeface="Wingdings" panose="05000000000000000000" pitchFamily="2" charset="2"/>
              <a:buChar char=""/>
              <a:tabLst>
                <a:tab pos="615742" algn="l"/>
                <a:tab pos="727695" algn="l"/>
                <a:tab pos="1222738" algn="l"/>
                <a:tab pos="1717779" algn="l"/>
                <a:tab pos="2212822" algn="l"/>
                <a:tab pos="2707864" algn="l"/>
                <a:tab pos="3202907" algn="l"/>
                <a:tab pos="3697949" algn="l"/>
                <a:tab pos="4192992" algn="l"/>
                <a:tab pos="4688034" algn="l"/>
                <a:tab pos="5183076" algn="l"/>
                <a:tab pos="5678118" algn="l"/>
                <a:tab pos="6173161" algn="l"/>
                <a:tab pos="6668203" algn="l"/>
                <a:tab pos="7164995" algn="l"/>
                <a:tab pos="7658288" algn="l"/>
                <a:tab pos="8153331" algn="l"/>
                <a:tab pos="8648372" algn="l"/>
                <a:tab pos="9143415" algn="l"/>
                <a:tab pos="9638457" algn="l"/>
                <a:tab pos="10133500" algn="l"/>
                <a:tab pos="10135249" algn="l"/>
                <a:tab pos="10630292" algn="l"/>
                <a:tab pos="11125333" algn="l"/>
                <a:tab pos="11620376" algn="l"/>
                <a:tab pos="12115418" algn="l"/>
                <a:tab pos="12117168" algn="l"/>
              </a:tabLst>
            </a:pPr>
            <a:r>
              <a:rPr lang="it-IT" altLang="it-IT" sz="1983" dirty="0" err="1">
                <a:solidFill>
                  <a:srgbClr val="003366"/>
                </a:solidFill>
                <a:latin typeface="Arial"/>
                <a:cs typeface="Arial"/>
              </a:rPr>
              <a:t>Puo</a:t>
            </a:r>
            <a:r>
              <a:rPr lang="it-IT" altLang="it-IT" sz="1983" dirty="0">
                <a:solidFill>
                  <a:srgbClr val="003366"/>
                </a:solidFill>
                <a:latin typeface="Arial"/>
                <a:cs typeface="Arial"/>
              </a:rPr>
              <a:t>̀ fare ricorso alle </a:t>
            </a:r>
            <a:r>
              <a:rPr lang="it-IT" altLang="it-IT" sz="1983" dirty="0" err="1">
                <a:solidFill>
                  <a:srgbClr val="003366"/>
                </a:solidFill>
                <a:latin typeface="Arial"/>
                <a:cs typeface="Arial"/>
              </a:rPr>
              <a:t>autorita</a:t>
            </a:r>
            <a:r>
              <a:rPr lang="it-IT" altLang="it-IT" sz="1983" dirty="0">
                <a:solidFill>
                  <a:srgbClr val="003366"/>
                </a:solidFill>
                <a:latin typeface="Arial"/>
                <a:cs typeface="Arial"/>
              </a:rPr>
              <a:t>̀ competenti qualora ritenga che le misure di prevenzione e protezione dai rischi adottate dal DL o dai dirigenti e i mezzi impiegati per attuarle non siano idonei a garantire la sicurezza e la salute durante il lavoro.</a:t>
            </a:r>
          </a:p>
        </p:txBody>
      </p:sp>
    </p:spTree>
    <p:extLst>
      <p:ext uri="{BB962C8B-B14F-4D97-AF65-F5344CB8AC3E}">
        <p14:creationId xmlns:p14="http://schemas.microsoft.com/office/powerpoint/2010/main" val="22725038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5CCEC304-BFD8-45C7-8DAE-AAC6C49DEA2E}"/>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8" name="Immagine 7">
            <a:extLst>
              <a:ext uri="{FF2B5EF4-FFF2-40B4-BE49-F238E27FC236}">
                <a16:creationId xmlns:a16="http://schemas.microsoft.com/office/drawing/2014/main" id="{FE6FB568-0762-48B5-92FB-2EB6FCFF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9" name="Immagine 8">
            <a:extLst>
              <a:ext uri="{FF2B5EF4-FFF2-40B4-BE49-F238E27FC236}">
                <a16:creationId xmlns:a16="http://schemas.microsoft.com/office/drawing/2014/main" id="{3620D449-310C-47B1-9B9F-166B302B3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10" name="Immagine 9">
            <a:extLst>
              <a:ext uri="{FF2B5EF4-FFF2-40B4-BE49-F238E27FC236}">
                <a16:creationId xmlns:a16="http://schemas.microsoft.com/office/drawing/2014/main" id="{BD9353EC-E13A-48BC-AAB6-38E4E5234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805" y="6651625"/>
            <a:ext cx="906433" cy="906433"/>
          </a:xfrm>
          <a:prstGeom prst="rect">
            <a:avLst/>
          </a:prstGeom>
        </p:spPr>
      </p:pic>
      <p:sp>
        <p:nvSpPr>
          <p:cNvPr id="2" name="Rettangolo 1">
            <a:extLst>
              <a:ext uri="{FF2B5EF4-FFF2-40B4-BE49-F238E27FC236}">
                <a16:creationId xmlns:a16="http://schemas.microsoft.com/office/drawing/2014/main" id="{FD5216FB-D37C-4969-91A9-81F11B78C46C}"/>
              </a:ext>
            </a:extLst>
          </p:cNvPr>
          <p:cNvSpPr/>
          <p:nvPr/>
        </p:nvSpPr>
        <p:spPr>
          <a:xfrm>
            <a:off x="241300" y="196850"/>
            <a:ext cx="10134600" cy="100796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5950" b="1" i="0" u="none" strike="noStrike" kern="0" cap="none" spc="0" normalizeH="0" baseline="0" noProof="0" dirty="0">
                <a:ln>
                  <a:noFill/>
                </a:ln>
                <a:solidFill>
                  <a:srgbClr val="006666"/>
                </a:solidFill>
                <a:effectLst>
                  <a:outerShdw blurRad="38100" dist="38100" dir="2700000" algn="tl">
                    <a:srgbClr val="C0C0C0"/>
                  </a:outerShdw>
                </a:effectLst>
                <a:uLnTx/>
                <a:uFillTx/>
                <a:latin typeface="Arial"/>
                <a:ea typeface="+mj-ea"/>
                <a:cs typeface="Arial"/>
              </a:rPr>
              <a:t>Art. 50 Attribuzioni del RLS</a:t>
            </a:r>
            <a:endParaRPr kumimoji="0" lang="it-IT" sz="1800" b="0" i="0" u="none" strike="noStrike" kern="0" cap="none" spc="0" normalizeH="0" baseline="0" noProof="0" dirty="0">
              <a:ln>
                <a:noFill/>
              </a:ln>
              <a:solidFill>
                <a:sysClr val="windowText" lastClr="000000"/>
              </a:solidFill>
              <a:effectLst/>
              <a:uLnTx/>
              <a:uFillTx/>
            </a:endParaRPr>
          </a:p>
        </p:txBody>
      </p:sp>
      <p:sp>
        <p:nvSpPr>
          <p:cNvPr id="3" name="Rettangolo 2">
            <a:extLst>
              <a:ext uri="{FF2B5EF4-FFF2-40B4-BE49-F238E27FC236}">
                <a16:creationId xmlns:a16="http://schemas.microsoft.com/office/drawing/2014/main" id="{F3B86F8B-0292-4774-9F38-79D6062D34C4}"/>
              </a:ext>
            </a:extLst>
          </p:cNvPr>
          <p:cNvSpPr/>
          <p:nvPr/>
        </p:nvSpPr>
        <p:spPr>
          <a:xfrm>
            <a:off x="38998" y="1416050"/>
            <a:ext cx="10539203" cy="4267066"/>
          </a:xfrm>
          <a:prstGeom prst="rect">
            <a:avLst/>
          </a:prstGeom>
        </p:spPr>
        <p:txBody>
          <a:bodyPr wrap="square">
            <a:spAutoFit/>
          </a:bodyPr>
          <a:lstStyle/>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1983" dirty="0">
                <a:solidFill>
                  <a:srgbClr val="003366"/>
                </a:solidFill>
                <a:latin typeface="Arial"/>
                <a:cs typeface="Arial"/>
              </a:rPr>
              <a:t>Il RLS deve disporre del tempo necessario allo svolgimento dell'incarico senza perdita di retribuzione.</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1983" dirty="0">
                <a:solidFill>
                  <a:srgbClr val="003366"/>
                </a:solidFill>
                <a:latin typeface="Arial"/>
                <a:cs typeface="Arial"/>
              </a:rPr>
              <a:t>Non </a:t>
            </a:r>
            <a:r>
              <a:rPr lang="it-IT" altLang="it-IT" sz="1983" dirty="0" err="1">
                <a:solidFill>
                  <a:srgbClr val="003366"/>
                </a:solidFill>
                <a:latin typeface="Arial"/>
                <a:cs typeface="Arial"/>
              </a:rPr>
              <a:t>puo</a:t>
            </a:r>
            <a:r>
              <a:rPr lang="it-IT" altLang="it-IT" sz="1983" dirty="0">
                <a:solidFill>
                  <a:srgbClr val="003366"/>
                </a:solidFill>
                <a:latin typeface="Arial"/>
                <a:cs typeface="Arial"/>
              </a:rPr>
              <a:t>̀ subire pregiudizio alcuno a causa dello svolgimento della propria </a:t>
            </a:r>
            <a:r>
              <a:rPr lang="it-IT" altLang="it-IT" sz="1983" dirty="0" err="1">
                <a:solidFill>
                  <a:srgbClr val="003366"/>
                </a:solidFill>
                <a:latin typeface="Arial"/>
                <a:cs typeface="Arial"/>
              </a:rPr>
              <a:t>attivita</a:t>
            </a:r>
            <a:r>
              <a:rPr lang="it-IT" altLang="it-IT" sz="1983" dirty="0">
                <a:solidFill>
                  <a:srgbClr val="003366"/>
                </a:solidFill>
                <a:latin typeface="Arial"/>
                <a:cs typeface="Arial"/>
              </a:rPr>
              <a:t>̀ e nei suoi confronti si applicano le stesse tutele previste dalla legge per le rappresentanze sindacali.</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1983" dirty="0">
                <a:solidFill>
                  <a:srgbClr val="003366"/>
                </a:solidFill>
                <a:latin typeface="Arial"/>
                <a:cs typeface="Arial"/>
              </a:rPr>
              <a:t>Il RLS su sua richiesta e per l'espletamento della sua funzione, riceve copia del DVR.</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1983" dirty="0">
                <a:solidFill>
                  <a:srgbClr val="003366"/>
                </a:solidFill>
                <a:latin typeface="Arial"/>
                <a:cs typeface="Arial"/>
              </a:rPr>
              <a:t>I RLS, rispettivamente del DL committente e delle imprese appaltatrici, su loro richiesta e per l'espletamento della loro funzione ricevono copia del DUVRI.</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1983" dirty="0">
                <a:solidFill>
                  <a:srgbClr val="003366"/>
                </a:solidFill>
                <a:latin typeface="Arial"/>
                <a:cs typeface="Arial"/>
              </a:rPr>
              <a:t>Il RLS è tenuto al rispetto del segreto industriale relativamente alle informazioni contenute nel DVR, </a:t>
            </a:r>
            <a:r>
              <a:rPr lang="it-IT" altLang="it-IT" sz="1983" dirty="0" err="1">
                <a:solidFill>
                  <a:srgbClr val="003366"/>
                </a:solidFill>
                <a:latin typeface="Arial"/>
                <a:cs typeface="Arial"/>
              </a:rPr>
              <a:t>nonche</a:t>
            </a:r>
            <a:r>
              <a:rPr lang="it-IT" altLang="it-IT" sz="1983" dirty="0">
                <a:solidFill>
                  <a:srgbClr val="003366"/>
                </a:solidFill>
                <a:latin typeface="Arial"/>
                <a:cs typeface="Arial"/>
              </a:rPr>
              <a:t>́ al segreto in ordine ai processi lavorativi di cui vengono a conoscenza nell'esercizio delle funzioni.</a:t>
            </a:r>
          </a:p>
          <a:p>
            <a:pPr marL="615742" lvl="0" indent="-610494" algn="just" defTabSz="495043" fontAlgn="base">
              <a:spcBef>
                <a:spcPts val="771"/>
              </a:spcBef>
              <a:spcAft>
                <a:spcPct val="0"/>
              </a:spcAft>
              <a:buClr>
                <a:srgbClr val="000000"/>
              </a:buClr>
              <a:buSzPct val="45000"/>
              <a:buFont typeface="Wingdings" panose="05000000000000000000" pitchFamily="2" charset="2"/>
              <a:buChar char=""/>
              <a:tabLst>
                <a:tab pos="615742" algn="l"/>
                <a:tab pos="731193" algn="l"/>
                <a:tab pos="1226236" algn="l"/>
                <a:tab pos="1721278" algn="l"/>
                <a:tab pos="2216321" algn="l"/>
                <a:tab pos="2711363" algn="l"/>
                <a:tab pos="3206406" algn="l"/>
                <a:tab pos="3701447" algn="l"/>
                <a:tab pos="4196490" algn="l"/>
                <a:tab pos="4691532" algn="l"/>
                <a:tab pos="5186575" algn="l"/>
                <a:tab pos="5681617" algn="l"/>
                <a:tab pos="6176660" algn="l"/>
                <a:tab pos="6671701" algn="l"/>
                <a:tab pos="7166744" algn="l"/>
                <a:tab pos="7661786" algn="l"/>
                <a:tab pos="8156829" algn="l"/>
                <a:tab pos="8651871" algn="l"/>
                <a:tab pos="9146914" algn="l"/>
                <a:tab pos="9641956" algn="l"/>
                <a:tab pos="10136998" algn="l"/>
              </a:tabLst>
            </a:pPr>
            <a:r>
              <a:rPr lang="it-IT" altLang="it-IT" sz="1983" dirty="0">
                <a:solidFill>
                  <a:srgbClr val="003366"/>
                </a:solidFill>
                <a:latin typeface="Arial"/>
                <a:cs typeface="Arial"/>
              </a:rPr>
              <a:t>L'esercizio delle funzioni di RLS è incompatibile con la nomina di RSPP o ASPP.</a:t>
            </a:r>
          </a:p>
        </p:txBody>
      </p:sp>
    </p:spTree>
    <p:extLst>
      <p:ext uri="{BB962C8B-B14F-4D97-AF65-F5344CB8AC3E}">
        <p14:creationId xmlns:p14="http://schemas.microsoft.com/office/powerpoint/2010/main" val="33226912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3126335-801F-4FFF-A22F-6BA50FF4DFA4}"/>
              </a:ext>
            </a:extLst>
          </p:cNvPr>
          <p:cNvSpPr>
            <a:spLocks noGrp="1" noChangeArrowheads="1"/>
          </p:cNvSpPr>
          <p:nvPr>
            <p:ph type="body" idx="4294967295"/>
          </p:nvPr>
        </p:nvSpPr>
        <p:spPr>
          <a:xfrm>
            <a:off x="1073070" y="1946275"/>
            <a:ext cx="8994775" cy="4125913"/>
          </a:xfrm>
          <a:prstGeom prst="rect">
            <a:avLst/>
          </a:prstGeom>
          <a:ln/>
        </p:spPr>
        <p:txBody>
          <a:bodyPr/>
          <a:lstStyle/>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0000"/>
                </a:solidFill>
                <a:latin typeface="Verdana" panose="020B0604030504040204" pitchFamily="34" charset="0"/>
              </a:rPr>
              <a:t>La </a:t>
            </a:r>
            <a:r>
              <a:rPr lang="it-IT" altLang="it-IT" sz="2424" b="1" dirty="0">
                <a:solidFill>
                  <a:srgbClr val="000000"/>
                </a:solidFill>
                <a:latin typeface="Verdana" panose="020B0604030504040204" pitchFamily="34" charset="0"/>
              </a:rPr>
              <a:t>durata minima</a:t>
            </a:r>
            <a:r>
              <a:rPr lang="it-IT" altLang="it-IT" sz="2424" dirty="0">
                <a:solidFill>
                  <a:srgbClr val="000000"/>
                </a:solidFill>
                <a:latin typeface="Verdana" panose="020B0604030504040204" pitchFamily="34" charset="0"/>
              </a:rPr>
              <a:t> dei corsi è di 32 ore iniziali di cui 12 sui rischi specifici presenti in azienda e le misure di prevenzione e protezione adottate. L’apprendimento deve essere verificato.</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0000"/>
                </a:solidFill>
                <a:latin typeface="Verdana" panose="020B0604030504040204" pitchFamily="34" charset="0"/>
              </a:rPr>
              <a:t>E’ previsto l’</a:t>
            </a:r>
            <a:r>
              <a:rPr lang="it-IT" altLang="it-IT" sz="2424" b="1" dirty="0">
                <a:solidFill>
                  <a:srgbClr val="000000"/>
                </a:solidFill>
                <a:latin typeface="Verdana" panose="020B0604030504040204" pitchFamily="34" charset="0"/>
              </a:rPr>
              <a:t>obbligo di aggiornamento</a:t>
            </a:r>
            <a:r>
              <a:rPr lang="it-IT" altLang="it-IT" sz="2424" dirty="0">
                <a:solidFill>
                  <a:srgbClr val="000000"/>
                </a:solidFill>
                <a:latin typeface="Verdana" panose="020B0604030504040204" pitchFamily="34" charset="0"/>
              </a:rPr>
              <a:t> periodico della formazione che non può essere inferiore a:</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0000"/>
                </a:solidFill>
              </a:rPr>
              <a:t>	</a:t>
            </a:r>
            <a:r>
              <a:rPr lang="it-IT" altLang="it-IT" sz="2424" dirty="0">
                <a:solidFill>
                  <a:srgbClr val="000000"/>
                </a:solidFill>
                <a:latin typeface="Verdana" panose="020B0604030504040204" pitchFamily="34" charset="0"/>
              </a:rPr>
              <a:t>4 ore annue per le imprese che occupano dai 15 ai 50 lavoratori</a:t>
            </a:r>
          </a:p>
          <a:p>
            <a:pPr indent="-35510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424" dirty="0">
                <a:solidFill>
                  <a:srgbClr val="000000"/>
                </a:solidFill>
              </a:rPr>
              <a:t>	</a:t>
            </a:r>
            <a:r>
              <a:rPr lang="it-IT" altLang="it-IT" sz="2424" dirty="0">
                <a:solidFill>
                  <a:srgbClr val="000000"/>
                </a:solidFill>
                <a:latin typeface="Verdana" panose="020B0604030504040204" pitchFamily="34" charset="0"/>
              </a:rPr>
              <a:t>8 ore annue per le imprese che occupano più di 50 lavoratori.</a:t>
            </a:r>
          </a:p>
        </p:txBody>
      </p:sp>
      <p:sp>
        <p:nvSpPr>
          <p:cNvPr id="9217" name="Rectangle 1">
            <a:extLst>
              <a:ext uri="{FF2B5EF4-FFF2-40B4-BE49-F238E27FC236}">
                <a16:creationId xmlns:a16="http://schemas.microsoft.com/office/drawing/2014/main" id="{32C94E72-61DD-40B7-932F-0A57C87FC22D}"/>
              </a:ext>
            </a:extLst>
          </p:cNvPr>
          <p:cNvSpPr>
            <a:spLocks noGrp="1" noChangeArrowheads="1"/>
          </p:cNvSpPr>
          <p:nvPr>
            <p:ph type="title" idx="4294967295"/>
          </p:nvPr>
        </p:nvSpPr>
        <p:spPr>
          <a:xfrm>
            <a:off x="2190750" y="755650"/>
            <a:ext cx="8502650"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5950" dirty="0">
                <a:effectLst>
                  <a:outerShdw blurRad="38100" dist="38100" dir="2700000" algn="tl">
                    <a:srgbClr val="C0C0C0"/>
                  </a:outerShdw>
                </a:effectLst>
              </a:rPr>
              <a:t>Formazione dei RLS</a:t>
            </a:r>
          </a:p>
        </p:txBody>
      </p:sp>
      <p:sp>
        <p:nvSpPr>
          <p:cNvPr id="4" name="Segnaposto numero diapositiva 5">
            <a:extLst>
              <a:ext uri="{FF2B5EF4-FFF2-40B4-BE49-F238E27FC236}">
                <a16:creationId xmlns:a16="http://schemas.microsoft.com/office/drawing/2014/main" id="{C42CAB5A-853B-4F0F-B2B5-F348905F102A}"/>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C0DE5E6A-0114-483B-8527-A768B1DFFE6A}"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66</a:t>
            </a:fld>
            <a:endParaRPr lang="it-IT" altLang="it-IT" sz="1983">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2E2CB1E4-6205-4068-B2C3-3E059EC3BCEC}"/>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DADA945D-17B5-41C1-B356-553FF0968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pic>
        <p:nvPicPr>
          <p:cNvPr id="7" name="Immagine 6">
            <a:extLst>
              <a:ext uri="{FF2B5EF4-FFF2-40B4-BE49-F238E27FC236}">
                <a16:creationId xmlns:a16="http://schemas.microsoft.com/office/drawing/2014/main" id="{54E200CA-A478-43C2-9F83-A17812D3C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 name="Immagine 2">
            <a:extLst>
              <a:ext uri="{FF2B5EF4-FFF2-40B4-BE49-F238E27FC236}">
                <a16:creationId xmlns:a16="http://schemas.microsoft.com/office/drawing/2014/main" id="{D9B2F58A-45E9-4455-A4CC-47E3549FA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10874625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1111330"/>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123504" y="1486407"/>
            <a:ext cx="10280569" cy="1323439"/>
          </a:xfrm>
          <a:prstGeom prst="rect">
            <a:avLst/>
          </a:prstGeom>
        </p:spPr>
        <p:txBody>
          <a:bodyPr wrap="square">
            <a:spAutoFit/>
          </a:bodyPr>
          <a:lstStyle/>
          <a:p>
            <a:endParaRPr lang="it-IT" sz="4000" dirty="0"/>
          </a:p>
          <a:p>
            <a:endParaRPr lang="it-IT" sz="4000" dirty="0"/>
          </a:p>
        </p:txBody>
      </p:sp>
      <p:sp>
        <p:nvSpPr>
          <p:cNvPr id="19" name="Rettangolo 18">
            <a:extLst>
              <a:ext uri="{FF2B5EF4-FFF2-40B4-BE49-F238E27FC236}">
                <a16:creationId xmlns:a16="http://schemas.microsoft.com/office/drawing/2014/main" id="{F59B8A20-D61E-4F07-AD22-176C77661030}"/>
              </a:ext>
            </a:extLst>
          </p:cNvPr>
          <p:cNvSpPr/>
          <p:nvPr/>
        </p:nvSpPr>
        <p:spPr>
          <a:xfrm>
            <a:off x="38540" y="1100989"/>
            <a:ext cx="10450496" cy="646331"/>
          </a:xfrm>
          <a:prstGeom prst="rect">
            <a:avLst/>
          </a:prstGeom>
        </p:spPr>
        <p:txBody>
          <a:bodyPr wrap="square">
            <a:spAutoFit/>
          </a:bodyPr>
          <a:lstStyle/>
          <a:p>
            <a:pPr lvl="0" algn="ctr"/>
            <a:r>
              <a:rPr lang="it-IT" sz="3600" b="1" dirty="0">
                <a:solidFill>
                  <a:prstClr val="black"/>
                </a:solidFill>
              </a:rPr>
              <a:t>IL SISTEMA REGIONE</a:t>
            </a:r>
            <a:endParaRPr lang="it-IT" sz="4000" b="1" dirty="0">
              <a:solidFill>
                <a:prstClr val="black"/>
              </a:solidFill>
            </a:endParaRPr>
          </a:p>
        </p:txBody>
      </p:sp>
      <p:pic>
        <p:nvPicPr>
          <p:cNvPr id="22" name="Immagine 21">
            <a:extLst>
              <a:ext uri="{FF2B5EF4-FFF2-40B4-BE49-F238E27FC236}">
                <a16:creationId xmlns:a16="http://schemas.microsoft.com/office/drawing/2014/main" id="{5FBF46E4-E055-4586-92BD-F4975ED661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6792" y="2439997"/>
            <a:ext cx="2212045" cy="2224736"/>
          </a:xfrm>
          <a:prstGeom prst="rect">
            <a:avLst/>
          </a:prstGeom>
        </p:spPr>
      </p:pic>
    </p:spTree>
    <p:extLst>
      <p:ext uri="{BB962C8B-B14F-4D97-AF65-F5344CB8AC3E}">
        <p14:creationId xmlns:p14="http://schemas.microsoft.com/office/powerpoint/2010/main" val="657287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1111330"/>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123504" y="1486407"/>
            <a:ext cx="10280569" cy="1323439"/>
          </a:xfrm>
          <a:prstGeom prst="rect">
            <a:avLst/>
          </a:prstGeom>
        </p:spPr>
        <p:txBody>
          <a:bodyPr wrap="square">
            <a:spAutoFit/>
          </a:bodyPr>
          <a:lstStyle/>
          <a:p>
            <a:endParaRPr lang="it-IT" sz="4000" dirty="0"/>
          </a:p>
          <a:p>
            <a:endParaRPr lang="it-IT" sz="4000" dirty="0"/>
          </a:p>
        </p:txBody>
      </p:sp>
      <p:sp>
        <p:nvSpPr>
          <p:cNvPr id="19" name="Rettangolo 18">
            <a:extLst>
              <a:ext uri="{FF2B5EF4-FFF2-40B4-BE49-F238E27FC236}">
                <a16:creationId xmlns:a16="http://schemas.microsoft.com/office/drawing/2014/main" id="{F59B8A20-D61E-4F07-AD22-176C77661030}"/>
              </a:ext>
            </a:extLst>
          </p:cNvPr>
          <p:cNvSpPr/>
          <p:nvPr/>
        </p:nvSpPr>
        <p:spPr>
          <a:xfrm>
            <a:off x="184038" y="1377593"/>
            <a:ext cx="10450496" cy="4616648"/>
          </a:xfrm>
          <a:prstGeom prst="rect">
            <a:avLst/>
          </a:prstGeom>
        </p:spPr>
        <p:txBody>
          <a:bodyPr wrap="square">
            <a:spAutoFit/>
          </a:bodyPr>
          <a:lstStyle/>
          <a:p>
            <a:pPr algn="ctr"/>
            <a:r>
              <a:rPr lang="it-IT" sz="3600" b="1" dirty="0">
                <a:hlinkClick r:id="rId5">
                  <a:extLst>
                    <a:ext uri="{A12FA001-AC4F-418D-AE19-62706E023703}">
                      <ahyp:hlinkClr xmlns:ahyp="http://schemas.microsoft.com/office/drawing/2018/hyperlinkcolor" val="tx"/>
                    </a:ext>
                  </a:extLst>
                </a:hlinkClick>
              </a:rPr>
              <a:t>REGIONE AUTONOMA DELLA SARDEGNA</a:t>
            </a:r>
          </a:p>
          <a:p>
            <a:pPr algn="ctr"/>
            <a:r>
              <a:rPr lang="it-IT" sz="2400" b="1" dirty="0">
                <a:hlinkClick r:id="rId5">
                  <a:extLst>
                    <a:ext uri="{A12FA001-AC4F-418D-AE19-62706E023703}">
                      <ahyp:hlinkClr xmlns:ahyp="http://schemas.microsoft.com/office/drawing/2018/hyperlinkcolor" val="tx"/>
                    </a:ext>
                  </a:extLst>
                </a:hlinkClick>
              </a:rPr>
              <a:t>ORGANIGRAMMA AMMINISTRAZIONE CENTRALE</a:t>
            </a:r>
          </a:p>
          <a:p>
            <a:r>
              <a:rPr lang="it-IT"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Presidenza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Assessorato degli affari generali, personale e riforma della Regione</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Assessorato dell'agricoltura e riforma agro-pastorale</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Assessorato della difesa dell'ambiente</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Assessorato degli enti locali, finanze e urbanistica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0">
                  <a:extLst>
                    <a:ext uri="{A12FA001-AC4F-418D-AE19-62706E023703}">
                      <ahyp:hlinkClr xmlns:ahyp="http://schemas.microsoft.com/office/drawing/2018/hyperlinkcolor" val="tx"/>
                    </a:ext>
                  </a:extLst>
                </a:hlinkClick>
              </a:rPr>
              <a:t>Assessorato dell'igiene e sanità e dell'assistenza sociale</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1">
                  <a:extLst>
                    <a:ext uri="{A12FA001-AC4F-418D-AE19-62706E023703}">
                      <ahyp:hlinkClr xmlns:ahyp="http://schemas.microsoft.com/office/drawing/2018/hyperlinkcolor" val="tx"/>
                    </a:ext>
                  </a:extLst>
                </a:hlinkClick>
              </a:rPr>
              <a:t>Assessorato dell'industria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2">
                  <a:extLst>
                    <a:ext uri="{A12FA001-AC4F-418D-AE19-62706E023703}">
                      <ahyp:hlinkClr xmlns:ahyp="http://schemas.microsoft.com/office/drawing/2018/hyperlinkcolor" val="tx"/>
                    </a:ext>
                  </a:extLst>
                </a:hlinkClick>
              </a:rPr>
              <a:t>Assessorato dei lavori pubblici</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3">
                  <a:extLst>
                    <a:ext uri="{A12FA001-AC4F-418D-AE19-62706E023703}">
                      <ahyp:hlinkClr xmlns:ahyp="http://schemas.microsoft.com/office/drawing/2018/hyperlinkcolor" val="tx"/>
                    </a:ext>
                  </a:extLst>
                </a:hlinkClick>
              </a:rPr>
              <a:t>Assessorato del lavoro, formazione professionale, cooperazione e sicurezza sociale</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4">
                  <a:extLst>
                    <a:ext uri="{A12FA001-AC4F-418D-AE19-62706E023703}">
                      <ahyp:hlinkClr xmlns:ahyp="http://schemas.microsoft.com/office/drawing/2018/hyperlinkcolor" val="tx"/>
                    </a:ext>
                  </a:extLst>
                </a:hlinkClick>
              </a:rPr>
              <a:t>Assessorato della programmazione, bilancio, credito e assetto del territorio</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5">
                  <a:extLst>
                    <a:ext uri="{A12FA001-AC4F-418D-AE19-62706E023703}">
                      <ahyp:hlinkClr xmlns:ahyp="http://schemas.microsoft.com/office/drawing/2018/hyperlinkcolor" val="tx"/>
                    </a:ext>
                  </a:extLst>
                </a:hlinkClick>
              </a:rPr>
              <a:t>Assessorato della pubblica istruzione, beni culturali, informazione, spettacolo e sport</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6">
                  <a:extLst>
                    <a:ext uri="{A12FA001-AC4F-418D-AE19-62706E023703}">
                      <ahyp:hlinkClr xmlns:ahyp="http://schemas.microsoft.com/office/drawing/2018/hyperlinkcolor" val="tx"/>
                    </a:ext>
                  </a:extLst>
                </a:hlinkClick>
              </a:rPr>
              <a:t>Assessorato dei trasporti</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7">
                  <a:extLst>
                    <a:ext uri="{A12FA001-AC4F-418D-AE19-62706E023703}">
                      <ahyp:hlinkClr xmlns:ahyp="http://schemas.microsoft.com/office/drawing/2018/hyperlinkcolor" val="tx"/>
                    </a:ext>
                  </a:extLst>
                </a:hlinkClick>
              </a:rPr>
              <a:t>Assessorato del turismo, artigianato e commercio</a:t>
            </a:r>
            <a:endParaRPr lang="it-IT" dirty="0">
              <a:effectLst>
                <a:outerShdw blurRad="38100" dist="38100" dir="2700000" algn="tl">
                  <a:srgbClr val="000000">
                    <a:alpha val="43137"/>
                  </a:srgbClr>
                </a:outerShdw>
              </a:effectLst>
            </a:endParaRPr>
          </a:p>
        </p:txBody>
      </p:sp>
      <p:pic>
        <p:nvPicPr>
          <p:cNvPr id="22" name="Immagine 21">
            <a:extLst>
              <a:ext uri="{FF2B5EF4-FFF2-40B4-BE49-F238E27FC236}">
                <a16:creationId xmlns:a16="http://schemas.microsoft.com/office/drawing/2014/main" id="{5FBF46E4-E055-4586-92BD-F4975ED6612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62852" y="32105"/>
            <a:ext cx="1264290" cy="1435292"/>
          </a:xfrm>
          <a:prstGeom prst="rect">
            <a:avLst/>
          </a:prstGeom>
        </p:spPr>
      </p:pic>
      <p:sp>
        <p:nvSpPr>
          <p:cNvPr id="23" name="Rettangolo 22">
            <a:extLst>
              <a:ext uri="{FF2B5EF4-FFF2-40B4-BE49-F238E27FC236}">
                <a16:creationId xmlns:a16="http://schemas.microsoft.com/office/drawing/2014/main" id="{465B5149-7402-4A68-9914-D9427661536A}"/>
              </a:ext>
            </a:extLst>
          </p:cNvPr>
          <p:cNvSpPr/>
          <p:nvPr/>
        </p:nvSpPr>
        <p:spPr>
          <a:xfrm>
            <a:off x="-2333444" y="31234"/>
            <a:ext cx="3987438" cy="369332"/>
          </a:xfrm>
          <a:prstGeom prst="rect">
            <a:avLst/>
          </a:prstGeom>
        </p:spPr>
        <p:txBody>
          <a:bodyPr wrap="none">
            <a:spAutoFit/>
          </a:bodyPr>
          <a:lstStyle/>
          <a:p>
            <a:r>
              <a:rPr lang="it-IT"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REGIONE AUTONOMA DELLA SARDEGNA</a:t>
            </a:r>
            <a:endParaRPr lang="it-IT" dirty="0">
              <a:solidFill>
                <a:srgbClr val="0000FF"/>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68254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1323439"/>
          </a:xfrm>
          <a:prstGeom prst="rect">
            <a:avLst/>
          </a:prstGeom>
        </p:spPr>
        <p:txBody>
          <a:bodyPr wrap="square">
            <a:spAutoFit/>
          </a:bodyPr>
          <a:lstStyle/>
          <a:p>
            <a:endParaRPr lang="it-IT" sz="4000" dirty="0"/>
          </a:p>
          <a:p>
            <a:endParaRPr lang="it-IT" sz="4000" dirty="0"/>
          </a:p>
        </p:txBody>
      </p:sp>
      <p:sp>
        <p:nvSpPr>
          <p:cNvPr id="19" name="Rettangolo 18">
            <a:extLst>
              <a:ext uri="{FF2B5EF4-FFF2-40B4-BE49-F238E27FC236}">
                <a16:creationId xmlns:a16="http://schemas.microsoft.com/office/drawing/2014/main" id="{F59B8A20-D61E-4F07-AD22-176C77661030}"/>
              </a:ext>
            </a:extLst>
          </p:cNvPr>
          <p:cNvSpPr/>
          <p:nvPr/>
        </p:nvSpPr>
        <p:spPr>
          <a:xfrm>
            <a:off x="317499" y="718358"/>
            <a:ext cx="9906001" cy="5724644"/>
          </a:xfrm>
          <a:prstGeom prst="rect">
            <a:avLst/>
          </a:prstGeom>
        </p:spPr>
        <p:txBody>
          <a:bodyPr wrap="square">
            <a:spAutoFit/>
          </a:bodyPr>
          <a:lstStyle/>
          <a:p>
            <a:pPr lvl="0" algn="ctr"/>
            <a:r>
              <a:rPr lang="it-IT" sz="3600" b="1" dirty="0">
                <a:solidFill>
                  <a:prstClr val="black"/>
                </a:solidFill>
                <a:hlinkClick r:id="rId5">
                  <a:extLst>
                    <a:ext uri="{A12FA001-AC4F-418D-AE19-62706E023703}">
                      <ahyp:hlinkClr xmlns:ahyp="http://schemas.microsoft.com/office/drawing/2018/hyperlinkcolor" val="tx"/>
                    </a:ext>
                  </a:extLst>
                </a:hlinkClick>
              </a:rPr>
              <a:t>REGIONE AUTONOMA DELLA SARDEGNA</a:t>
            </a:r>
          </a:p>
          <a:p>
            <a:pPr lvl="0" algn="ctr"/>
            <a:r>
              <a:rPr lang="it-IT" sz="2400" b="1" dirty="0">
                <a:solidFill>
                  <a:prstClr val="black"/>
                </a:solidFill>
                <a:hlinkClick r:id="rId5">
                  <a:extLst>
                    <a:ext uri="{A12FA001-AC4F-418D-AE19-62706E023703}">
                      <ahyp:hlinkClr xmlns:ahyp="http://schemas.microsoft.com/office/drawing/2018/hyperlinkcolor" val="tx"/>
                    </a:ext>
                  </a:extLst>
                </a:hlinkClick>
              </a:rPr>
              <a:t>ORGANIGRAMMA ENTI ED AGENZIE</a:t>
            </a:r>
          </a:p>
          <a:p>
            <a:pPr>
              <a:buFont typeface="Arial" panose="020B0604020202020204" pitchFamily="34" charset="0"/>
              <a:buChar char="•"/>
            </a:pPr>
            <a:endParaRPr lang="it-IT" dirty="0">
              <a:hlinkClick r:id="rId6"/>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Agenzia sarda per le politiche attive del lavoro (ASPAL)</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E.R.S.U. Ente regionale per il diritto allo studio universitario di Cagliari </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E.R.S.U. Ente regionale per il diritto allo studio universitario di Sassari</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9">
                  <a:extLst>
                    <a:ext uri="{A12FA001-AC4F-418D-AE19-62706E023703}">
                      <ahyp:hlinkClr xmlns:ahyp="http://schemas.microsoft.com/office/drawing/2018/hyperlinkcolor" val="tx"/>
                    </a:ext>
                  </a:extLst>
                </a:hlinkClick>
              </a:rPr>
              <a:t>Ente acque della Sardegna (Enas)</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0">
                  <a:extLst>
                    <a:ext uri="{A12FA001-AC4F-418D-AE19-62706E023703}">
                      <ahyp:hlinkClr xmlns:ahyp="http://schemas.microsoft.com/office/drawing/2018/hyperlinkcolor" val="tx"/>
                    </a:ext>
                  </a:extLst>
                </a:hlinkClick>
              </a:rPr>
              <a:t>I.S.R.E. Istituto superiore regionale etnografico</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1">
                  <a:extLst>
                    <a:ext uri="{A12FA001-AC4F-418D-AE19-62706E023703}">
                      <ahyp:hlinkClr xmlns:ahyp="http://schemas.microsoft.com/office/drawing/2018/hyperlinkcolor" val="tx"/>
                    </a:ext>
                  </a:extLst>
                </a:hlinkClick>
              </a:rPr>
              <a:t>Istituto zooprofilattico sperimentale della Sardegna ''G. </a:t>
            </a:r>
            <a:r>
              <a:rPr lang="it-IT" dirty="0" err="1">
                <a:effectLst>
                  <a:outerShdw blurRad="38100" dist="38100" dir="2700000" algn="tl">
                    <a:srgbClr val="000000">
                      <a:alpha val="43137"/>
                    </a:srgbClr>
                  </a:outerShdw>
                </a:effectLst>
                <a:hlinkClick r:id="rId11">
                  <a:extLst>
                    <a:ext uri="{A12FA001-AC4F-418D-AE19-62706E023703}">
                      <ahyp:hlinkClr xmlns:ahyp="http://schemas.microsoft.com/office/drawing/2018/hyperlinkcolor" val="tx"/>
                    </a:ext>
                  </a:extLst>
                </a:hlinkClick>
              </a:rPr>
              <a:t>Pegreffi</a:t>
            </a:r>
            <a:r>
              <a:rPr lang="it-IT" dirty="0">
                <a:effectLst>
                  <a:outerShdw blurRad="38100" dist="38100" dir="2700000" algn="tl">
                    <a:srgbClr val="000000">
                      <a:alpha val="43137"/>
                    </a:srgbClr>
                  </a:outerShdw>
                </a:effectLst>
                <a:hlinkClick r:id="rId11">
                  <a:extLst>
                    <a:ext uri="{A12FA001-AC4F-418D-AE19-62706E023703}">
                      <ahyp:hlinkClr xmlns:ahyp="http://schemas.microsoft.com/office/drawing/2018/hyperlinkcolor" val="tx"/>
                    </a:ext>
                  </a:extLst>
                </a:hlinkClick>
              </a:rPr>
              <a:t>''</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2">
                  <a:extLst>
                    <a:ext uri="{A12FA001-AC4F-418D-AE19-62706E023703}">
                      <ahyp:hlinkClr xmlns:ahyp="http://schemas.microsoft.com/office/drawing/2018/hyperlinkcolor" val="tx"/>
                    </a:ext>
                  </a:extLst>
                </a:hlinkClick>
              </a:rPr>
              <a:t>Agenzia conservatoria delle coste della Sardegna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3">
                  <a:extLst>
                    <a:ext uri="{A12FA001-AC4F-418D-AE19-62706E023703}">
                      <ahyp:hlinkClr xmlns:ahyp="http://schemas.microsoft.com/office/drawing/2018/hyperlinkcolor" val="tx"/>
                    </a:ext>
                  </a:extLst>
                </a:hlinkClick>
              </a:rPr>
              <a:t>Agenzia per la ricerca in agricoltura (</a:t>
            </a:r>
            <a:r>
              <a:rPr lang="it-IT" dirty="0" err="1">
                <a:effectLst>
                  <a:outerShdw blurRad="38100" dist="38100" dir="2700000" algn="tl">
                    <a:srgbClr val="000000">
                      <a:alpha val="43137"/>
                    </a:srgbClr>
                  </a:outerShdw>
                </a:effectLst>
                <a:hlinkClick r:id="rId13">
                  <a:extLst>
                    <a:ext uri="{A12FA001-AC4F-418D-AE19-62706E023703}">
                      <ahyp:hlinkClr xmlns:ahyp="http://schemas.microsoft.com/office/drawing/2018/hyperlinkcolor" val="tx"/>
                    </a:ext>
                  </a:extLst>
                </a:hlinkClick>
              </a:rPr>
              <a:t>Agris</a:t>
            </a:r>
            <a:r>
              <a:rPr lang="it-IT" dirty="0">
                <a:effectLst>
                  <a:outerShdw blurRad="38100" dist="38100" dir="2700000" algn="tl">
                    <a:srgbClr val="000000">
                      <a:alpha val="43137"/>
                    </a:srgbClr>
                  </a:outerShdw>
                </a:effectLst>
                <a:hlinkClick r:id="rId13">
                  <a:extLst>
                    <a:ext uri="{A12FA001-AC4F-418D-AE19-62706E023703}">
                      <ahyp:hlinkClr xmlns:ahyp="http://schemas.microsoft.com/office/drawing/2018/hyperlinkcolor" val="tx"/>
                    </a:ext>
                  </a:extLst>
                </a:hlinkClick>
              </a:rPr>
              <a:t> Sardegna)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4">
                  <a:extLst>
                    <a:ext uri="{A12FA001-AC4F-418D-AE19-62706E023703}">
                      <ahyp:hlinkClr xmlns:ahyp="http://schemas.microsoft.com/office/drawing/2018/hyperlinkcolor" val="tx"/>
                    </a:ext>
                  </a:extLst>
                </a:hlinkClick>
              </a:rPr>
              <a:t>Agenzia regionale per l'attuazione dei programmi in campo agricolo e per lo sviluppo rurale (</a:t>
            </a:r>
            <a:r>
              <a:rPr lang="it-IT" dirty="0" err="1">
                <a:effectLst>
                  <a:outerShdw blurRad="38100" dist="38100" dir="2700000" algn="tl">
                    <a:srgbClr val="000000">
                      <a:alpha val="43137"/>
                    </a:srgbClr>
                  </a:outerShdw>
                </a:effectLst>
                <a:hlinkClick r:id="rId14">
                  <a:extLst>
                    <a:ext uri="{A12FA001-AC4F-418D-AE19-62706E023703}">
                      <ahyp:hlinkClr xmlns:ahyp="http://schemas.microsoft.com/office/drawing/2018/hyperlinkcolor" val="tx"/>
                    </a:ext>
                  </a:extLst>
                </a:hlinkClick>
              </a:rPr>
              <a:t>Laore</a:t>
            </a:r>
            <a:r>
              <a:rPr lang="it-IT" dirty="0">
                <a:effectLst>
                  <a:outerShdw blurRad="38100" dist="38100" dir="2700000" algn="tl">
                    <a:srgbClr val="000000">
                      <a:alpha val="43137"/>
                    </a:srgbClr>
                  </a:outerShdw>
                </a:effectLst>
                <a:hlinkClick r:id="rId14">
                  <a:extLst>
                    <a:ext uri="{A12FA001-AC4F-418D-AE19-62706E023703}">
                      <ahyp:hlinkClr xmlns:ahyp="http://schemas.microsoft.com/office/drawing/2018/hyperlinkcolor" val="tx"/>
                    </a:ext>
                  </a:extLst>
                </a:hlinkClick>
              </a:rPr>
              <a:t>)</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5">
                  <a:extLst>
                    <a:ext uri="{A12FA001-AC4F-418D-AE19-62706E023703}">
                      <ahyp:hlinkClr xmlns:ahyp="http://schemas.microsoft.com/office/drawing/2018/hyperlinkcolor" val="tx"/>
                    </a:ext>
                  </a:extLst>
                </a:hlinkClick>
              </a:rPr>
              <a:t>Agenzia regionale per la gestione e l'erogazione degli aiuti in agricoltura (Argea Sardegna)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6">
                  <a:extLst>
                    <a:ext uri="{A12FA001-AC4F-418D-AE19-62706E023703}">
                      <ahyp:hlinkClr xmlns:ahyp="http://schemas.microsoft.com/office/drawing/2018/hyperlinkcolor" val="tx"/>
                    </a:ext>
                  </a:extLst>
                </a:hlinkClick>
              </a:rPr>
              <a:t>Agenzia regionale per la protezione dell'ambiente della Sardegna (</a:t>
            </a:r>
            <a:r>
              <a:rPr lang="it-IT" dirty="0" err="1">
                <a:effectLst>
                  <a:outerShdw blurRad="38100" dist="38100" dir="2700000" algn="tl">
                    <a:srgbClr val="000000">
                      <a:alpha val="43137"/>
                    </a:srgbClr>
                  </a:outerShdw>
                </a:effectLst>
                <a:hlinkClick r:id="rId16">
                  <a:extLst>
                    <a:ext uri="{A12FA001-AC4F-418D-AE19-62706E023703}">
                      <ahyp:hlinkClr xmlns:ahyp="http://schemas.microsoft.com/office/drawing/2018/hyperlinkcolor" val="tx"/>
                    </a:ext>
                  </a:extLst>
                </a:hlinkClick>
              </a:rPr>
              <a:t>Arpas</a:t>
            </a:r>
            <a:r>
              <a:rPr lang="it-IT" dirty="0">
                <a:effectLst>
                  <a:outerShdw blurRad="38100" dist="38100" dir="2700000" algn="tl">
                    <a:srgbClr val="000000">
                      <a:alpha val="43137"/>
                    </a:srgbClr>
                  </a:outerShdw>
                </a:effectLst>
                <a:hlinkClick r:id="rId16">
                  <a:extLst>
                    <a:ext uri="{A12FA001-AC4F-418D-AE19-62706E023703}">
                      <ahyp:hlinkClr xmlns:ahyp="http://schemas.microsoft.com/office/drawing/2018/hyperlinkcolor" val="tx"/>
                    </a:ext>
                  </a:extLst>
                </a:hlinkClick>
              </a:rPr>
              <a:t>)</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7">
                  <a:extLst>
                    <a:ext uri="{A12FA001-AC4F-418D-AE19-62706E023703}">
                      <ahyp:hlinkClr xmlns:ahyp="http://schemas.microsoft.com/office/drawing/2018/hyperlinkcolor" val="tx"/>
                    </a:ext>
                  </a:extLst>
                </a:hlinkClick>
              </a:rPr>
              <a:t>Azienda regionale per l'edilizia abitativa (Area)</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8">
                  <a:extLst>
                    <a:ext uri="{A12FA001-AC4F-418D-AE19-62706E023703}">
                      <ahyp:hlinkClr xmlns:ahyp="http://schemas.microsoft.com/office/drawing/2018/hyperlinkcolor" val="tx"/>
                    </a:ext>
                  </a:extLst>
                </a:hlinkClick>
              </a:rPr>
              <a:t>Agenzia regionale Sardegna ricerche </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19">
                  <a:extLst>
                    <a:ext uri="{A12FA001-AC4F-418D-AE19-62706E023703}">
                      <ahyp:hlinkClr xmlns:ahyp="http://schemas.microsoft.com/office/drawing/2018/hyperlinkcolor" val="tx"/>
                    </a:ext>
                  </a:extLst>
                </a:hlinkClick>
              </a:rPr>
              <a:t>Fondazione SARDEGNA film Commission</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20">
                  <a:extLst>
                    <a:ext uri="{A12FA001-AC4F-418D-AE19-62706E023703}">
                      <ahyp:hlinkClr xmlns:ahyp="http://schemas.microsoft.com/office/drawing/2018/hyperlinkcolor" val="tx"/>
                    </a:ext>
                  </a:extLst>
                </a:hlinkClick>
              </a:rPr>
              <a:t>Agenzia forestale regionale per lo sviluppo del territorio e l'ambiente della Sardegna (</a:t>
            </a:r>
            <a:r>
              <a:rPr lang="it-IT" dirty="0" err="1">
                <a:effectLst>
                  <a:outerShdw blurRad="38100" dist="38100" dir="2700000" algn="tl">
                    <a:srgbClr val="000000">
                      <a:alpha val="43137"/>
                    </a:srgbClr>
                  </a:outerShdw>
                </a:effectLst>
                <a:hlinkClick r:id="rId20">
                  <a:extLst>
                    <a:ext uri="{A12FA001-AC4F-418D-AE19-62706E023703}">
                      <ahyp:hlinkClr xmlns:ahyp="http://schemas.microsoft.com/office/drawing/2018/hyperlinkcolor" val="tx"/>
                    </a:ext>
                  </a:extLst>
                </a:hlinkClick>
              </a:rPr>
              <a:t>FoReSTAS</a:t>
            </a:r>
            <a:r>
              <a:rPr lang="it-IT" dirty="0">
                <a:effectLst>
                  <a:outerShdw blurRad="38100" dist="38100" dir="2700000" algn="tl">
                    <a:srgbClr val="000000">
                      <a:alpha val="43137"/>
                    </a:srgbClr>
                  </a:outerShdw>
                </a:effectLst>
                <a:hlinkClick r:id="rId20">
                  <a:extLst>
                    <a:ext uri="{A12FA001-AC4F-418D-AE19-62706E023703}">
                      <ahyp:hlinkClr xmlns:ahyp="http://schemas.microsoft.com/office/drawing/2018/hyperlinkcolor" val="tx"/>
                    </a:ext>
                  </a:extLst>
                </a:hlinkClick>
              </a:rPr>
              <a:t>)</a:t>
            </a:r>
            <a:endParaRPr lang="it-IT" dirty="0">
              <a:effectLst>
                <a:outerShdw blurRad="38100" dist="38100" dir="2700000" algn="tl">
                  <a:srgbClr val="000000">
                    <a:alpha val="43137"/>
                  </a:srgbClr>
                </a:outerShdw>
              </a:effectLst>
            </a:endParaRPr>
          </a:p>
          <a:p>
            <a:pPr>
              <a:buFont typeface="Arial" panose="020B0604020202020204" pitchFamily="34" charset="0"/>
              <a:buChar char="•"/>
            </a:pPr>
            <a:r>
              <a:rPr lang="it-IT" dirty="0">
                <a:effectLst>
                  <a:outerShdw blurRad="38100" dist="38100" dir="2700000" algn="tl">
                    <a:srgbClr val="000000">
                      <a:alpha val="43137"/>
                    </a:srgbClr>
                  </a:outerShdw>
                </a:effectLst>
                <a:hlinkClick r:id="rId21">
                  <a:extLst>
                    <a:ext uri="{A12FA001-AC4F-418D-AE19-62706E023703}">
                      <ahyp:hlinkClr xmlns:ahyp="http://schemas.microsoft.com/office/drawing/2018/hyperlinkcolor" val="tx"/>
                    </a:ext>
                  </a:extLst>
                </a:hlinkClick>
              </a:rPr>
              <a:t>Agenzia sarda delle entrate (ASE)</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852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6247864"/>
          </a:xfrm>
          <a:prstGeom prst="rect">
            <a:avLst/>
          </a:prstGeom>
        </p:spPr>
        <p:txBody>
          <a:bodyPr wrap="square">
            <a:spAutoFit/>
          </a:bodyPr>
          <a:lstStyle/>
          <a:p>
            <a:r>
              <a:rPr lang="it-IT" sz="4000" dirty="0"/>
              <a:t>DOVREMO CONTINUARE A CONVIVERE CON GLI</a:t>
            </a:r>
          </a:p>
          <a:p>
            <a:r>
              <a:rPr lang="it-IT" sz="4000" dirty="0"/>
              <a:t>ESITI DELLA PANDEMIA E A TROVARE IL MODO DI FAR RIPARTIRE IL SISTEMA PRODUTTIVO E LA NOSTRA SOCIALITA’.</a:t>
            </a:r>
          </a:p>
          <a:p>
            <a:r>
              <a:rPr lang="it-IT" sz="4000" dirty="0"/>
              <a:t>IN TUTTO QUESTO LE APPLICAZIONI CONCRETE NELLA PREDISPOSIZIONE DI SISTEMI DI PROTEZIONE COLLETTIVI ED INDIVIDUALI, LE POLITICHE DI PREVENZIONE DELLE SITUAZIONI STRAORDINARIE E ORDINARIE SARANNO FONDAMENTALI.</a:t>
            </a:r>
          </a:p>
        </p:txBody>
      </p:sp>
    </p:spTree>
    <p:extLst>
      <p:ext uri="{BB962C8B-B14F-4D97-AF65-F5344CB8AC3E}">
        <p14:creationId xmlns:p14="http://schemas.microsoft.com/office/powerpoint/2010/main" val="1085374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98E63E06-39B8-4C3B-8660-1C42811A7CD6}"/>
              </a:ext>
            </a:extLst>
          </p:cNvPr>
          <p:cNvSpPr>
            <a:spLocks noGrp="1"/>
          </p:cNvSpPr>
          <p:nvPr>
            <p:ph type="sldNum" idx="4294967295"/>
          </p:nvPr>
        </p:nvSpPr>
        <p:spPr>
          <a:xfrm>
            <a:off x="0" y="6877050"/>
            <a:ext cx="587375" cy="444500"/>
          </a:xfrm>
          <a:prstGeom prst="rect">
            <a:avLst/>
          </a:prstGeom>
        </p:spPr>
        <p:txBody>
          <a:bodyPr/>
          <a:lstStyle/>
          <a:p>
            <a:pPr defTabSz="495043" fontAlgn="base">
              <a:spcBef>
                <a:spcPct val="0"/>
              </a:spcBef>
              <a:spcAft>
                <a:spcPct val="0"/>
              </a:spcAft>
              <a:buSzPct val="100000"/>
            </a:pPr>
            <a:fld id="{5469C64A-8F28-4B22-9B7E-7C5303D1FDBB}" type="slidenum">
              <a:rPr lang="it-IT" altLang="it-IT" sz="1983">
                <a:latin typeface="Arial" panose="020B0604020202020204" pitchFamily="34" charset="0"/>
                <a:cs typeface="Arial" panose="020B0604020202020204" pitchFamily="34" charset="0"/>
              </a:rPr>
              <a:pPr defTabSz="495043" fontAlgn="base">
                <a:spcBef>
                  <a:spcPct val="0"/>
                </a:spcBef>
                <a:spcAft>
                  <a:spcPct val="0"/>
                </a:spcAft>
                <a:buSzPct val="100000"/>
              </a:pPr>
              <a:t>70</a:t>
            </a:fld>
            <a:endParaRPr lang="it-IT" altLang="it-IT" sz="1983">
              <a:latin typeface="Arial" panose="020B0604020202020204" pitchFamily="34" charset="0"/>
              <a:cs typeface="Arial" panose="020B0604020202020204" pitchFamily="34" charset="0"/>
            </a:endParaRPr>
          </a:p>
        </p:txBody>
      </p:sp>
      <p:sp>
        <p:nvSpPr>
          <p:cNvPr id="41985" name="Rectangle 1">
            <a:extLst>
              <a:ext uri="{FF2B5EF4-FFF2-40B4-BE49-F238E27FC236}">
                <a16:creationId xmlns:a16="http://schemas.microsoft.com/office/drawing/2014/main" id="{38280533-7B88-4E66-8C08-C45597CA0450}"/>
              </a:ext>
            </a:extLst>
          </p:cNvPr>
          <p:cNvSpPr>
            <a:spLocks noGrp="1" noChangeArrowheads="1"/>
          </p:cNvSpPr>
          <p:nvPr>
            <p:ph type="title" idx="4294967295"/>
          </p:nvPr>
        </p:nvSpPr>
        <p:spPr>
          <a:xfrm>
            <a:off x="1261111" y="352110"/>
            <a:ext cx="9280525" cy="1190625"/>
          </a:xfrm>
          <a:prstGeom prst="rect">
            <a:avLst/>
          </a:prstGeom>
          <a:ln/>
        </p:spPr>
        <p:txBody>
          <a:bodyPr/>
          <a:lstStyle/>
          <a:p>
            <a:pPr>
              <a:buClrTx/>
              <a:tabLst>
                <a:tab pos="0"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3746">
                <a:effectLst>
                  <a:outerShdw blurRad="38100" dist="38100" dir="2700000" algn="tl">
                    <a:srgbClr val="C0C0C0"/>
                  </a:outerShdw>
                </a:effectLst>
              </a:rPr>
              <a:t>La legislazione regionale dopo la modifica del titolo V della costituzione</a:t>
            </a:r>
          </a:p>
        </p:txBody>
      </p:sp>
      <p:sp>
        <p:nvSpPr>
          <p:cNvPr id="41986" name="Rectangle 2">
            <a:extLst>
              <a:ext uri="{FF2B5EF4-FFF2-40B4-BE49-F238E27FC236}">
                <a16:creationId xmlns:a16="http://schemas.microsoft.com/office/drawing/2014/main" id="{37466275-4950-471A-B495-7B6342382BDF}"/>
              </a:ext>
            </a:extLst>
          </p:cNvPr>
          <p:cNvSpPr>
            <a:spLocks noGrp="1" noChangeArrowheads="1"/>
          </p:cNvSpPr>
          <p:nvPr>
            <p:ph type="body" idx="4294967295"/>
          </p:nvPr>
        </p:nvSpPr>
        <p:spPr>
          <a:xfrm>
            <a:off x="770731" y="2253645"/>
            <a:ext cx="9151937" cy="4125913"/>
          </a:xfrm>
          <a:prstGeom prst="rect">
            <a:avLst/>
          </a:prstGeom>
          <a:ln/>
        </p:spPr>
        <p:txBody>
          <a:bodyPr/>
          <a:lstStyle/>
          <a:p>
            <a:pPr indent="-35335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dirty="0"/>
              <a:t>Il nuovo art 117 Cost. sancisce che la tutela e la sicurezza del lavoro rientrano nelle materie di legislazione concorrente e pertanto spetta alle Regioni la </a:t>
            </a:r>
            <a:r>
              <a:rPr lang="it-IT" altLang="it-IT" sz="2645" dirty="0" err="1"/>
              <a:t>potesta</a:t>
            </a:r>
            <a:r>
              <a:rPr lang="it-IT" altLang="it-IT" sz="2645" dirty="0"/>
              <a:t>̀ legislativa </a:t>
            </a:r>
            <a:r>
              <a:rPr lang="it-IT" altLang="it-IT" sz="2645" b="1" dirty="0"/>
              <a:t>con esclusione</a:t>
            </a:r>
            <a:r>
              <a:rPr lang="it-IT" altLang="it-IT" sz="2645" dirty="0"/>
              <a:t> della determinazione dei principi fondamentali che spetta allo Stato.</a:t>
            </a:r>
          </a:p>
          <a:p>
            <a:pPr indent="-353352">
              <a:buClrTx/>
              <a:tabLst>
                <a:tab pos="377842" algn="l"/>
                <a:tab pos="493293" algn="l"/>
                <a:tab pos="988336" algn="l"/>
                <a:tab pos="1483378" algn="l"/>
                <a:tab pos="1978421" algn="l"/>
                <a:tab pos="2473462" algn="l"/>
                <a:tab pos="2968505" algn="l"/>
                <a:tab pos="3463547" algn="l"/>
                <a:tab pos="3958590" algn="l"/>
                <a:tab pos="4453632" algn="l"/>
                <a:tab pos="4948675" algn="l"/>
                <a:tab pos="5443717" algn="l"/>
                <a:tab pos="5938759" algn="l"/>
                <a:tab pos="6433801" algn="l"/>
                <a:tab pos="6928844" algn="l"/>
                <a:tab pos="7423886" algn="l"/>
                <a:tab pos="7918929" algn="l"/>
                <a:tab pos="8413971" algn="l"/>
                <a:tab pos="8909014" algn="l"/>
                <a:tab pos="9404055" algn="l"/>
                <a:tab pos="9899098" algn="l"/>
              </a:tabLst>
            </a:pPr>
            <a:r>
              <a:rPr lang="it-IT" altLang="it-IT" sz="2645" dirty="0"/>
              <a:t>Le</a:t>
            </a:r>
            <a:r>
              <a:rPr lang="it-IT" altLang="it-IT" sz="2645" b="1" dirty="0"/>
              <a:t> Norme tecniche</a:t>
            </a:r>
            <a:r>
              <a:rPr lang="it-IT" altLang="it-IT" sz="2645" dirty="0"/>
              <a:t> sono le linee guida diramate dal Ministero del Lavoro unitamente ad altri Dicasteri (Interni per i VV.FF) o Enti Pubblici (INAIL).</a:t>
            </a:r>
          </a:p>
        </p:txBody>
      </p:sp>
      <p:sp>
        <p:nvSpPr>
          <p:cNvPr id="5" name="Rettangolo 4">
            <a:extLst>
              <a:ext uri="{FF2B5EF4-FFF2-40B4-BE49-F238E27FC236}">
                <a16:creationId xmlns:a16="http://schemas.microsoft.com/office/drawing/2014/main" id="{70CB2042-2B20-4602-88FC-F4E453D6684F}"/>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6" name="Immagine 5">
            <a:extLst>
              <a:ext uri="{FF2B5EF4-FFF2-40B4-BE49-F238E27FC236}">
                <a16:creationId xmlns:a16="http://schemas.microsoft.com/office/drawing/2014/main" id="{52491D5E-38C6-4935-BB55-F006F8972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28" y="6569604"/>
            <a:ext cx="992445" cy="906433"/>
          </a:xfrm>
          <a:prstGeom prst="rect">
            <a:avLst/>
          </a:prstGeom>
        </p:spPr>
      </p:pic>
      <p:pic>
        <p:nvPicPr>
          <p:cNvPr id="7" name="Immagine 6">
            <a:extLst>
              <a:ext uri="{FF2B5EF4-FFF2-40B4-BE49-F238E27FC236}">
                <a16:creationId xmlns:a16="http://schemas.microsoft.com/office/drawing/2014/main" id="{99F6C9CA-2B35-4560-BCFC-7E96A5CD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8" name="Immagine 7">
            <a:extLst>
              <a:ext uri="{FF2B5EF4-FFF2-40B4-BE49-F238E27FC236}">
                <a16:creationId xmlns:a16="http://schemas.microsoft.com/office/drawing/2014/main" id="{ACEE1BB8-4052-4479-951F-0A29010C68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33" y="131859"/>
            <a:ext cx="906433" cy="906433"/>
          </a:xfrm>
          <a:prstGeom prst="rect">
            <a:avLst/>
          </a:prstGeom>
        </p:spPr>
      </p:pic>
    </p:spTree>
    <p:extLst>
      <p:ext uri="{BB962C8B-B14F-4D97-AF65-F5344CB8AC3E}">
        <p14:creationId xmlns:p14="http://schemas.microsoft.com/office/powerpoint/2010/main" val="1326770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0" name="Immagine 29">
            <a:extLst>
              <a:ext uri="{FF2B5EF4-FFF2-40B4-BE49-F238E27FC236}">
                <a16:creationId xmlns:a16="http://schemas.microsoft.com/office/drawing/2014/main" id="{991371CF-C273-48B2-8101-4CF9B30BE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602" y="4235450"/>
            <a:ext cx="924975" cy="1586151"/>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6F0B5CAC-98F0-45C4-B60E-9495172F3415}"/>
              </a:ext>
            </a:extLst>
          </p:cNvPr>
          <p:cNvSpPr/>
          <p:nvPr/>
        </p:nvSpPr>
        <p:spPr>
          <a:xfrm>
            <a:off x="1689100" y="-7401"/>
            <a:ext cx="7380354" cy="5909310"/>
          </a:xfrm>
          <a:prstGeom prst="rect">
            <a:avLst/>
          </a:prstGeom>
        </p:spPr>
        <p:txBody>
          <a:bodyPr wrap="square">
            <a:spAutoFit/>
          </a:bodyPr>
          <a:lstStyle/>
          <a:p>
            <a:r>
              <a:rPr lang="it-IT" dirty="0"/>
              <a:t>Art.28 L.R. 37/98</a:t>
            </a:r>
            <a:br>
              <a:rPr lang="it-IT" dirty="0"/>
            </a:br>
            <a:r>
              <a:rPr lang="it-IT" dirty="0"/>
              <a:t>Applicazione della Legge 626 del 1994 - Misure di igiene e sicurezza</a:t>
            </a:r>
            <a:br>
              <a:rPr lang="it-IT" dirty="0"/>
            </a:br>
            <a:r>
              <a:rPr lang="it-IT" dirty="0"/>
              <a:t>1. All'Assessorato degli affari generali, personale e riforma della Regione è attribuita la competenza dell'individuazione e del coordinamento degli adempimenti in capo all'Amministrazione regionale connessi all'attuazione del decreto legislativo 19 settembre 1994, n. 626, e successive modificazioni ed integrazioni, ivi compresa l'operatività del relativo servizio di prevenzione e protezione.</a:t>
            </a:r>
            <a:br>
              <a:rPr lang="it-IT" dirty="0"/>
            </a:br>
            <a:r>
              <a:rPr lang="it-IT" dirty="0"/>
              <a:t>2. All'attuazione degli interventi previsti dal decreto legislativo citato nel comma 1, finalizzati alla rimozione del rischio dai luoghi di lavoro, provvedono gli Assessorati degli affari generali, degli enti locali e dei lavori pubblici, ciascuno per quanto di rispettiva competenza; l'Assessorato del lavoro provvede ai necessari adempimenti in materia di formazione ed informazione dei lavoratori.</a:t>
            </a:r>
            <a:br>
              <a:rPr lang="it-IT" dirty="0"/>
            </a:br>
            <a:r>
              <a:rPr lang="it-IT" dirty="0"/>
              <a:t>3. Per l'attuazione degli interventi previsti ai commi precedenti è autorizzata nell'anno 1998 la spesa complessiva di lire 13.250.000.000, ripartita come segue:</a:t>
            </a:r>
            <a:br>
              <a:rPr lang="it-IT" dirty="0"/>
            </a:br>
            <a:r>
              <a:rPr lang="it-IT" dirty="0"/>
              <a:t>capitolo 02163 lire 2.000.000.000</a:t>
            </a:r>
            <a:br>
              <a:rPr lang="it-IT" dirty="0"/>
            </a:br>
            <a:r>
              <a:rPr lang="it-IT" dirty="0"/>
              <a:t>" 04024/01 lire 3.000.000.000</a:t>
            </a:r>
            <a:br>
              <a:rPr lang="it-IT" dirty="0"/>
            </a:br>
            <a:r>
              <a:rPr lang="it-IT" dirty="0"/>
              <a:t>" 08001 lire 7.500.000.000</a:t>
            </a:r>
            <a:br>
              <a:rPr lang="it-IT" dirty="0"/>
            </a:br>
            <a:r>
              <a:rPr lang="it-IT" dirty="0"/>
              <a:t>" 10001 lire 750.000.000</a:t>
            </a:r>
          </a:p>
        </p:txBody>
      </p:sp>
    </p:spTree>
    <p:extLst>
      <p:ext uri="{BB962C8B-B14F-4D97-AF65-F5344CB8AC3E}">
        <p14:creationId xmlns:p14="http://schemas.microsoft.com/office/powerpoint/2010/main" val="1519799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18" name="Immagine 17">
            <a:extLst>
              <a:ext uri="{FF2B5EF4-FFF2-40B4-BE49-F238E27FC236}">
                <a16:creationId xmlns:a16="http://schemas.microsoft.com/office/drawing/2014/main" id="{E8D82EBA-8690-419E-97E3-1B235858E918}"/>
              </a:ext>
            </a:extLst>
          </p:cNvPr>
          <p:cNvPicPr>
            <a:picLocks noChangeAspect="1"/>
          </p:cNvPicPr>
          <p:nvPr/>
        </p:nvPicPr>
        <p:blipFill>
          <a:blip r:embed="rId5"/>
          <a:stretch>
            <a:fillRect/>
          </a:stretch>
        </p:blipFill>
        <p:spPr>
          <a:xfrm>
            <a:off x="546100" y="106149"/>
            <a:ext cx="9801756" cy="5577101"/>
          </a:xfrm>
          <a:prstGeom prst="rect">
            <a:avLst/>
          </a:prstGeom>
        </p:spPr>
      </p:pic>
    </p:spTree>
    <p:extLst>
      <p:ext uri="{BB962C8B-B14F-4D97-AF65-F5344CB8AC3E}">
        <p14:creationId xmlns:p14="http://schemas.microsoft.com/office/powerpoint/2010/main" val="3865314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19" name="Immagine 18">
            <a:extLst>
              <a:ext uri="{FF2B5EF4-FFF2-40B4-BE49-F238E27FC236}">
                <a16:creationId xmlns:a16="http://schemas.microsoft.com/office/drawing/2014/main" id="{50F2D2B9-C6E6-4FCD-B957-FA145BCED62B}"/>
              </a:ext>
            </a:extLst>
          </p:cNvPr>
          <p:cNvPicPr>
            <a:picLocks noChangeAspect="1"/>
          </p:cNvPicPr>
          <p:nvPr/>
        </p:nvPicPr>
        <p:blipFill>
          <a:blip r:embed="rId5"/>
          <a:stretch>
            <a:fillRect/>
          </a:stretch>
        </p:blipFill>
        <p:spPr>
          <a:xfrm>
            <a:off x="-20631" y="499932"/>
            <a:ext cx="10667865" cy="5570161"/>
          </a:xfrm>
          <a:prstGeom prst="rect">
            <a:avLst/>
          </a:prstGeom>
        </p:spPr>
      </p:pic>
    </p:spTree>
    <p:extLst>
      <p:ext uri="{BB962C8B-B14F-4D97-AF65-F5344CB8AC3E}">
        <p14:creationId xmlns:p14="http://schemas.microsoft.com/office/powerpoint/2010/main" val="4215100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18" name="Immagine 17">
            <a:extLst>
              <a:ext uri="{FF2B5EF4-FFF2-40B4-BE49-F238E27FC236}">
                <a16:creationId xmlns:a16="http://schemas.microsoft.com/office/drawing/2014/main" id="{9517B165-8ED1-4865-AB0E-B36E83C8C915}"/>
              </a:ext>
            </a:extLst>
          </p:cNvPr>
          <p:cNvPicPr>
            <a:picLocks noChangeAspect="1"/>
          </p:cNvPicPr>
          <p:nvPr/>
        </p:nvPicPr>
        <p:blipFill>
          <a:blip r:embed="rId5"/>
          <a:stretch>
            <a:fillRect/>
          </a:stretch>
        </p:blipFill>
        <p:spPr>
          <a:xfrm>
            <a:off x="388816" y="202761"/>
            <a:ext cx="10063283" cy="6443591"/>
          </a:xfrm>
          <a:prstGeom prst="rect">
            <a:avLst/>
          </a:prstGeom>
        </p:spPr>
      </p:pic>
    </p:spTree>
    <p:extLst>
      <p:ext uri="{BB962C8B-B14F-4D97-AF65-F5344CB8AC3E}">
        <p14:creationId xmlns:p14="http://schemas.microsoft.com/office/powerpoint/2010/main" val="41727021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24" name="Immagine 23">
            <a:extLst>
              <a:ext uri="{FF2B5EF4-FFF2-40B4-BE49-F238E27FC236}">
                <a16:creationId xmlns:a16="http://schemas.microsoft.com/office/drawing/2014/main" id="{5779FA56-0F16-407B-89F4-53B06CB9139F}"/>
              </a:ext>
            </a:extLst>
          </p:cNvPr>
          <p:cNvPicPr>
            <a:picLocks noChangeAspect="1"/>
          </p:cNvPicPr>
          <p:nvPr/>
        </p:nvPicPr>
        <p:blipFill>
          <a:blip r:embed="rId5"/>
          <a:stretch>
            <a:fillRect/>
          </a:stretch>
        </p:blipFill>
        <p:spPr>
          <a:xfrm>
            <a:off x="241300" y="227390"/>
            <a:ext cx="10210799" cy="6357154"/>
          </a:xfrm>
          <a:prstGeom prst="rect">
            <a:avLst/>
          </a:prstGeom>
        </p:spPr>
      </p:pic>
    </p:spTree>
    <p:extLst>
      <p:ext uri="{BB962C8B-B14F-4D97-AF65-F5344CB8AC3E}">
        <p14:creationId xmlns:p14="http://schemas.microsoft.com/office/powerpoint/2010/main" val="4050771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098E6E2F-FAAA-4DFC-A210-17084A365FB8}"/>
              </a:ext>
            </a:extLst>
          </p:cNvPr>
          <p:cNvSpPr/>
          <p:nvPr/>
        </p:nvSpPr>
        <p:spPr>
          <a:xfrm>
            <a:off x="95842" y="88415"/>
            <a:ext cx="10521007" cy="6535443"/>
          </a:xfrm>
          <a:prstGeom prst="rect">
            <a:avLst/>
          </a:prstGeom>
        </p:spPr>
        <p:txBody>
          <a:bodyPr wrap="square">
            <a:spAutoFit/>
          </a:bodyPr>
          <a:lstStyle/>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 settori del servizio</a:t>
            </a:r>
            <a:br>
              <a:rPr lang="it-IT" dirty="0">
                <a:latin typeface="Calibri" panose="020F0502020204030204" pitchFamily="34" charset="0"/>
                <a:ea typeface="Calibri" panose="020F0502020204030204" pitchFamily="34" charset="0"/>
                <a:cs typeface="Times New Roman" panose="02020603050405020304" pitchFamily="18" charset="0"/>
              </a:rPr>
            </a:br>
            <a:br>
              <a:rPr lang="it-IT" dirty="0">
                <a:latin typeface="Calibri" panose="020F0502020204030204" pitchFamily="34" charset="0"/>
                <a:ea typeface="Calibri" panose="020F0502020204030204" pitchFamily="34" charset="0"/>
                <a:cs typeface="Times New Roman" panose="02020603050405020304" pitchFamily="18" charset="0"/>
              </a:rPr>
            </a:br>
            <a:r>
              <a:rPr lang="it-IT" dirty="0">
                <a:latin typeface="Calibri" panose="020F0502020204030204" pitchFamily="34" charset="0"/>
                <a:ea typeface="Calibri" panose="020F0502020204030204" pitchFamily="34" charset="0"/>
                <a:cs typeface="Times New Roman" panose="02020603050405020304" pitchFamily="18" charset="0"/>
              </a:rPr>
              <a:t>SETTORE ADEMPIMENTI AMMINISTRATIVI E CONTABILI, COORDINAMENTO SORVEGLIANZA SANITARIA</a:t>
            </a:r>
            <a:br>
              <a:rPr lang="it-IT" dirty="0">
                <a:latin typeface="Calibri" panose="020F0502020204030204" pitchFamily="34" charset="0"/>
                <a:ea typeface="Calibri" panose="020F0502020204030204" pitchFamily="34" charset="0"/>
                <a:cs typeface="Times New Roman" panose="02020603050405020304" pitchFamily="18" charset="0"/>
              </a:rPr>
            </a:br>
            <a:r>
              <a:rPr lang="it-IT" b="1" dirty="0">
                <a:latin typeface="Calibri" panose="020F0502020204030204" pitchFamily="34" charset="0"/>
                <a:ea typeface="Calibri" panose="020F0502020204030204" pitchFamily="34" charset="0"/>
                <a:cs typeface="Times New Roman" panose="02020603050405020304" pitchFamily="18" charset="0"/>
              </a:rPr>
              <a:t>Sig. Antonio Giovanni Sanna</a:t>
            </a:r>
            <a:br>
              <a:rPr lang="it-IT"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Compiti</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Adeguamento delle procedure connesse all’istituzione del ruolo unico (L.R. 21/2018) per le parti di competenza.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Studio ed integrazione dei procedimenti e della normativa regionale e nazionale in materia di salute e sicurezza sul lavoro.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Coordinamento e gestione delle attività connesse all’analisi ed alla valutazione dei rischi di mansione, alla sorveglianza sanitaria ed ai rapporti con i medici competenti, gli assessorati, gli uffici ed i singoli dipendenti.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Definizione del fabbisogno degli interventi di formazione e addestramento in materia di salute e sicurezza sul lavoro da inserire nel piano regionale di formazione.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Coordinamento e gestione delle attività inerenti allo stress lavoro-correlato.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Coordinamento e gestione delle attività inerenti alla composizione ed al monitoraggio delle squadre di emergenza.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Coordinamento e gestione delle attività inerenti al sistema di gestione sulla sicurezza del lavoro (SGSL) con riferimento alle competente del settore.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Realizzazione, implementazione e gestione del sistema informativo della sicurezza dell’Amministrazione regionale (SIMPLEDO, ALFRESCO, altro).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Coordinamento e gestione delle attività connesse all’implementazione e manutenzione del “fascicolo informatico del lavoratore” sul sistema SIMPLEDO.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Attività connesse ai rapporti con le OO.SS. e con i RLS con riferimento alle competenze del settore.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Attività di espletamento delle gare e gestione dei contratti nelle materie di competenza del settore.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Attività connesse agli adempimenti amministrativi del bilancio e della contabilità, dell’area in materia di salute e sicurezza, e gestione dei fondi del Datore di Lavoro. </a:t>
            </a:r>
            <a:br>
              <a:rPr lang="it-IT" sz="1600" dirty="0">
                <a:latin typeface="Calibri" panose="020F0502020204030204" pitchFamily="34" charset="0"/>
                <a:ea typeface="Calibri" panose="020F0502020204030204" pitchFamily="34" charset="0"/>
                <a:cs typeface="Times New Roman" panose="02020603050405020304" pitchFamily="18" charset="0"/>
              </a:rPr>
            </a:br>
            <a:r>
              <a:rPr lang="it-IT" sz="1600" dirty="0">
                <a:latin typeface="Calibri" panose="020F0502020204030204" pitchFamily="34" charset="0"/>
                <a:ea typeface="Calibri" panose="020F0502020204030204" pitchFamily="34" charset="0"/>
                <a:cs typeface="Times New Roman" panose="02020603050405020304" pitchFamily="18" charset="0"/>
              </a:rPr>
              <a:t>• Supporto alla Direzione generale nelle materie di competenza del servizio per la contrattazione collettiva e integrativa.</a:t>
            </a:r>
          </a:p>
        </p:txBody>
      </p:sp>
    </p:spTree>
    <p:extLst>
      <p:ext uri="{BB962C8B-B14F-4D97-AF65-F5344CB8AC3E}">
        <p14:creationId xmlns:p14="http://schemas.microsoft.com/office/powerpoint/2010/main" val="11947843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65100" y="163840"/>
            <a:ext cx="10341100" cy="5905500"/>
          </a:xfrm>
          <a:prstGeom prst="rect">
            <a:avLst/>
          </a:prstGeom>
        </p:spPr>
        <p:txBody>
          <a:bodyPr wrap="square" lIns="0" tIns="0" rIns="0" bIns="0" rtlCol="0">
            <a:noAutofit/>
          </a:bodyPr>
          <a:lstStyle/>
          <a:p>
            <a:r>
              <a:rPr lang="it-IT" dirty="0"/>
              <a:t>SETTORE COORDINAMENTO ADEMPIMENTI TECNICI NEI LUOGHI DI LAVORO, MONITORAGGIO E ATTUAZIONE MISURE</a:t>
            </a:r>
            <a:br>
              <a:rPr lang="it-IT" dirty="0"/>
            </a:br>
            <a:r>
              <a:rPr lang="it-IT" b="1" dirty="0"/>
              <a:t>Ing. Valeria Corona</a:t>
            </a:r>
            <a:br>
              <a:rPr lang="it-IT" dirty="0"/>
            </a:br>
            <a:r>
              <a:rPr lang="it-IT" dirty="0"/>
              <a:t>Compiti</a:t>
            </a:r>
            <a:br>
              <a:rPr lang="it-IT" dirty="0"/>
            </a:br>
            <a:r>
              <a:rPr lang="it-IT" dirty="0"/>
              <a:t>• Adeguamento delle procedure connesse all’istituzione del ruolo unico (L.R. 21/2018) per le parti di competenza. </a:t>
            </a:r>
            <a:br>
              <a:rPr lang="it-IT" dirty="0"/>
            </a:br>
            <a:r>
              <a:rPr lang="it-IT" dirty="0"/>
              <a:t>• Studio ed integrazione dei procedimenti e della normativa regionale e nazionale in materia di salute e sicurezza sul lavoro. </a:t>
            </a:r>
            <a:br>
              <a:rPr lang="it-IT" dirty="0"/>
            </a:br>
            <a:r>
              <a:rPr lang="it-IT" dirty="0"/>
              <a:t>• Attività di coordinamento connesse all’analisi ed alla valutazione dei rischi dei siti, all’individuazione delle misure di prevenzione ed al programma degli interventi da attuare a cura degli Assessorati degli enti locali e dei lavori pubblici. </a:t>
            </a:r>
          </a:p>
          <a:p>
            <a:r>
              <a:rPr lang="it-IT" dirty="0"/>
              <a:t>• Coordinamento e gestione delle prove di evacuazione delle squadre di emergenze. </a:t>
            </a:r>
            <a:br>
              <a:rPr lang="it-IT" dirty="0"/>
            </a:br>
            <a:r>
              <a:rPr lang="it-IT" dirty="0"/>
              <a:t>• Istruttorie e sopralluoghi di verifica inerenti alle misure contenute nei DVR ed alle problematiche dei luoghi di lavoro segnalate dai RLS, dai referenti delle sedi di lavoro e da altre amministrazioni ai fini della messa in opera degli interventi di adeguamento e conservazione delle condizioni di sicurezza dei luoghi di lavoro regionali. </a:t>
            </a:r>
            <a:br>
              <a:rPr lang="it-IT" dirty="0"/>
            </a:br>
            <a:r>
              <a:rPr lang="it-IT" dirty="0"/>
              <a:t>• Monitoraggio dello stato di attuazione degli interventi di messa a norma e delle manutenzioni programmate con riguardo all’edilizia, all’impiantistica ed alle attrezzature finalizzato all’attuazione delle misure di adeguamento da parte degli Assessorati degli enti locali e dei lavori pubblici. </a:t>
            </a:r>
            <a:br>
              <a:rPr lang="it-IT" dirty="0"/>
            </a:br>
            <a:r>
              <a:rPr lang="it-IT" dirty="0"/>
              <a:t>• Coordinamento e gestione delle attività inerenti al sistema di gestione sulla sicurezza del lavoro (SGSL) con riferimento alle competente del settore. </a:t>
            </a:r>
            <a:br>
              <a:rPr lang="it-IT" dirty="0"/>
            </a:br>
            <a:r>
              <a:rPr lang="it-IT" dirty="0"/>
              <a:t>• Attività di espletamento delle gare e gestione dei contratti nelle materie di competenza del settore. </a:t>
            </a:r>
            <a:br>
              <a:rPr lang="it-IT" dirty="0"/>
            </a:br>
            <a:r>
              <a:rPr lang="it-IT" dirty="0"/>
              <a:t>• Attività connesse ai rapporti con le OO.SS. e con i RLS con riferimento alle competenze del settore. </a:t>
            </a:r>
            <a:br>
              <a:rPr lang="it-IT" dirty="0"/>
            </a:br>
            <a:r>
              <a:rPr lang="it-IT" dirty="0"/>
              <a:t>• Coordinamento dei professionisti esterni incaricati</a:t>
            </a: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Tree>
    <p:extLst>
      <p:ext uri="{BB962C8B-B14F-4D97-AF65-F5344CB8AC3E}">
        <p14:creationId xmlns:p14="http://schemas.microsoft.com/office/powerpoint/2010/main" val="3837119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27" name="CasellaDiTesto 26">
            <a:extLst>
              <a:ext uri="{FF2B5EF4-FFF2-40B4-BE49-F238E27FC236}">
                <a16:creationId xmlns:a16="http://schemas.microsoft.com/office/drawing/2014/main" id="{9F2A631D-BEB4-4598-B1C4-A531A2E03360}"/>
              </a:ext>
            </a:extLst>
          </p:cNvPr>
          <p:cNvSpPr txBox="1"/>
          <p:nvPr/>
        </p:nvSpPr>
        <p:spPr>
          <a:xfrm>
            <a:off x="5727732" y="1072060"/>
            <a:ext cx="184731" cy="1569660"/>
          </a:xfrm>
          <a:prstGeom prst="rect">
            <a:avLst/>
          </a:prstGeom>
          <a:noFill/>
        </p:spPr>
        <p:txBody>
          <a:bodyPr wrap="none" rtlCol="0">
            <a:spAutoFit/>
          </a:bodyPr>
          <a:lstStyle/>
          <a:p>
            <a:endParaRPr lang="it-IT" sz="9600" dirty="0"/>
          </a:p>
        </p:txBody>
      </p:sp>
      <p:pic>
        <p:nvPicPr>
          <p:cNvPr id="17" name="Immagine 16">
            <a:extLst>
              <a:ext uri="{FF2B5EF4-FFF2-40B4-BE49-F238E27FC236}">
                <a16:creationId xmlns:a16="http://schemas.microsoft.com/office/drawing/2014/main" id="{BF026783-475F-4071-8E1D-585E674CE593}"/>
              </a:ext>
            </a:extLst>
          </p:cNvPr>
          <p:cNvPicPr>
            <a:picLocks noChangeAspect="1"/>
          </p:cNvPicPr>
          <p:nvPr/>
        </p:nvPicPr>
        <p:blipFill>
          <a:blip r:embed="rId5"/>
          <a:stretch>
            <a:fillRect/>
          </a:stretch>
        </p:blipFill>
        <p:spPr>
          <a:xfrm>
            <a:off x="79044" y="288055"/>
            <a:ext cx="5811280" cy="1219444"/>
          </a:xfrm>
          <a:prstGeom prst="rect">
            <a:avLst/>
          </a:prstGeom>
        </p:spPr>
      </p:pic>
      <p:pic>
        <p:nvPicPr>
          <p:cNvPr id="18" name="Immagine 17">
            <a:extLst>
              <a:ext uri="{FF2B5EF4-FFF2-40B4-BE49-F238E27FC236}">
                <a16:creationId xmlns:a16="http://schemas.microsoft.com/office/drawing/2014/main" id="{BB7135CA-6937-4B87-A892-A86E1096A799}"/>
              </a:ext>
            </a:extLst>
          </p:cNvPr>
          <p:cNvPicPr>
            <a:picLocks noChangeAspect="1"/>
          </p:cNvPicPr>
          <p:nvPr/>
        </p:nvPicPr>
        <p:blipFill>
          <a:blip r:embed="rId6"/>
          <a:stretch>
            <a:fillRect/>
          </a:stretch>
        </p:blipFill>
        <p:spPr>
          <a:xfrm>
            <a:off x="5738864" y="332880"/>
            <a:ext cx="4839111" cy="1134221"/>
          </a:xfrm>
          <a:prstGeom prst="rect">
            <a:avLst/>
          </a:prstGeom>
        </p:spPr>
      </p:pic>
      <p:pic>
        <p:nvPicPr>
          <p:cNvPr id="19" name="Immagine 18">
            <a:extLst>
              <a:ext uri="{FF2B5EF4-FFF2-40B4-BE49-F238E27FC236}">
                <a16:creationId xmlns:a16="http://schemas.microsoft.com/office/drawing/2014/main" id="{611E4534-A6F4-47C2-9DBC-5F90017512B7}"/>
              </a:ext>
            </a:extLst>
          </p:cNvPr>
          <p:cNvPicPr>
            <a:picLocks noChangeAspect="1"/>
          </p:cNvPicPr>
          <p:nvPr/>
        </p:nvPicPr>
        <p:blipFill>
          <a:blip r:embed="rId7"/>
          <a:stretch>
            <a:fillRect/>
          </a:stretch>
        </p:blipFill>
        <p:spPr>
          <a:xfrm>
            <a:off x="79043" y="1480206"/>
            <a:ext cx="10498931" cy="5170945"/>
          </a:xfrm>
          <a:prstGeom prst="rect">
            <a:avLst/>
          </a:prstGeom>
        </p:spPr>
      </p:pic>
    </p:spTree>
    <p:extLst>
      <p:ext uri="{BB962C8B-B14F-4D97-AF65-F5344CB8AC3E}">
        <p14:creationId xmlns:p14="http://schemas.microsoft.com/office/powerpoint/2010/main" val="2105345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27" name="CasellaDiTesto 26">
            <a:extLst>
              <a:ext uri="{FF2B5EF4-FFF2-40B4-BE49-F238E27FC236}">
                <a16:creationId xmlns:a16="http://schemas.microsoft.com/office/drawing/2014/main" id="{9F2A631D-BEB4-4598-B1C4-A531A2E03360}"/>
              </a:ext>
            </a:extLst>
          </p:cNvPr>
          <p:cNvSpPr txBox="1"/>
          <p:nvPr/>
        </p:nvSpPr>
        <p:spPr>
          <a:xfrm>
            <a:off x="5727732" y="1072060"/>
            <a:ext cx="184731" cy="1569660"/>
          </a:xfrm>
          <a:prstGeom prst="rect">
            <a:avLst/>
          </a:prstGeom>
          <a:noFill/>
        </p:spPr>
        <p:txBody>
          <a:bodyPr wrap="none" rtlCol="0">
            <a:spAutoFit/>
          </a:bodyPr>
          <a:lstStyle/>
          <a:p>
            <a:endParaRPr lang="it-IT" sz="9600" dirty="0"/>
          </a:p>
        </p:txBody>
      </p:sp>
      <p:pic>
        <p:nvPicPr>
          <p:cNvPr id="17" name="Immagine 16">
            <a:extLst>
              <a:ext uri="{FF2B5EF4-FFF2-40B4-BE49-F238E27FC236}">
                <a16:creationId xmlns:a16="http://schemas.microsoft.com/office/drawing/2014/main" id="{DCB8A05F-BB96-4FD0-A388-AB0BAD5B0593}"/>
              </a:ext>
            </a:extLst>
          </p:cNvPr>
          <p:cNvPicPr>
            <a:picLocks noChangeAspect="1"/>
          </p:cNvPicPr>
          <p:nvPr/>
        </p:nvPicPr>
        <p:blipFill>
          <a:blip r:embed="rId5"/>
          <a:stretch>
            <a:fillRect/>
          </a:stretch>
        </p:blipFill>
        <p:spPr>
          <a:xfrm>
            <a:off x="1763351" y="71453"/>
            <a:ext cx="7000875" cy="1952625"/>
          </a:xfrm>
          <a:prstGeom prst="rect">
            <a:avLst/>
          </a:prstGeom>
        </p:spPr>
      </p:pic>
      <p:sp>
        <p:nvSpPr>
          <p:cNvPr id="18" name="CasellaDiTesto 17">
            <a:extLst>
              <a:ext uri="{FF2B5EF4-FFF2-40B4-BE49-F238E27FC236}">
                <a16:creationId xmlns:a16="http://schemas.microsoft.com/office/drawing/2014/main" id="{2A3DF0E4-B402-4438-A41C-1C290A00508D}"/>
              </a:ext>
            </a:extLst>
          </p:cNvPr>
          <p:cNvSpPr txBox="1"/>
          <p:nvPr/>
        </p:nvSpPr>
        <p:spPr>
          <a:xfrm>
            <a:off x="2305758" y="2126487"/>
            <a:ext cx="5682966" cy="584775"/>
          </a:xfrm>
          <a:prstGeom prst="rect">
            <a:avLst/>
          </a:prstGeom>
          <a:noFill/>
        </p:spPr>
        <p:txBody>
          <a:bodyPr wrap="none" rtlCol="0">
            <a:spAutoFit/>
          </a:bodyPr>
          <a:lstStyle/>
          <a:p>
            <a:r>
              <a:rPr lang="it-IT" sz="3200" dirty="0"/>
              <a:t>NESSUNA STRUTTURA DEDICATA</a:t>
            </a:r>
          </a:p>
        </p:txBody>
      </p:sp>
      <p:pic>
        <p:nvPicPr>
          <p:cNvPr id="19" name="Immagine 18">
            <a:extLst>
              <a:ext uri="{FF2B5EF4-FFF2-40B4-BE49-F238E27FC236}">
                <a16:creationId xmlns:a16="http://schemas.microsoft.com/office/drawing/2014/main" id="{FD107C3E-7885-4760-B8A4-764F7DFA1B0A}"/>
              </a:ext>
            </a:extLst>
          </p:cNvPr>
          <p:cNvPicPr>
            <a:picLocks noChangeAspect="1"/>
          </p:cNvPicPr>
          <p:nvPr/>
        </p:nvPicPr>
        <p:blipFill>
          <a:blip r:embed="rId6"/>
          <a:stretch>
            <a:fillRect/>
          </a:stretch>
        </p:blipFill>
        <p:spPr>
          <a:xfrm>
            <a:off x="1865312" y="2911475"/>
            <a:ext cx="6962775" cy="1733550"/>
          </a:xfrm>
          <a:prstGeom prst="rect">
            <a:avLst/>
          </a:prstGeom>
        </p:spPr>
      </p:pic>
    </p:spTree>
    <p:extLst>
      <p:ext uri="{BB962C8B-B14F-4D97-AF65-F5344CB8AC3E}">
        <p14:creationId xmlns:p14="http://schemas.microsoft.com/office/powerpoint/2010/main" val="197745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33602" y="932642"/>
            <a:ext cx="8426196" cy="5905500"/>
          </a:xfrm>
          <a:prstGeom prst="rect">
            <a:avLst/>
          </a:prstGeom>
        </p:spPr>
        <p:txBody>
          <a:bodyPr wrap="square" lIns="0" tIns="0" rIns="0" bIns="0" rtlCol="0">
            <a:noAutofit/>
          </a:bodyPr>
          <a:lstStyle/>
          <a:p>
            <a:pPr>
              <a:lnSpc>
                <a:spcPts val="1000"/>
              </a:lnSpc>
            </a:pPr>
            <a:endParaRPr sz="10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18" name="Rettangolo 17">
            <a:extLst>
              <a:ext uri="{FF2B5EF4-FFF2-40B4-BE49-F238E27FC236}">
                <a16:creationId xmlns:a16="http://schemas.microsoft.com/office/drawing/2014/main" id="{B002367D-4FE8-4600-8A2B-6C2B5F2B00E0}"/>
              </a:ext>
            </a:extLst>
          </p:cNvPr>
          <p:cNvSpPr/>
          <p:nvPr/>
        </p:nvSpPr>
        <p:spPr>
          <a:xfrm>
            <a:off x="317499" y="60538"/>
            <a:ext cx="10280569" cy="6863417"/>
          </a:xfrm>
          <a:prstGeom prst="rect">
            <a:avLst/>
          </a:prstGeom>
        </p:spPr>
        <p:txBody>
          <a:bodyPr wrap="square">
            <a:spAutoFit/>
          </a:bodyPr>
          <a:lstStyle/>
          <a:p>
            <a:r>
              <a:rPr lang="it-IT" sz="4000" dirty="0"/>
              <a:t>PRATICARE LA SICUREZZA DEL LAVORO E DEI LAVORATORI, PUO’ DIVENTARE UNO DEGLI STRUMENTI PIU’ IMPORTANTI PER TORNARE AD UNA « NUOVA» NORMALITA’.</a:t>
            </a:r>
          </a:p>
          <a:p>
            <a:r>
              <a:rPr lang="it-IT" sz="4000" dirty="0"/>
              <a:t>LA SICUREZZA COME STRUMENTO COLLETTIVO PER RIFORMARE E RISTRUTTURARE IL LAVORO</a:t>
            </a:r>
          </a:p>
          <a:p>
            <a:r>
              <a:rPr lang="it-IT" sz="4000" dirty="0"/>
              <a:t>OVVERO UNA LENTE CON LA QUALE  ESAMINARE I NUOVI SCENARI DI LAVORO E DI VITA.</a:t>
            </a:r>
          </a:p>
          <a:p>
            <a:endParaRPr lang="it-IT" sz="4000" dirty="0"/>
          </a:p>
          <a:p>
            <a:endParaRPr lang="it-IT" sz="4000" dirty="0"/>
          </a:p>
        </p:txBody>
      </p:sp>
    </p:spTree>
    <p:extLst>
      <p:ext uri="{BB962C8B-B14F-4D97-AF65-F5344CB8AC3E}">
        <p14:creationId xmlns:p14="http://schemas.microsoft.com/office/powerpoint/2010/main" val="3321820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sp>
        <p:nvSpPr>
          <p:cNvPr id="27" name="CasellaDiTesto 26">
            <a:extLst>
              <a:ext uri="{FF2B5EF4-FFF2-40B4-BE49-F238E27FC236}">
                <a16:creationId xmlns:a16="http://schemas.microsoft.com/office/drawing/2014/main" id="{9F2A631D-BEB4-4598-B1C4-A531A2E03360}"/>
              </a:ext>
            </a:extLst>
          </p:cNvPr>
          <p:cNvSpPr txBox="1"/>
          <p:nvPr/>
        </p:nvSpPr>
        <p:spPr>
          <a:xfrm>
            <a:off x="5727732" y="1072060"/>
            <a:ext cx="184731" cy="1569660"/>
          </a:xfrm>
          <a:prstGeom prst="rect">
            <a:avLst/>
          </a:prstGeom>
          <a:noFill/>
        </p:spPr>
        <p:txBody>
          <a:bodyPr wrap="none" rtlCol="0">
            <a:spAutoFit/>
          </a:bodyPr>
          <a:lstStyle/>
          <a:p>
            <a:endParaRPr lang="it-IT" sz="9600" dirty="0"/>
          </a:p>
        </p:txBody>
      </p:sp>
      <p:pic>
        <p:nvPicPr>
          <p:cNvPr id="17" name="Immagine 16">
            <a:extLst>
              <a:ext uri="{FF2B5EF4-FFF2-40B4-BE49-F238E27FC236}">
                <a16:creationId xmlns:a16="http://schemas.microsoft.com/office/drawing/2014/main" id="{3FFF9724-D831-420F-BBBC-6F696CDA3BB8}"/>
              </a:ext>
            </a:extLst>
          </p:cNvPr>
          <p:cNvPicPr>
            <a:picLocks noChangeAspect="1"/>
          </p:cNvPicPr>
          <p:nvPr/>
        </p:nvPicPr>
        <p:blipFill>
          <a:blip r:embed="rId5"/>
          <a:stretch>
            <a:fillRect/>
          </a:stretch>
        </p:blipFill>
        <p:spPr>
          <a:xfrm>
            <a:off x="2408237" y="368171"/>
            <a:ext cx="5572125" cy="600075"/>
          </a:xfrm>
          <a:prstGeom prst="rect">
            <a:avLst/>
          </a:prstGeom>
        </p:spPr>
      </p:pic>
      <p:pic>
        <p:nvPicPr>
          <p:cNvPr id="18" name="Immagine 17">
            <a:extLst>
              <a:ext uri="{FF2B5EF4-FFF2-40B4-BE49-F238E27FC236}">
                <a16:creationId xmlns:a16="http://schemas.microsoft.com/office/drawing/2014/main" id="{ECC47C26-F914-475A-9651-6751EEF9F1FC}"/>
              </a:ext>
            </a:extLst>
          </p:cNvPr>
          <p:cNvPicPr>
            <a:picLocks noChangeAspect="1"/>
          </p:cNvPicPr>
          <p:nvPr/>
        </p:nvPicPr>
        <p:blipFill>
          <a:blip r:embed="rId6"/>
          <a:stretch>
            <a:fillRect/>
          </a:stretch>
        </p:blipFill>
        <p:spPr>
          <a:xfrm>
            <a:off x="1603375" y="1406525"/>
            <a:ext cx="7486650" cy="4743450"/>
          </a:xfrm>
          <a:prstGeom prst="rect">
            <a:avLst/>
          </a:prstGeom>
        </p:spPr>
      </p:pic>
    </p:spTree>
    <p:extLst>
      <p:ext uri="{BB962C8B-B14F-4D97-AF65-F5344CB8AC3E}">
        <p14:creationId xmlns:p14="http://schemas.microsoft.com/office/powerpoint/2010/main" val="2980842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799DAB3-C6AA-48C5-B7D5-DD80E822EE38}"/>
              </a:ext>
            </a:extLst>
          </p:cNvPr>
          <p:cNvPicPr>
            <a:picLocks noChangeAspect="1"/>
          </p:cNvPicPr>
          <p:nvPr/>
        </p:nvPicPr>
        <p:blipFill>
          <a:blip r:embed="rId2"/>
          <a:stretch>
            <a:fillRect/>
          </a:stretch>
        </p:blipFill>
        <p:spPr>
          <a:xfrm>
            <a:off x="2222500" y="273050"/>
            <a:ext cx="5962650" cy="1771650"/>
          </a:xfrm>
          <a:prstGeom prst="rect">
            <a:avLst/>
          </a:prstGeom>
        </p:spPr>
      </p:pic>
      <p:sp>
        <p:nvSpPr>
          <p:cNvPr id="3" name="CasellaDiTesto 2">
            <a:extLst>
              <a:ext uri="{FF2B5EF4-FFF2-40B4-BE49-F238E27FC236}">
                <a16:creationId xmlns:a16="http://schemas.microsoft.com/office/drawing/2014/main" id="{3A40A66E-FF1A-4C37-901B-F16718A4E5B2}"/>
              </a:ext>
            </a:extLst>
          </p:cNvPr>
          <p:cNvSpPr txBox="1"/>
          <p:nvPr/>
        </p:nvSpPr>
        <p:spPr>
          <a:xfrm>
            <a:off x="2305758" y="2126487"/>
            <a:ext cx="5682966" cy="584775"/>
          </a:xfrm>
          <a:prstGeom prst="rect">
            <a:avLst/>
          </a:prstGeom>
          <a:noFill/>
        </p:spPr>
        <p:txBody>
          <a:bodyPr wrap="none" rtlCol="0">
            <a:spAutoFit/>
          </a:bodyPr>
          <a:lstStyle/>
          <a:p>
            <a:r>
              <a:rPr lang="it-IT" sz="3200" dirty="0"/>
              <a:t>NESSUNA STRUTTURA DEDICATA</a:t>
            </a:r>
          </a:p>
        </p:txBody>
      </p:sp>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7" name="Immagine 6">
            <a:extLst>
              <a:ext uri="{FF2B5EF4-FFF2-40B4-BE49-F238E27FC236}">
                <a16:creationId xmlns:a16="http://schemas.microsoft.com/office/drawing/2014/main" id="{D877C28D-4F9E-4637-8F50-A04358B38F3A}"/>
              </a:ext>
            </a:extLst>
          </p:cNvPr>
          <p:cNvPicPr>
            <a:picLocks noChangeAspect="1"/>
          </p:cNvPicPr>
          <p:nvPr/>
        </p:nvPicPr>
        <p:blipFill>
          <a:blip r:embed="rId5"/>
          <a:stretch>
            <a:fillRect/>
          </a:stretch>
        </p:blipFill>
        <p:spPr>
          <a:xfrm>
            <a:off x="1993900" y="2963862"/>
            <a:ext cx="6705600" cy="1628775"/>
          </a:xfrm>
          <a:prstGeom prst="rect">
            <a:avLst/>
          </a:prstGeom>
        </p:spPr>
      </p:pic>
      <p:pic>
        <p:nvPicPr>
          <p:cNvPr id="8" name="Immagine 7">
            <a:extLst>
              <a:ext uri="{FF2B5EF4-FFF2-40B4-BE49-F238E27FC236}">
                <a16:creationId xmlns:a16="http://schemas.microsoft.com/office/drawing/2014/main" id="{00283803-462A-47A9-8B8D-A7CD7C43AECA}"/>
              </a:ext>
            </a:extLst>
          </p:cNvPr>
          <p:cNvPicPr>
            <a:picLocks noChangeAspect="1"/>
          </p:cNvPicPr>
          <p:nvPr/>
        </p:nvPicPr>
        <p:blipFill>
          <a:blip r:embed="rId6"/>
          <a:stretch>
            <a:fillRect/>
          </a:stretch>
        </p:blipFill>
        <p:spPr>
          <a:xfrm>
            <a:off x="1993900" y="4653914"/>
            <a:ext cx="6705600" cy="1956839"/>
          </a:xfrm>
          <a:prstGeom prst="rect">
            <a:avLst/>
          </a:prstGeom>
        </p:spPr>
      </p:pic>
      <p:sp>
        <p:nvSpPr>
          <p:cNvPr id="9" name="Freccia a destra 8">
            <a:extLst>
              <a:ext uri="{FF2B5EF4-FFF2-40B4-BE49-F238E27FC236}">
                <a16:creationId xmlns:a16="http://schemas.microsoft.com/office/drawing/2014/main" id="{F7CC0EEE-D931-48FC-A7DA-B20EE410FC2D}"/>
              </a:ext>
            </a:extLst>
          </p:cNvPr>
          <p:cNvSpPr/>
          <p:nvPr/>
        </p:nvSpPr>
        <p:spPr>
          <a:xfrm>
            <a:off x="1005946" y="58356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5" descr="logo nuovo-2">
            <a:extLst>
              <a:ext uri="{FF2B5EF4-FFF2-40B4-BE49-F238E27FC236}">
                <a16:creationId xmlns:a16="http://schemas.microsoft.com/office/drawing/2014/main" id="{5AF0A5AD-1672-492B-B5F9-E2FC4A9600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12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11D9DD9E-AEA0-40FF-A97A-0FD64C0C4A59}"/>
              </a:ext>
            </a:extLst>
          </p:cNvPr>
          <p:cNvPicPr>
            <a:picLocks noChangeAspect="1"/>
          </p:cNvPicPr>
          <p:nvPr/>
        </p:nvPicPr>
        <p:blipFill>
          <a:blip r:embed="rId4"/>
          <a:stretch>
            <a:fillRect/>
          </a:stretch>
        </p:blipFill>
        <p:spPr>
          <a:xfrm>
            <a:off x="1960562" y="120650"/>
            <a:ext cx="6772275" cy="1895475"/>
          </a:xfrm>
          <a:prstGeom prst="rect">
            <a:avLst/>
          </a:prstGeom>
        </p:spPr>
      </p:pic>
      <p:pic>
        <p:nvPicPr>
          <p:cNvPr id="7" name="Immagine 6">
            <a:extLst>
              <a:ext uri="{FF2B5EF4-FFF2-40B4-BE49-F238E27FC236}">
                <a16:creationId xmlns:a16="http://schemas.microsoft.com/office/drawing/2014/main" id="{6D67BB86-C19D-477B-B1A6-17FF219A9317}"/>
              </a:ext>
            </a:extLst>
          </p:cNvPr>
          <p:cNvPicPr>
            <a:picLocks noChangeAspect="1"/>
          </p:cNvPicPr>
          <p:nvPr/>
        </p:nvPicPr>
        <p:blipFill>
          <a:blip r:embed="rId5"/>
          <a:stretch>
            <a:fillRect/>
          </a:stretch>
        </p:blipFill>
        <p:spPr>
          <a:xfrm>
            <a:off x="2346535" y="1913851"/>
            <a:ext cx="5883150" cy="853514"/>
          </a:xfrm>
          <a:prstGeom prst="rect">
            <a:avLst/>
          </a:prstGeom>
        </p:spPr>
      </p:pic>
      <p:pic>
        <p:nvPicPr>
          <p:cNvPr id="8" name="Immagine 7">
            <a:extLst>
              <a:ext uri="{FF2B5EF4-FFF2-40B4-BE49-F238E27FC236}">
                <a16:creationId xmlns:a16="http://schemas.microsoft.com/office/drawing/2014/main" id="{01880B5F-8169-4B41-9FF7-B183D2098786}"/>
              </a:ext>
            </a:extLst>
          </p:cNvPr>
          <p:cNvPicPr>
            <a:picLocks noChangeAspect="1"/>
          </p:cNvPicPr>
          <p:nvPr/>
        </p:nvPicPr>
        <p:blipFill>
          <a:blip r:embed="rId6"/>
          <a:stretch>
            <a:fillRect/>
          </a:stretch>
        </p:blipFill>
        <p:spPr>
          <a:xfrm>
            <a:off x="2393949" y="2635250"/>
            <a:ext cx="5905500" cy="1895475"/>
          </a:xfrm>
          <a:prstGeom prst="rect">
            <a:avLst/>
          </a:prstGeom>
        </p:spPr>
      </p:pic>
      <p:sp>
        <p:nvSpPr>
          <p:cNvPr id="9" name="CasellaDiTesto 8">
            <a:extLst>
              <a:ext uri="{FF2B5EF4-FFF2-40B4-BE49-F238E27FC236}">
                <a16:creationId xmlns:a16="http://schemas.microsoft.com/office/drawing/2014/main" id="{DE4379B3-ABE0-43DD-9745-41CBFFAE342A}"/>
              </a:ext>
            </a:extLst>
          </p:cNvPr>
          <p:cNvSpPr txBox="1"/>
          <p:nvPr/>
        </p:nvSpPr>
        <p:spPr>
          <a:xfrm>
            <a:off x="2245257" y="4530725"/>
            <a:ext cx="5928402" cy="1938992"/>
          </a:xfrm>
          <a:prstGeom prst="rect">
            <a:avLst/>
          </a:prstGeom>
          <a:noFill/>
        </p:spPr>
        <p:txBody>
          <a:bodyPr wrap="square" rtlCol="0">
            <a:spAutoFit/>
          </a:bodyPr>
          <a:lstStyle/>
          <a:p>
            <a:r>
              <a:rPr lang="it-IT" sz="4000" dirty="0"/>
              <a:t>ARTICOLAZIONE COMPLESSA E NESSUNA STRUTTURA DEDICATA</a:t>
            </a:r>
          </a:p>
        </p:txBody>
      </p:sp>
      <p:pic>
        <p:nvPicPr>
          <p:cNvPr id="10" name="Picture 5" descr="logo nuovo-2">
            <a:extLst>
              <a:ext uri="{FF2B5EF4-FFF2-40B4-BE49-F238E27FC236}">
                <a16:creationId xmlns:a16="http://schemas.microsoft.com/office/drawing/2014/main" id="{9DFFE600-6C49-4015-B423-40B5C2D969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361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E4B2F023-B43F-4757-8C73-434CC75CA600}"/>
              </a:ext>
            </a:extLst>
          </p:cNvPr>
          <p:cNvPicPr>
            <a:picLocks noChangeAspect="1"/>
          </p:cNvPicPr>
          <p:nvPr/>
        </p:nvPicPr>
        <p:blipFill>
          <a:blip r:embed="rId4"/>
          <a:stretch>
            <a:fillRect/>
          </a:stretch>
        </p:blipFill>
        <p:spPr>
          <a:xfrm>
            <a:off x="1841500" y="47223"/>
            <a:ext cx="6696075" cy="2667000"/>
          </a:xfrm>
          <a:prstGeom prst="rect">
            <a:avLst/>
          </a:prstGeom>
        </p:spPr>
      </p:pic>
      <p:pic>
        <p:nvPicPr>
          <p:cNvPr id="3" name="Immagine 2">
            <a:extLst>
              <a:ext uri="{FF2B5EF4-FFF2-40B4-BE49-F238E27FC236}">
                <a16:creationId xmlns:a16="http://schemas.microsoft.com/office/drawing/2014/main" id="{8B75B789-173A-416D-96BE-9B89E3C3ED79}"/>
              </a:ext>
            </a:extLst>
          </p:cNvPr>
          <p:cNvPicPr>
            <a:picLocks noChangeAspect="1"/>
          </p:cNvPicPr>
          <p:nvPr/>
        </p:nvPicPr>
        <p:blipFill>
          <a:blip r:embed="rId5"/>
          <a:stretch>
            <a:fillRect/>
          </a:stretch>
        </p:blipFill>
        <p:spPr>
          <a:xfrm>
            <a:off x="2162067" y="2714223"/>
            <a:ext cx="5883150" cy="853514"/>
          </a:xfrm>
          <a:prstGeom prst="rect">
            <a:avLst/>
          </a:prstGeom>
        </p:spPr>
      </p:pic>
      <p:pic>
        <p:nvPicPr>
          <p:cNvPr id="7" name="Immagine 6">
            <a:extLst>
              <a:ext uri="{FF2B5EF4-FFF2-40B4-BE49-F238E27FC236}">
                <a16:creationId xmlns:a16="http://schemas.microsoft.com/office/drawing/2014/main" id="{3D2E58CF-4563-44CB-82E7-907E4EC06E64}"/>
              </a:ext>
            </a:extLst>
          </p:cNvPr>
          <p:cNvPicPr>
            <a:picLocks noChangeAspect="1"/>
          </p:cNvPicPr>
          <p:nvPr/>
        </p:nvPicPr>
        <p:blipFill>
          <a:blip r:embed="rId6"/>
          <a:stretch>
            <a:fillRect/>
          </a:stretch>
        </p:blipFill>
        <p:spPr>
          <a:xfrm>
            <a:off x="2022474" y="3556964"/>
            <a:ext cx="6334125" cy="2200275"/>
          </a:xfrm>
          <a:prstGeom prst="rect">
            <a:avLst/>
          </a:prstGeom>
        </p:spPr>
      </p:pic>
      <p:pic>
        <p:nvPicPr>
          <p:cNvPr id="8" name="Immagine 7">
            <a:extLst>
              <a:ext uri="{FF2B5EF4-FFF2-40B4-BE49-F238E27FC236}">
                <a16:creationId xmlns:a16="http://schemas.microsoft.com/office/drawing/2014/main" id="{00AEC085-DA3E-439E-B2BC-78E6CD58F5D3}"/>
              </a:ext>
            </a:extLst>
          </p:cNvPr>
          <p:cNvPicPr>
            <a:picLocks noChangeAspect="1"/>
          </p:cNvPicPr>
          <p:nvPr/>
        </p:nvPicPr>
        <p:blipFill>
          <a:blip r:embed="rId5"/>
          <a:stretch>
            <a:fillRect/>
          </a:stretch>
        </p:blipFill>
        <p:spPr>
          <a:xfrm>
            <a:off x="2247961" y="5607050"/>
            <a:ext cx="5883150" cy="853514"/>
          </a:xfrm>
          <a:prstGeom prst="rect">
            <a:avLst/>
          </a:prstGeom>
        </p:spPr>
      </p:pic>
      <p:pic>
        <p:nvPicPr>
          <p:cNvPr id="9" name="Picture 5" descr="logo nuovo-2">
            <a:extLst>
              <a:ext uri="{FF2B5EF4-FFF2-40B4-BE49-F238E27FC236}">
                <a16:creationId xmlns:a16="http://schemas.microsoft.com/office/drawing/2014/main" id="{AE57BD3E-464B-419C-A0D1-2F4CDC8B6E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7352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FECA9600-2BB6-4714-B061-057040B78181}"/>
              </a:ext>
            </a:extLst>
          </p:cNvPr>
          <p:cNvPicPr>
            <a:picLocks noChangeAspect="1"/>
          </p:cNvPicPr>
          <p:nvPr/>
        </p:nvPicPr>
        <p:blipFill>
          <a:blip r:embed="rId4"/>
          <a:stretch>
            <a:fillRect/>
          </a:stretch>
        </p:blipFill>
        <p:spPr>
          <a:xfrm>
            <a:off x="1993900" y="349250"/>
            <a:ext cx="6276975" cy="2038350"/>
          </a:xfrm>
          <a:prstGeom prst="rect">
            <a:avLst/>
          </a:prstGeom>
        </p:spPr>
      </p:pic>
      <p:pic>
        <p:nvPicPr>
          <p:cNvPr id="3" name="Immagine 2">
            <a:extLst>
              <a:ext uri="{FF2B5EF4-FFF2-40B4-BE49-F238E27FC236}">
                <a16:creationId xmlns:a16="http://schemas.microsoft.com/office/drawing/2014/main" id="{A1F01368-8EC3-4584-9930-516DBB7F403B}"/>
              </a:ext>
            </a:extLst>
          </p:cNvPr>
          <p:cNvPicPr>
            <a:picLocks noChangeAspect="1"/>
          </p:cNvPicPr>
          <p:nvPr/>
        </p:nvPicPr>
        <p:blipFill>
          <a:blip r:embed="rId5"/>
          <a:stretch>
            <a:fillRect/>
          </a:stretch>
        </p:blipFill>
        <p:spPr>
          <a:xfrm>
            <a:off x="1993900" y="2358823"/>
            <a:ext cx="4924425" cy="523875"/>
          </a:xfrm>
          <a:prstGeom prst="rect">
            <a:avLst/>
          </a:prstGeom>
        </p:spPr>
      </p:pic>
      <p:pic>
        <p:nvPicPr>
          <p:cNvPr id="7" name="Immagine 6">
            <a:extLst>
              <a:ext uri="{FF2B5EF4-FFF2-40B4-BE49-F238E27FC236}">
                <a16:creationId xmlns:a16="http://schemas.microsoft.com/office/drawing/2014/main" id="{6292DB9E-66B7-4F9E-9748-3AEB2F8FFBCD}"/>
              </a:ext>
            </a:extLst>
          </p:cNvPr>
          <p:cNvPicPr>
            <a:picLocks noChangeAspect="1"/>
          </p:cNvPicPr>
          <p:nvPr/>
        </p:nvPicPr>
        <p:blipFill>
          <a:blip r:embed="rId6"/>
          <a:stretch>
            <a:fillRect/>
          </a:stretch>
        </p:blipFill>
        <p:spPr>
          <a:xfrm>
            <a:off x="1765300" y="2973590"/>
            <a:ext cx="7162800" cy="3400425"/>
          </a:xfrm>
          <a:prstGeom prst="rect">
            <a:avLst/>
          </a:prstGeom>
        </p:spPr>
      </p:pic>
      <p:pic>
        <p:nvPicPr>
          <p:cNvPr id="8" name="Picture 5" descr="logo nuovo-2">
            <a:extLst>
              <a:ext uri="{FF2B5EF4-FFF2-40B4-BE49-F238E27FC236}">
                <a16:creationId xmlns:a16="http://schemas.microsoft.com/office/drawing/2014/main" id="{9BC57B89-24EC-465F-BE21-91D65F529F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636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78FC6CF9-B6F6-4D90-A867-7811613B6514}"/>
              </a:ext>
            </a:extLst>
          </p:cNvPr>
          <p:cNvPicPr>
            <a:picLocks noChangeAspect="1"/>
          </p:cNvPicPr>
          <p:nvPr/>
        </p:nvPicPr>
        <p:blipFill>
          <a:blip r:embed="rId4"/>
          <a:stretch>
            <a:fillRect/>
          </a:stretch>
        </p:blipFill>
        <p:spPr>
          <a:xfrm>
            <a:off x="2108200" y="196850"/>
            <a:ext cx="6477000" cy="1876425"/>
          </a:xfrm>
          <a:prstGeom prst="rect">
            <a:avLst/>
          </a:prstGeom>
        </p:spPr>
      </p:pic>
      <p:pic>
        <p:nvPicPr>
          <p:cNvPr id="3" name="Immagine 2">
            <a:extLst>
              <a:ext uri="{FF2B5EF4-FFF2-40B4-BE49-F238E27FC236}">
                <a16:creationId xmlns:a16="http://schemas.microsoft.com/office/drawing/2014/main" id="{AA52832F-9123-4693-BE69-EA7CE981387A}"/>
              </a:ext>
            </a:extLst>
          </p:cNvPr>
          <p:cNvPicPr>
            <a:picLocks noChangeAspect="1"/>
          </p:cNvPicPr>
          <p:nvPr/>
        </p:nvPicPr>
        <p:blipFill>
          <a:blip r:embed="rId5"/>
          <a:stretch>
            <a:fillRect/>
          </a:stretch>
        </p:blipFill>
        <p:spPr>
          <a:xfrm>
            <a:off x="2108200" y="2073275"/>
            <a:ext cx="5314950" cy="619125"/>
          </a:xfrm>
          <a:prstGeom prst="rect">
            <a:avLst/>
          </a:prstGeom>
        </p:spPr>
      </p:pic>
      <p:pic>
        <p:nvPicPr>
          <p:cNvPr id="7" name="Immagine 6">
            <a:extLst>
              <a:ext uri="{FF2B5EF4-FFF2-40B4-BE49-F238E27FC236}">
                <a16:creationId xmlns:a16="http://schemas.microsoft.com/office/drawing/2014/main" id="{76DEAFA6-F493-4645-A9AE-A6361BB50823}"/>
              </a:ext>
            </a:extLst>
          </p:cNvPr>
          <p:cNvPicPr>
            <a:picLocks noChangeAspect="1"/>
          </p:cNvPicPr>
          <p:nvPr/>
        </p:nvPicPr>
        <p:blipFill>
          <a:blip r:embed="rId6"/>
          <a:stretch>
            <a:fillRect/>
          </a:stretch>
        </p:blipFill>
        <p:spPr>
          <a:xfrm>
            <a:off x="1746250" y="2692400"/>
            <a:ext cx="7200900" cy="3600450"/>
          </a:xfrm>
          <a:prstGeom prst="rect">
            <a:avLst/>
          </a:prstGeom>
        </p:spPr>
      </p:pic>
      <p:sp>
        <p:nvSpPr>
          <p:cNvPr id="8" name="Freccia a destra 7">
            <a:extLst>
              <a:ext uri="{FF2B5EF4-FFF2-40B4-BE49-F238E27FC236}">
                <a16:creationId xmlns:a16="http://schemas.microsoft.com/office/drawing/2014/main" id="{6EDBCD86-4B1A-4C47-AD79-8277DFCB2867}"/>
              </a:ext>
            </a:extLst>
          </p:cNvPr>
          <p:cNvSpPr/>
          <p:nvPr/>
        </p:nvSpPr>
        <p:spPr>
          <a:xfrm>
            <a:off x="767842" y="57248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5" descr="logo nuovo-2">
            <a:extLst>
              <a:ext uri="{FF2B5EF4-FFF2-40B4-BE49-F238E27FC236}">
                <a16:creationId xmlns:a16="http://schemas.microsoft.com/office/drawing/2014/main" id="{45B927B7-7290-44C1-BE23-6706605187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861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312F8825-89F9-45D7-9838-001EF63C986B}"/>
              </a:ext>
            </a:extLst>
          </p:cNvPr>
          <p:cNvPicPr>
            <a:picLocks noChangeAspect="1"/>
          </p:cNvPicPr>
          <p:nvPr/>
        </p:nvPicPr>
        <p:blipFill>
          <a:blip r:embed="rId4"/>
          <a:stretch>
            <a:fillRect/>
          </a:stretch>
        </p:blipFill>
        <p:spPr>
          <a:xfrm>
            <a:off x="1993900" y="273050"/>
            <a:ext cx="6000750" cy="1047750"/>
          </a:xfrm>
          <a:prstGeom prst="rect">
            <a:avLst/>
          </a:prstGeom>
        </p:spPr>
      </p:pic>
      <p:pic>
        <p:nvPicPr>
          <p:cNvPr id="3" name="Immagine 2">
            <a:extLst>
              <a:ext uri="{FF2B5EF4-FFF2-40B4-BE49-F238E27FC236}">
                <a16:creationId xmlns:a16="http://schemas.microsoft.com/office/drawing/2014/main" id="{3B9A259C-1737-4BB7-8A33-0252B763DF33}"/>
              </a:ext>
            </a:extLst>
          </p:cNvPr>
          <p:cNvPicPr>
            <a:picLocks noChangeAspect="1"/>
          </p:cNvPicPr>
          <p:nvPr/>
        </p:nvPicPr>
        <p:blipFill>
          <a:blip r:embed="rId5"/>
          <a:stretch>
            <a:fillRect/>
          </a:stretch>
        </p:blipFill>
        <p:spPr>
          <a:xfrm>
            <a:off x="2355850" y="1568450"/>
            <a:ext cx="5276850" cy="857250"/>
          </a:xfrm>
          <a:prstGeom prst="rect">
            <a:avLst/>
          </a:prstGeom>
        </p:spPr>
      </p:pic>
      <p:pic>
        <p:nvPicPr>
          <p:cNvPr id="7" name="Immagine 6">
            <a:extLst>
              <a:ext uri="{FF2B5EF4-FFF2-40B4-BE49-F238E27FC236}">
                <a16:creationId xmlns:a16="http://schemas.microsoft.com/office/drawing/2014/main" id="{789C6358-8FC4-4CBE-8CB3-1D9666734771}"/>
              </a:ext>
            </a:extLst>
          </p:cNvPr>
          <p:cNvPicPr>
            <a:picLocks noChangeAspect="1"/>
          </p:cNvPicPr>
          <p:nvPr/>
        </p:nvPicPr>
        <p:blipFill>
          <a:blip r:embed="rId6"/>
          <a:stretch>
            <a:fillRect/>
          </a:stretch>
        </p:blipFill>
        <p:spPr>
          <a:xfrm>
            <a:off x="1591666" y="2538452"/>
            <a:ext cx="8584120" cy="3876321"/>
          </a:xfrm>
          <a:prstGeom prst="rect">
            <a:avLst/>
          </a:prstGeom>
          <a:ln>
            <a:solidFill>
              <a:srgbClr val="FF0000"/>
            </a:solidFill>
          </a:ln>
        </p:spPr>
      </p:pic>
      <p:sp>
        <p:nvSpPr>
          <p:cNvPr id="8" name="Freccia a destra 7">
            <a:extLst>
              <a:ext uri="{FF2B5EF4-FFF2-40B4-BE49-F238E27FC236}">
                <a16:creationId xmlns:a16="http://schemas.microsoft.com/office/drawing/2014/main" id="{E8055218-916D-4A7E-9CA8-BACDF7D474F0}"/>
              </a:ext>
            </a:extLst>
          </p:cNvPr>
          <p:cNvSpPr/>
          <p:nvPr/>
        </p:nvSpPr>
        <p:spPr>
          <a:xfrm>
            <a:off x="4279900" y="53784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5" descr="logo nuovo-2">
            <a:extLst>
              <a:ext uri="{FF2B5EF4-FFF2-40B4-BE49-F238E27FC236}">
                <a16:creationId xmlns:a16="http://schemas.microsoft.com/office/drawing/2014/main" id="{4DF146C6-3FC2-49B7-AD2B-ECB2E3D886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041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C20A5896-1E77-4B7B-B900-870B0C84FDA2}"/>
              </a:ext>
            </a:extLst>
          </p:cNvPr>
          <p:cNvPicPr>
            <a:picLocks noChangeAspect="1"/>
          </p:cNvPicPr>
          <p:nvPr/>
        </p:nvPicPr>
        <p:blipFill>
          <a:blip r:embed="rId4"/>
          <a:stretch>
            <a:fillRect/>
          </a:stretch>
        </p:blipFill>
        <p:spPr>
          <a:xfrm>
            <a:off x="1908175" y="273050"/>
            <a:ext cx="6877050" cy="1362075"/>
          </a:xfrm>
          <a:prstGeom prst="rect">
            <a:avLst/>
          </a:prstGeom>
        </p:spPr>
      </p:pic>
      <p:pic>
        <p:nvPicPr>
          <p:cNvPr id="3" name="Immagine 2">
            <a:extLst>
              <a:ext uri="{FF2B5EF4-FFF2-40B4-BE49-F238E27FC236}">
                <a16:creationId xmlns:a16="http://schemas.microsoft.com/office/drawing/2014/main" id="{1F0BCA1D-B06B-4320-B416-A45AFB499976}"/>
              </a:ext>
            </a:extLst>
          </p:cNvPr>
          <p:cNvPicPr>
            <a:picLocks noChangeAspect="1"/>
          </p:cNvPicPr>
          <p:nvPr/>
        </p:nvPicPr>
        <p:blipFill>
          <a:blip r:embed="rId5"/>
          <a:stretch>
            <a:fillRect/>
          </a:stretch>
        </p:blipFill>
        <p:spPr>
          <a:xfrm>
            <a:off x="3289300" y="1635125"/>
            <a:ext cx="3600450" cy="533400"/>
          </a:xfrm>
          <a:prstGeom prst="rect">
            <a:avLst/>
          </a:prstGeom>
        </p:spPr>
      </p:pic>
      <p:pic>
        <p:nvPicPr>
          <p:cNvPr id="7" name="Immagine 6">
            <a:extLst>
              <a:ext uri="{FF2B5EF4-FFF2-40B4-BE49-F238E27FC236}">
                <a16:creationId xmlns:a16="http://schemas.microsoft.com/office/drawing/2014/main" id="{387C0229-0196-4D7C-BD5C-F4AC28AD431B}"/>
              </a:ext>
            </a:extLst>
          </p:cNvPr>
          <p:cNvPicPr>
            <a:picLocks noChangeAspect="1"/>
          </p:cNvPicPr>
          <p:nvPr/>
        </p:nvPicPr>
        <p:blipFill>
          <a:blip r:embed="rId6"/>
          <a:stretch>
            <a:fillRect/>
          </a:stretch>
        </p:blipFill>
        <p:spPr>
          <a:xfrm>
            <a:off x="463469" y="2073272"/>
            <a:ext cx="10134600" cy="4524375"/>
          </a:xfrm>
          <a:prstGeom prst="rect">
            <a:avLst/>
          </a:prstGeom>
        </p:spPr>
      </p:pic>
      <p:sp>
        <p:nvSpPr>
          <p:cNvPr id="8" name="Freccia a destra 7">
            <a:extLst>
              <a:ext uri="{FF2B5EF4-FFF2-40B4-BE49-F238E27FC236}">
                <a16:creationId xmlns:a16="http://schemas.microsoft.com/office/drawing/2014/main" id="{23B767B2-4D4E-4C9E-A695-85443E1C2B7A}"/>
              </a:ext>
            </a:extLst>
          </p:cNvPr>
          <p:cNvSpPr/>
          <p:nvPr/>
        </p:nvSpPr>
        <p:spPr>
          <a:xfrm>
            <a:off x="1765300" y="49212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5" descr="logo nuovo-2">
            <a:extLst>
              <a:ext uri="{FF2B5EF4-FFF2-40B4-BE49-F238E27FC236}">
                <a16:creationId xmlns:a16="http://schemas.microsoft.com/office/drawing/2014/main" id="{F50816F2-CA78-467E-B66F-840B7864A9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3542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2" name="Immagine 1">
            <a:extLst>
              <a:ext uri="{FF2B5EF4-FFF2-40B4-BE49-F238E27FC236}">
                <a16:creationId xmlns:a16="http://schemas.microsoft.com/office/drawing/2014/main" id="{EA59A007-B4A6-4071-A479-20601026A65E}"/>
              </a:ext>
            </a:extLst>
          </p:cNvPr>
          <p:cNvPicPr>
            <a:picLocks noChangeAspect="1"/>
          </p:cNvPicPr>
          <p:nvPr/>
        </p:nvPicPr>
        <p:blipFill>
          <a:blip r:embed="rId4"/>
          <a:stretch>
            <a:fillRect/>
          </a:stretch>
        </p:blipFill>
        <p:spPr>
          <a:xfrm>
            <a:off x="2374900" y="425450"/>
            <a:ext cx="5715000" cy="609600"/>
          </a:xfrm>
          <a:prstGeom prst="rect">
            <a:avLst/>
          </a:prstGeom>
        </p:spPr>
      </p:pic>
      <p:pic>
        <p:nvPicPr>
          <p:cNvPr id="7" name="Immagine 6">
            <a:extLst>
              <a:ext uri="{FF2B5EF4-FFF2-40B4-BE49-F238E27FC236}">
                <a16:creationId xmlns:a16="http://schemas.microsoft.com/office/drawing/2014/main" id="{49BC7660-E043-40AB-995E-DA0C22E2EC27}"/>
              </a:ext>
            </a:extLst>
          </p:cNvPr>
          <p:cNvPicPr>
            <a:picLocks noChangeAspect="1"/>
          </p:cNvPicPr>
          <p:nvPr/>
        </p:nvPicPr>
        <p:blipFill>
          <a:blip r:embed="rId5"/>
          <a:stretch>
            <a:fillRect/>
          </a:stretch>
        </p:blipFill>
        <p:spPr>
          <a:xfrm>
            <a:off x="2206750" y="1339850"/>
            <a:ext cx="5883150" cy="853514"/>
          </a:xfrm>
          <a:prstGeom prst="rect">
            <a:avLst/>
          </a:prstGeom>
        </p:spPr>
      </p:pic>
      <p:pic>
        <p:nvPicPr>
          <p:cNvPr id="8" name="Picture 5" descr="logo nuovo-2">
            <a:extLst>
              <a:ext uri="{FF2B5EF4-FFF2-40B4-BE49-F238E27FC236}">
                <a16:creationId xmlns:a16="http://schemas.microsoft.com/office/drawing/2014/main" id="{514117D0-8B31-43C3-B9EB-5B8827886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logo nuovo-2">
            <a:extLst>
              <a:ext uri="{FF2B5EF4-FFF2-40B4-BE49-F238E27FC236}">
                <a16:creationId xmlns:a16="http://schemas.microsoft.com/office/drawing/2014/main" id="{CAD93036-ECFF-412F-BF4E-35C41C0999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5470" y="67631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9512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2" name="CasellaDiTesto 1">
            <a:extLst>
              <a:ext uri="{FF2B5EF4-FFF2-40B4-BE49-F238E27FC236}">
                <a16:creationId xmlns:a16="http://schemas.microsoft.com/office/drawing/2014/main" id="{DABD68D5-AE51-4C50-90E5-C36CF15E6015}"/>
              </a:ext>
            </a:extLst>
          </p:cNvPr>
          <p:cNvSpPr txBox="1"/>
          <p:nvPr/>
        </p:nvSpPr>
        <p:spPr>
          <a:xfrm>
            <a:off x="1689100" y="196850"/>
            <a:ext cx="7794121" cy="584775"/>
          </a:xfrm>
          <a:prstGeom prst="rect">
            <a:avLst/>
          </a:prstGeom>
          <a:noFill/>
        </p:spPr>
        <p:txBody>
          <a:bodyPr wrap="none" rtlCol="0">
            <a:spAutoFit/>
          </a:bodyPr>
          <a:lstStyle/>
          <a:p>
            <a:r>
              <a:rPr lang="it-IT" sz="3200" b="1" dirty="0"/>
              <a:t>L’ordinamento giuridico del Sistema Regione</a:t>
            </a:r>
          </a:p>
        </p:txBody>
      </p:sp>
      <p:pic>
        <p:nvPicPr>
          <p:cNvPr id="3" name="Immagine 2">
            <a:extLst>
              <a:ext uri="{FF2B5EF4-FFF2-40B4-BE49-F238E27FC236}">
                <a16:creationId xmlns:a16="http://schemas.microsoft.com/office/drawing/2014/main" id="{254E705D-7595-44FC-A956-0E5B656F2161}"/>
              </a:ext>
            </a:extLst>
          </p:cNvPr>
          <p:cNvPicPr>
            <a:picLocks noChangeAspect="1"/>
          </p:cNvPicPr>
          <p:nvPr/>
        </p:nvPicPr>
        <p:blipFill>
          <a:blip r:embed="rId4"/>
          <a:stretch>
            <a:fillRect/>
          </a:stretch>
        </p:blipFill>
        <p:spPr>
          <a:xfrm>
            <a:off x="886769" y="1580981"/>
            <a:ext cx="9398782" cy="932641"/>
          </a:xfrm>
          <a:prstGeom prst="rect">
            <a:avLst/>
          </a:prstGeom>
        </p:spPr>
      </p:pic>
      <p:sp>
        <p:nvSpPr>
          <p:cNvPr id="7" name="Rettangolo 6">
            <a:extLst>
              <a:ext uri="{FF2B5EF4-FFF2-40B4-BE49-F238E27FC236}">
                <a16:creationId xmlns:a16="http://schemas.microsoft.com/office/drawing/2014/main" id="{42CB7AF8-7136-48F0-A751-47990ECA8242}"/>
              </a:ext>
            </a:extLst>
          </p:cNvPr>
          <p:cNvSpPr/>
          <p:nvPr/>
        </p:nvSpPr>
        <p:spPr>
          <a:xfrm>
            <a:off x="2768600" y="1180871"/>
            <a:ext cx="5346700" cy="400110"/>
          </a:xfrm>
          <a:prstGeom prst="rect">
            <a:avLst/>
          </a:prstGeom>
        </p:spPr>
        <p:txBody>
          <a:bodyPr>
            <a:spAutoFit/>
          </a:bodyPr>
          <a:lstStyle/>
          <a:p>
            <a:r>
              <a:rPr lang="it-IT" sz="2000" b="1" dirty="0">
                <a:effectLst>
                  <a:outerShdw blurRad="38100" dist="38100" dir="2700000" algn="tl">
                    <a:srgbClr val="000000">
                      <a:alpha val="43137"/>
                    </a:srgbClr>
                  </a:outerShdw>
                </a:effectLst>
              </a:rPr>
              <a:t>Legge Regionale N.31 del 13 novembre 1998</a:t>
            </a:r>
          </a:p>
        </p:txBody>
      </p:sp>
      <p:sp>
        <p:nvSpPr>
          <p:cNvPr id="8" name="CasellaDiTesto 7">
            <a:extLst>
              <a:ext uri="{FF2B5EF4-FFF2-40B4-BE49-F238E27FC236}">
                <a16:creationId xmlns:a16="http://schemas.microsoft.com/office/drawing/2014/main" id="{84440EDF-EA69-4298-9590-F79814F3CADA}"/>
              </a:ext>
            </a:extLst>
          </p:cNvPr>
          <p:cNvSpPr txBox="1"/>
          <p:nvPr/>
        </p:nvSpPr>
        <p:spPr>
          <a:xfrm>
            <a:off x="2045123" y="2478966"/>
            <a:ext cx="6603154" cy="461665"/>
          </a:xfrm>
          <a:prstGeom prst="rect">
            <a:avLst/>
          </a:prstGeom>
          <a:noFill/>
        </p:spPr>
        <p:txBody>
          <a:bodyPr wrap="none" rtlCol="0">
            <a:spAutoFit/>
          </a:bodyPr>
          <a:lstStyle/>
          <a:p>
            <a:r>
              <a:rPr lang="it-IT" sz="2400" dirty="0">
                <a:solidFill>
                  <a:srgbClr val="FF0000"/>
                </a:solidFill>
              </a:rPr>
              <a:t>La parola sicurezza non compare neanche una volta</a:t>
            </a:r>
          </a:p>
        </p:txBody>
      </p:sp>
      <p:pic>
        <p:nvPicPr>
          <p:cNvPr id="10" name="Picture 5" descr="logo nuovo-2">
            <a:extLst>
              <a:ext uri="{FF2B5EF4-FFF2-40B4-BE49-F238E27FC236}">
                <a16:creationId xmlns:a16="http://schemas.microsoft.com/office/drawing/2014/main" id="{97794B7C-ADF9-43ED-B315-ADD742B3D1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8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C336A45F-8286-4BF7-A38B-450373FAF44B}"/>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sp>
        <p:nvSpPr>
          <p:cNvPr id="17" name="object 17"/>
          <p:cNvSpPr txBox="1"/>
          <p:nvPr/>
        </p:nvSpPr>
        <p:spPr>
          <a:xfrm>
            <a:off x="1195709" y="977900"/>
            <a:ext cx="8426196" cy="5905500"/>
          </a:xfrm>
          <a:prstGeom prst="rect">
            <a:avLst/>
          </a:prstGeom>
        </p:spPr>
        <p:txBody>
          <a:bodyPr wrap="square" lIns="0" tIns="0" rIns="0" bIns="0" rtlCol="0">
            <a:noAutofit/>
          </a:bodyPr>
          <a:lstStyle/>
          <a:p>
            <a:pPr>
              <a:lnSpc>
                <a:spcPts val="1000"/>
              </a:lnSpc>
            </a:pPr>
            <a:endParaRPr sz="3200" dirty="0"/>
          </a:p>
        </p:txBody>
      </p:sp>
      <p:sp>
        <p:nvSpPr>
          <p:cNvPr id="16" name="object 16"/>
          <p:cNvSpPr txBox="1"/>
          <p:nvPr/>
        </p:nvSpPr>
        <p:spPr>
          <a:xfrm>
            <a:off x="5125573" y="1486407"/>
            <a:ext cx="138216"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5957602" y="1486407"/>
            <a:ext cx="139809"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700681" y="2050287"/>
            <a:ext cx="13967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962415" y="2050287"/>
            <a:ext cx="139809"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7112774" y="2050287"/>
            <a:ext cx="139809"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676650" y="2050287"/>
            <a:ext cx="138286"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2648213" y="2720848"/>
            <a:ext cx="87246"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058804" y="2720848"/>
            <a:ext cx="8965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3527678" y="2720848"/>
            <a:ext cx="88656"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572427" y="2720848"/>
            <a:ext cx="87847"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934884" y="2720848"/>
            <a:ext cx="92417"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89103" y="2720848"/>
            <a:ext cx="88136"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985110" y="2720848"/>
            <a:ext cx="9070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814572" y="2720848"/>
            <a:ext cx="90297"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58996" y="2720848"/>
            <a:ext cx="87253" cy="152400"/>
          </a:xfrm>
          <a:prstGeom prst="rect">
            <a:avLst/>
          </a:prstGeom>
        </p:spPr>
        <p:txBody>
          <a:bodyPr wrap="square" lIns="0" tIns="0" rIns="0" bIns="0" rtlCol="0">
            <a:noAutofit/>
          </a:bodyPr>
          <a:lstStyle/>
          <a:p>
            <a:pPr marL="25400">
              <a:lnSpc>
                <a:spcPts val="1000"/>
              </a:lnSpc>
            </a:pPr>
            <a:endParaRPr sz="1000"/>
          </a:p>
        </p:txBody>
      </p:sp>
      <p:sp>
        <p:nvSpPr>
          <p:cNvPr id="21" name="AutoShape 2">
            <a:extLst>
              <a:ext uri="{FF2B5EF4-FFF2-40B4-BE49-F238E27FC236}">
                <a16:creationId xmlns:a16="http://schemas.microsoft.com/office/drawing/2014/main" id="{2BF912A2-A3F6-4C38-BD3A-4316C405F474}"/>
              </a:ext>
            </a:extLst>
          </p:cNvPr>
          <p:cNvSpPr>
            <a:spLocks noChangeAspect="1" noChangeArrowheads="1"/>
          </p:cNvSpPr>
          <p:nvPr/>
        </p:nvSpPr>
        <p:spPr bwMode="auto">
          <a:xfrm>
            <a:off x="5194300" y="362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6" name="Immagine 25">
            <a:extLst>
              <a:ext uri="{FF2B5EF4-FFF2-40B4-BE49-F238E27FC236}">
                <a16:creationId xmlns:a16="http://schemas.microsoft.com/office/drawing/2014/main" id="{EAF142D8-31A4-4FF5-ACA3-C8A0850910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pic>
        <p:nvPicPr>
          <p:cNvPr id="32" name="Picture 5" descr="logo nuovo-2">
            <a:extLst>
              <a:ext uri="{FF2B5EF4-FFF2-40B4-BE49-F238E27FC236}">
                <a16:creationId xmlns:a16="http://schemas.microsoft.com/office/drawing/2014/main" id="{6BEE9012-0406-4A5D-807B-7F7E6FCCD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a:extLst>
              <a:ext uri="{FF2B5EF4-FFF2-40B4-BE49-F238E27FC236}">
                <a16:creationId xmlns:a16="http://schemas.microsoft.com/office/drawing/2014/main" id="{46BBA259-29C3-409D-9E9B-3B78E684D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8" y="6636962"/>
            <a:ext cx="992445" cy="906433"/>
          </a:xfrm>
          <a:prstGeom prst="rect">
            <a:avLst/>
          </a:prstGeom>
        </p:spPr>
      </p:pic>
      <p:sp>
        <p:nvSpPr>
          <p:cNvPr id="20" name="Rettangolo 19">
            <a:extLst>
              <a:ext uri="{FF2B5EF4-FFF2-40B4-BE49-F238E27FC236}">
                <a16:creationId xmlns:a16="http://schemas.microsoft.com/office/drawing/2014/main" id="{D0691750-EDEB-457A-B15A-093F707FC980}"/>
              </a:ext>
            </a:extLst>
          </p:cNvPr>
          <p:cNvSpPr/>
          <p:nvPr/>
        </p:nvSpPr>
        <p:spPr>
          <a:xfrm>
            <a:off x="328997" y="578862"/>
            <a:ext cx="9742103" cy="5509200"/>
          </a:xfrm>
          <a:prstGeom prst="rect">
            <a:avLst/>
          </a:prstGeom>
        </p:spPr>
        <p:txBody>
          <a:bodyPr wrap="square">
            <a:spAutoFit/>
          </a:bodyPr>
          <a:lstStyle/>
          <a:p>
            <a:r>
              <a:rPr lang="it-IT" altLang="it-IT" sz="3200" dirty="0">
                <a:effectLst>
                  <a:outerShdw blurRad="38100" dist="38100" dir="2700000" algn="tl">
                    <a:srgbClr val="C0C0C0"/>
                  </a:outerShdw>
                </a:effectLst>
              </a:rPr>
              <a:t>Conoscere le problematiche della sicurezza del lavoro</a:t>
            </a:r>
          </a:p>
          <a:p>
            <a:r>
              <a:rPr lang="it-IT" sz="3200" dirty="0">
                <a:effectLst>
                  <a:outerShdw blurRad="38100" dist="38100" dir="2700000" algn="tl">
                    <a:srgbClr val="C0C0C0"/>
                  </a:outerShdw>
                </a:effectLst>
              </a:rPr>
              <a:t>Aiuta ad aumentare la nostra strumentazione per affrontare anche le emergenze siano esse sanitarie, sociali od anche economiche perché di acquisisce:</a:t>
            </a:r>
          </a:p>
          <a:p>
            <a:endParaRPr lang="it-IT" sz="3200" dirty="0">
              <a:effectLst>
                <a:outerShdw blurRad="38100" dist="38100" dir="2700000" algn="tl">
                  <a:srgbClr val="C0C0C0"/>
                </a:outerShdw>
              </a:effectLst>
            </a:endParaRPr>
          </a:p>
          <a:p>
            <a:pPr marL="457200" indent="-457200">
              <a:buFont typeface="Arial" panose="020B0604020202020204" pitchFamily="34" charset="0"/>
              <a:buChar char="•"/>
            </a:pPr>
            <a:r>
              <a:rPr lang="it-IT" sz="3200" dirty="0">
                <a:effectLst>
                  <a:outerShdw blurRad="38100" dist="38100" dir="2700000" algn="tl">
                    <a:srgbClr val="C0C0C0"/>
                  </a:outerShdw>
                </a:effectLst>
              </a:rPr>
              <a:t>Una metodologia di indagine e valutazione della realtà che ci circonda.</a:t>
            </a:r>
          </a:p>
          <a:p>
            <a:pPr marL="457200" indent="-457200">
              <a:buFont typeface="Arial" panose="020B0604020202020204" pitchFamily="34" charset="0"/>
              <a:buChar char="•"/>
            </a:pPr>
            <a:r>
              <a:rPr lang="it-IT" sz="3200" dirty="0">
                <a:effectLst>
                  <a:outerShdw blurRad="38100" dist="38100" dir="2700000" algn="tl">
                    <a:srgbClr val="C0C0C0"/>
                  </a:outerShdw>
                </a:effectLst>
              </a:rPr>
              <a:t>La consapevolezza che l’incolumità fisica e morale è anzitutto un problema collettivo.</a:t>
            </a:r>
          </a:p>
          <a:p>
            <a:pPr marL="457200" indent="-457200">
              <a:buFont typeface="Arial" panose="020B0604020202020204" pitchFamily="34" charset="0"/>
              <a:buChar char="•"/>
            </a:pPr>
            <a:r>
              <a:rPr lang="it-IT" sz="3200" dirty="0">
                <a:effectLst>
                  <a:outerShdw blurRad="38100" dist="38100" dir="2700000" algn="tl">
                    <a:srgbClr val="C0C0C0"/>
                  </a:outerShdw>
                </a:effectLst>
              </a:rPr>
              <a:t>L’idea che è necessario fare prevenzione.</a:t>
            </a:r>
          </a:p>
          <a:p>
            <a:pPr marL="457200" indent="-457200">
              <a:buFont typeface="Arial" panose="020B0604020202020204" pitchFamily="34" charset="0"/>
              <a:buChar char="•"/>
            </a:pPr>
            <a:endParaRPr lang="it-IT" sz="3200" dirty="0">
              <a:effectLst>
                <a:outerShdw blurRad="38100" dist="38100" dir="2700000" algn="tl">
                  <a:srgbClr val="C0C0C0"/>
                </a:outerShdw>
              </a:effectLst>
            </a:endParaRPr>
          </a:p>
        </p:txBody>
      </p:sp>
    </p:spTree>
    <p:extLst>
      <p:ext uri="{BB962C8B-B14F-4D97-AF65-F5344CB8AC3E}">
        <p14:creationId xmlns:p14="http://schemas.microsoft.com/office/powerpoint/2010/main" val="38225387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8" name="Rettangolo 7">
            <a:extLst>
              <a:ext uri="{FF2B5EF4-FFF2-40B4-BE49-F238E27FC236}">
                <a16:creationId xmlns:a16="http://schemas.microsoft.com/office/drawing/2014/main" id="{DDFB25CA-D699-41F9-B87A-457C33DBA78A}"/>
              </a:ext>
            </a:extLst>
          </p:cNvPr>
          <p:cNvSpPr/>
          <p:nvPr/>
        </p:nvSpPr>
        <p:spPr>
          <a:xfrm>
            <a:off x="698500" y="1790527"/>
            <a:ext cx="9524998" cy="4867999"/>
          </a:xfrm>
          <a:prstGeom prst="rect">
            <a:avLst/>
          </a:prstGeom>
        </p:spPr>
        <p:txBody>
          <a:bodyPr wrap="square">
            <a:spAutoFit/>
          </a:bodyPr>
          <a:lstStyle/>
          <a:p>
            <a:pPr>
              <a:spcAft>
                <a:spcPts val="1000"/>
              </a:spcAft>
            </a:pPr>
            <a:r>
              <a:rPr lang="it-IT" sz="2800" dirty="0">
                <a:latin typeface="Arial" panose="020B0604020202020204" pitchFamily="34" charset="0"/>
                <a:ea typeface="Cambria" panose="02040503050406030204" pitchFamily="18" charset="0"/>
                <a:cs typeface="Times New Roman" panose="02020603050405020304" pitchFamily="18" charset="0"/>
              </a:rPr>
              <a:t> </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R="44450" algn="ctr">
              <a:spcAft>
                <a:spcPts val="0"/>
              </a:spcAft>
            </a:pPr>
            <a:r>
              <a:rPr lang="x-none" b="1" dirty="0">
                <a:latin typeface="Arial" panose="020B0604020202020204" pitchFamily="34" charset="0"/>
                <a:ea typeface="Times New Roman" panose="02020603050405020304" pitchFamily="18" charset="0"/>
              </a:rPr>
              <a:t>Art.13</a:t>
            </a:r>
            <a:br>
              <a:rPr lang="x-none" b="1" dirty="0">
                <a:latin typeface="Arial" panose="020B0604020202020204" pitchFamily="34" charset="0"/>
                <a:ea typeface="Times New Roman" panose="02020603050405020304" pitchFamily="18" charset="0"/>
              </a:rPr>
            </a:br>
            <a:r>
              <a:rPr lang="x-none" b="1" i="1" dirty="0">
                <a:latin typeface="Arial" panose="020B0604020202020204" pitchFamily="34" charset="0"/>
                <a:ea typeface="Times New Roman" panose="02020603050405020304" pitchFamily="18" charset="0"/>
              </a:rPr>
              <a:t>Diritti di informazione</a:t>
            </a:r>
            <a:endParaRPr lang="it-IT" sz="2800" b="1" dirty="0">
              <a:latin typeface="Times New Roman" panose="02020603050405020304" pitchFamily="18" charset="0"/>
              <a:ea typeface="Times New Roman" panose="02020603050405020304" pitchFamily="18" charset="0"/>
            </a:endParaRPr>
          </a:p>
          <a:p>
            <a:pPr algn="just">
              <a:spcAft>
                <a:spcPts val="0"/>
              </a:spcAft>
            </a:pPr>
            <a:r>
              <a:rPr lang="it-IT" dirty="0">
                <a:latin typeface="Arial" panose="020B0604020202020204" pitchFamily="34" charset="0"/>
                <a:ea typeface="Cambria" panose="02040503050406030204" pitchFamily="18" charset="0"/>
                <a:cs typeface="Times New Roman" panose="02020603050405020304" pitchFamily="18" charset="0"/>
              </a:rPr>
              <a:t>1. Ciascuna Direzione generale competente informa, preventivamente, i soggetti sindacali di cui all’art. </a:t>
            </a:r>
            <a:r>
              <a:rPr lang="it-IT" dirty="0">
                <a:highlight>
                  <a:srgbClr val="FFFF00"/>
                </a:highlight>
                <a:latin typeface="Arial" panose="020B0604020202020204" pitchFamily="34" charset="0"/>
                <a:ea typeface="Cambria" panose="02040503050406030204" pitchFamily="18" charset="0"/>
                <a:cs typeface="Times New Roman" panose="02020603050405020304" pitchFamily="18" charset="0"/>
              </a:rPr>
              <a:t>7</a:t>
            </a:r>
            <a:r>
              <a:rPr lang="it-IT" dirty="0">
                <a:latin typeface="Arial" panose="020B0604020202020204" pitchFamily="34" charset="0"/>
                <a:ea typeface="Cambria" panose="02040503050406030204" pitchFamily="18" charset="0"/>
                <a:cs typeface="Times New Roman" panose="02020603050405020304" pitchFamily="18" charset="0"/>
              </a:rPr>
              <a:t>, sugli atti di valenza generale, anche di carattere finanziario, concernenti il rapporto di lavoro, l'organizzazione degli uffici, la qualità dell’ambiente di lavoro e la gestione complessiva delle risorse umane.</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algn="just">
              <a:spcAft>
                <a:spcPts val="0"/>
              </a:spcAft>
            </a:pPr>
            <a:r>
              <a:rPr lang="it-IT" dirty="0">
                <a:latin typeface="Arial" panose="020B0604020202020204" pitchFamily="34" charset="0"/>
                <a:ea typeface="Cambria" panose="02040503050406030204" pitchFamily="18" charset="0"/>
                <a:cs typeface="Times New Roman" panose="02020603050405020304" pitchFamily="18" charset="0"/>
              </a:rPr>
              <a:t>2. Sulle seguenti materie e su richiesta dei soggetti sindacali di cui </a:t>
            </a:r>
            <a:r>
              <a:rPr lang="it-IT" dirty="0">
                <a:highlight>
                  <a:srgbClr val="FFFF00"/>
                </a:highlight>
                <a:latin typeface="Arial" panose="020B0604020202020204" pitchFamily="34" charset="0"/>
                <a:ea typeface="Cambria" panose="02040503050406030204" pitchFamily="18" charset="0"/>
                <a:cs typeface="Times New Roman" panose="02020603050405020304" pitchFamily="18" charset="0"/>
              </a:rPr>
              <a:t>all’art. 7</a:t>
            </a:r>
            <a:r>
              <a:rPr lang="it-IT" dirty="0">
                <a:latin typeface="Arial" panose="020B0604020202020204" pitchFamily="34" charset="0"/>
                <a:ea typeface="Cambria" panose="02040503050406030204" pitchFamily="18" charset="0"/>
                <a:cs typeface="Times New Roman" panose="02020603050405020304" pitchFamily="18" charset="0"/>
              </a:rPr>
              <a:t>, l’informazione è successiva ed è resa entro 60 giorni:</a:t>
            </a:r>
          </a:p>
          <a:p>
            <a:pPr algn="just">
              <a:spcAft>
                <a:spcPts val="0"/>
              </a:spcAft>
            </a:pPr>
            <a:r>
              <a:rPr lang="it-IT" sz="2800" dirty="0">
                <a:effectLst/>
                <a:latin typeface="Arial" panose="020B0604020202020204" pitchFamily="34" charset="0"/>
                <a:ea typeface="Cambria" panose="02040503050406030204" pitchFamily="18" charset="0"/>
                <a:cs typeface="Times New Roman" panose="02020603050405020304" pitchFamily="18" charset="0"/>
              </a:rPr>
              <a:t>…………………………..</a:t>
            </a:r>
          </a:p>
          <a:p>
            <a:pPr algn="just">
              <a:spcAft>
                <a:spcPts val="0"/>
              </a:spcAft>
            </a:pPr>
            <a:endParaRPr lang="it-IT" sz="2800" dirty="0">
              <a:latin typeface="Arial" panose="020B0604020202020204" pitchFamily="34" charset="0"/>
              <a:ea typeface="Cambria" panose="02040503050406030204" pitchFamily="18" charset="0"/>
              <a:cs typeface="Times New Roman" panose="02020603050405020304" pitchFamily="18" charset="0"/>
            </a:endParaRPr>
          </a:p>
          <a:p>
            <a:pPr algn="just"/>
            <a:r>
              <a:rPr lang="it-IT" dirty="0">
                <a:latin typeface="Arial" panose="020B0604020202020204" pitchFamily="34" charset="0"/>
                <a:ea typeface="Cambria" panose="02040503050406030204" pitchFamily="18" charset="0"/>
                <a:cs typeface="Times New Roman" panose="02020603050405020304" pitchFamily="18" charset="0"/>
              </a:rPr>
              <a:t>misure adottate in materia di igiene e sicurezza nei luoghi di lavoro;</a:t>
            </a:r>
          </a:p>
          <a:p>
            <a:pPr algn="just">
              <a:spcAft>
                <a:spcPts val="0"/>
              </a:spcAft>
            </a:pPr>
            <a:endParaRPr lang="it-IT" sz="2800" dirty="0">
              <a:effectLst/>
              <a:latin typeface="Arial" panose="020B0604020202020204" pitchFamily="34" charset="0"/>
              <a:ea typeface="Cambria" panose="02040503050406030204" pitchFamily="18" charset="0"/>
              <a:cs typeface="Times New Roman" panose="02020603050405020304" pitchFamily="18" charset="0"/>
            </a:endParaRPr>
          </a:p>
          <a:p>
            <a:pPr algn="just">
              <a:spcAft>
                <a:spcPts val="0"/>
              </a:spcAft>
            </a:pP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 name="Immagine 9">
            <a:extLst>
              <a:ext uri="{FF2B5EF4-FFF2-40B4-BE49-F238E27FC236}">
                <a16:creationId xmlns:a16="http://schemas.microsoft.com/office/drawing/2014/main" id="{C1CC3DDF-A892-4729-B895-50D471660C19}"/>
              </a:ext>
            </a:extLst>
          </p:cNvPr>
          <p:cNvPicPr>
            <a:picLocks noChangeAspect="1"/>
          </p:cNvPicPr>
          <p:nvPr/>
        </p:nvPicPr>
        <p:blipFill>
          <a:blip r:embed="rId4"/>
          <a:stretch>
            <a:fillRect/>
          </a:stretch>
        </p:blipFill>
        <p:spPr>
          <a:xfrm>
            <a:off x="185988" y="196850"/>
            <a:ext cx="10321423" cy="908383"/>
          </a:xfrm>
          <a:prstGeom prst="rect">
            <a:avLst/>
          </a:prstGeom>
        </p:spPr>
      </p:pic>
      <p:sp>
        <p:nvSpPr>
          <p:cNvPr id="11" name="CasellaDiTesto 10">
            <a:extLst>
              <a:ext uri="{FF2B5EF4-FFF2-40B4-BE49-F238E27FC236}">
                <a16:creationId xmlns:a16="http://schemas.microsoft.com/office/drawing/2014/main" id="{D7EA38D7-54CD-436B-836A-AD0FBF716F6F}"/>
              </a:ext>
            </a:extLst>
          </p:cNvPr>
          <p:cNvSpPr txBox="1"/>
          <p:nvPr/>
        </p:nvSpPr>
        <p:spPr>
          <a:xfrm>
            <a:off x="698500" y="942847"/>
            <a:ext cx="9601154" cy="584775"/>
          </a:xfrm>
          <a:prstGeom prst="rect">
            <a:avLst/>
          </a:prstGeom>
          <a:noFill/>
        </p:spPr>
        <p:txBody>
          <a:bodyPr wrap="none" rtlCol="0">
            <a:spAutoFit/>
          </a:bodyPr>
          <a:lstStyle/>
          <a:p>
            <a:r>
              <a:rPr lang="it-IT" sz="3200" dirty="0">
                <a:solidFill>
                  <a:srgbClr val="FF0000"/>
                </a:solidFill>
              </a:rPr>
              <a:t>Vediamo quali articoli si occupano di sicurezza del lavoro</a:t>
            </a:r>
          </a:p>
        </p:txBody>
      </p:sp>
      <p:pic>
        <p:nvPicPr>
          <p:cNvPr id="12" name="Picture 5" descr="logo nuovo-2">
            <a:extLst>
              <a:ext uri="{FF2B5EF4-FFF2-40B4-BE49-F238E27FC236}">
                <a16:creationId xmlns:a16="http://schemas.microsoft.com/office/drawing/2014/main" id="{3D72FC7E-6A73-4D42-997E-13EE4C170D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6115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2" name="Rettangolo 1">
            <a:extLst>
              <a:ext uri="{FF2B5EF4-FFF2-40B4-BE49-F238E27FC236}">
                <a16:creationId xmlns:a16="http://schemas.microsoft.com/office/drawing/2014/main" id="{1ACADE1E-263C-4BB8-A14F-12B348F8DE88}"/>
              </a:ext>
            </a:extLst>
          </p:cNvPr>
          <p:cNvSpPr/>
          <p:nvPr/>
        </p:nvSpPr>
        <p:spPr>
          <a:xfrm>
            <a:off x="2451100" y="654050"/>
            <a:ext cx="5346700" cy="1938992"/>
          </a:xfrm>
          <a:prstGeom prst="rect">
            <a:avLst/>
          </a:prstGeom>
        </p:spPr>
        <p:txBody>
          <a:bodyPr>
            <a:spAutoFit/>
          </a:bodyPr>
          <a:lstStyle/>
          <a:p>
            <a:pPr marR="44450" algn="ctr">
              <a:spcAft>
                <a:spcPts val="0"/>
              </a:spcAft>
            </a:pPr>
            <a:r>
              <a:rPr lang="x-none" b="1" dirty="0">
                <a:latin typeface="Arial" panose="020B0604020202020204" pitchFamily="34" charset="0"/>
                <a:ea typeface="Times New Roman" panose="02020603050405020304" pitchFamily="18" charset="0"/>
              </a:rPr>
              <a:t>Art.27 bis </a:t>
            </a:r>
            <a:r>
              <a:rPr lang="it-IT" b="1" i="1" dirty="0">
                <a:solidFill>
                  <a:srgbClr val="0070C0"/>
                </a:solidFill>
                <a:latin typeface="Arial" panose="020B0604020202020204" pitchFamily="34" charset="0"/>
                <a:ea typeface="Times New Roman" panose="02020603050405020304" pitchFamily="18" charset="0"/>
              </a:rPr>
              <a:t>(ex Art.9 CCRL 8.10.2008)</a:t>
            </a:r>
            <a:br>
              <a:rPr lang="x-none" b="1" i="1" dirty="0">
                <a:solidFill>
                  <a:srgbClr val="0070C0"/>
                </a:solidFill>
                <a:latin typeface="Arial" panose="020B0604020202020204" pitchFamily="34" charset="0"/>
                <a:ea typeface="Times New Roman" panose="02020603050405020304" pitchFamily="18" charset="0"/>
              </a:rPr>
            </a:br>
            <a:r>
              <a:rPr lang="x-none" b="1" dirty="0">
                <a:latin typeface="Arial" panose="020B0604020202020204" pitchFamily="34" charset="0"/>
                <a:ea typeface="Times New Roman" panose="02020603050405020304" pitchFamily="18" charset="0"/>
              </a:rPr>
              <a:t>Comitato paritetico sul fenomeno del mobbing</a:t>
            </a:r>
            <a:endParaRPr lang="it-IT" b="1" dirty="0">
              <a:latin typeface="Arial" panose="020B0604020202020204" pitchFamily="34" charset="0"/>
              <a:ea typeface="Times New Roman" panose="02020603050405020304" pitchFamily="18" charset="0"/>
            </a:endParaRPr>
          </a:p>
          <a:p>
            <a:pPr marR="44450" algn="ctr">
              <a:spcAft>
                <a:spcPts val="0"/>
              </a:spcAft>
            </a:pPr>
            <a:endParaRPr lang="it-IT" sz="2800" b="1" dirty="0">
              <a:effectLst/>
              <a:latin typeface="Arial" panose="020B0604020202020204" pitchFamily="34" charset="0"/>
              <a:ea typeface="Times New Roman" panose="02020603050405020304" pitchFamily="18" charset="0"/>
            </a:endParaRPr>
          </a:p>
          <a:p>
            <a:pPr marR="44450" algn="ctr">
              <a:spcAft>
                <a:spcPts val="0"/>
              </a:spcAft>
            </a:pPr>
            <a:endParaRPr lang="it-IT" sz="2800" b="1" dirty="0">
              <a:latin typeface="Arial" panose="020B0604020202020204" pitchFamily="34" charset="0"/>
              <a:ea typeface="Times New Roman" panose="02020603050405020304" pitchFamily="18" charset="0"/>
            </a:endParaRPr>
          </a:p>
          <a:p>
            <a:pPr marR="44450" algn="ctr">
              <a:spcAft>
                <a:spcPts val="0"/>
              </a:spcAft>
            </a:pPr>
            <a:endParaRPr lang="it-IT" sz="2800" b="1" dirty="0">
              <a:effectLst/>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296755D0-134E-48AF-9900-664AE43B1DAC}"/>
              </a:ext>
            </a:extLst>
          </p:cNvPr>
          <p:cNvSpPr/>
          <p:nvPr/>
        </p:nvSpPr>
        <p:spPr>
          <a:xfrm>
            <a:off x="698499" y="1654592"/>
            <a:ext cx="9899569" cy="2308324"/>
          </a:xfrm>
          <a:prstGeom prst="rect">
            <a:avLst/>
          </a:prstGeom>
        </p:spPr>
        <p:txBody>
          <a:bodyPr wrap="square">
            <a:spAutoFit/>
          </a:bodyPr>
          <a:lstStyle/>
          <a:p>
            <a:pPr algn="just">
              <a:spcAft>
                <a:spcPts val="0"/>
              </a:spcAft>
            </a:pPr>
            <a:r>
              <a:rPr lang="it-IT" dirty="0">
                <a:solidFill>
                  <a:srgbClr val="000000"/>
                </a:solidFill>
                <a:latin typeface="Arial" panose="020B0604020202020204" pitchFamily="34" charset="0"/>
                <a:ea typeface="Cambria" panose="02040503050406030204" pitchFamily="18" charset="0"/>
                <a:cs typeface="Times New Roman" panose="02020603050405020304" pitchFamily="18" charset="0"/>
              </a:rPr>
              <a:t>6. Il Comitato è costituito da un componente designato da ciascuna delle organizzazioni sindacali firmatarie del presente contratto e da un pari numero di rappresentanti delle Amministrazioni regionali. Il Presidente del Comitato viene designato tra i rappresentanti delle Amministrazioni regionali ed il vicepresidente dai componenti di parte sindacale. Per ogni componente effettivo è previsto un componente supplente. Ferma rimanendo la composizione paritetica del Comitato, di esso fa parte anche un rappresentante del Comitato per le pari opportunità, appositamente designato da quest’ultimo, allo scopo di garantire il raccordo tra le attività dei due organismi. </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218BB68B-BA79-416B-9BA7-0CC1C4A6FE94}"/>
              </a:ext>
            </a:extLst>
          </p:cNvPr>
          <p:cNvSpPr txBox="1"/>
          <p:nvPr/>
        </p:nvSpPr>
        <p:spPr>
          <a:xfrm>
            <a:off x="1993900" y="4779214"/>
            <a:ext cx="7035900" cy="923330"/>
          </a:xfrm>
          <a:prstGeom prst="rect">
            <a:avLst/>
          </a:prstGeom>
          <a:noFill/>
        </p:spPr>
        <p:txBody>
          <a:bodyPr wrap="none" rtlCol="0">
            <a:spAutoFit/>
          </a:bodyPr>
          <a:lstStyle/>
          <a:p>
            <a:r>
              <a:rPr lang="it-IT" sz="5400" b="1" dirty="0">
                <a:solidFill>
                  <a:srgbClr val="FF0000"/>
                </a:solidFill>
                <a:effectLst>
                  <a:outerShdw blurRad="38100" dist="38100" dir="2700000" algn="tl">
                    <a:srgbClr val="000000">
                      <a:alpha val="43137"/>
                    </a:srgbClr>
                  </a:outerShdw>
                </a:effectLst>
              </a:rPr>
              <a:t>Esiste questo comitato?</a:t>
            </a:r>
          </a:p>
        </p:txBody>
      </p:sp>
      <p:pic>
        <p:nvPicPr>
          <p:cNvPr id="8" name="Picture 5" descr="logo nuovo-2">
            <a:extLst>
              <a:ext uri="{FF2B5EF4-FFF2-40B4-BE49-F238E27FC236}">
                <a16:creationId xmlns:a16="http://schemas.microsoft.com/office/drawing/2014/main" id="{2B19AB76-7471-4E1F-A1E4-58F27A2AFD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logo nuovo-2">
            <a:extLst>
              <a:ext uri="{FF2B5EF4-FFF2-40B4-BE49-F238E27FC236}">
                <a16:creationId xmlns:a16="http://schemas.microsoft.com/office/drawing/2014/main" id="{50146948-D76F-40BB-874F-B06CA8FA21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858" y="6623858"/>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3419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2" name="Rettangolo 1">
            <a:extLst>
              <a:ext uri="{FF2B5EF4-FFF2-40B4-BE49-F238E27FC236}">
                <a16:creationId xmlns:a16="http://schemas.microsoft.com/office/drawing/2014/main" id="{4560FBF2-26DD-456A-A553-6AEFE60C7026}"/>
              </a:ext>
            </a:extLst>
          </p:cNvPr>
          <p:cNvSpPr/>
          <p:nvPr/>
        </p:nvSpPr>
        <p:spPr>
          <a:xfrm>
            <a:off x="982483" y="37405"/>
            <a:ext cx="9524999" cy="6186309"/>
          </a:xfrm>
          <a:prstGeom prst="rect">
            <a:avLst/>
          </a:prstGeom>
        </p:spPr>
        <p:txBody>
          <a:bodyPr wrap="square">
            <a:spAutoFit/>
          </a:bodyPr>
          <a:lstStyle/>
          <a:p>
            <a:pPr marR="44450" algn="ctr">
              <a:spcAft>
                <a:spcPts val="0"/>
              </a:spcAft>
            </a:pPr>
            <a:r>
              <a:rPr lang="x-none" b="1" dirty="0">
                <a:latin typeface="Arial" panose="020B0604020202020204" pitchFamily="34" charset="0"/>
                <a:ea typeface="Times New Roman" panose="02020603050405020304" pitchFamily="18" charset="0"/>
              </a:rPr>
              <a:t>Art.56</a:t>
            </a:r>
            <a:br>
              <a:rPr lang="x-none" b="1" dirty="0">
                <a:latin typeface="Arial" panose="020B0604020202020204" pitchFamily="34" charset="0"/>
                <a:ea typeface="Times New Roman" panose="02020603050405020304" pitchFamily="18" charset="0"/>
              </a:rPr>
            </a:br>
            <a:r>
              <a:rPr lang="x-none" b="1" i="1" dirty="0">
                <a:latin typeface="Arial" panose="020B0604020202020204" pitchFamily="34" charset="0"/>
                <a:ea typeface="Times New Roman" panose="02020603050405020304" pitchFamily="18" charset="0"/>
              </a:rPr>
              <a:t>Igiene e sicurezza sul lavoro</a:t>
            </a:r>
            <a:endParaRPr lang="it-IT" sz="2800" b="1" dirty="0">
              <a:latin typeface="Times New Roman" panose="02020603050405020304" pitchFamily="18" charset="0"/>
              <a:ea typeface="Times New Roman" panose="02020603050405020304" pitchFamily="18" charset="0"/>
            </a:endParaRPr>
          </a:p>
          <a:p>
            <a:pPr marR="44450" algn="just">
              <a:spcAft>
                <a:spcPts val="0"/>
              </a:spcAft>
            </a:pPr>
            <a:r>
              <a:rPr lang="it-IT" dirty="0">
                <a:latin typeface="Arial" panose="020B0604020202020204" pitchFamily="34" charset="0"/>
                <a:ea typeface="Cambria" panose="02040503050406030204" pitchFamily="18" charset="0"/>
                <a:cs typeface="Times New Roman" panose="02020603050405020304" pitchFamily="18" charset="0"/>
              </a:rPr>
              <a:t>1. L’amministrazione provvede ad adottare misure atte a garantire la salubrità e la sicurezza del lavoro e la prevenzione delle malattie professionali.</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R="44450" algn="just">
              <a:spcAft>
                <a:spcPts val="0"/>
              </a:spcAft>
            </a:pPr>
            <a:r>
              <a:rPr lang="it-IT" dirty="0">
                <a:latin typeface="Arial" panose="020B0604020202020204" pitchFamily="34" charset="0"/>
                <a:ea typeface="Cambria" panose="02040503050406030204" pitchFamily="18" charset="0"/>
                <a:cs typeface="Times New Roman" panose="02020603050405020304" pitchFamily="18" charset="0"/>
              </a:rPr>
              <a:t>2. L’Amministrazione </a:t>
            </a:r>
            <a:r>
              <a:rPr lang="it-IT" u="sng"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adotta idonee misure di prevenzione a tutela dei lavoratori addetti ad impianti tecnologici o a video terminali</a:t>
            </a:r>
            <a:r>
              <a:rPr lang="it-IT" dirty="0">
                <a:latin typeface="Arial" panose="020B0604020202020204" pitchFamily="34" charset="0"/>
                <a:ea typeface="Cambria" panose="02040503050406030204" pitchFamily="18" charset="0"/>
                <a:cs typeface="Times New Roman" panose="02020603050405020304" pitchFamily="18" charset="0"/>
              </a:rPr>
              <a:t>. I lavoratori, assegnati a questi settori, che ne facciano richiesta, sono sottoposti periodicamente e di regola almeno ogni 5 anni ad accertamenti ed esami clinici specifici per le finalità di medicina sociale e preventiva. </a:t>
            </a:r>
            <a:r>
              <a:rPr lang="it-IT" u="sng"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Chi viene adibito in via continuativa o abituale per l'intera giornata lavorativa all'uso di videoterminali deve essere sottoposto a visite mediche specifiche come previste dalla legge con cadenza annuale.</a:t>
            </a:r>
          </a:p>
          <a:p>
            <a:pPr marR="44450" algn="just">
              <a:spcAft>
                <a:spcPts val="0"/>
              </a:spcAft>
            </a:pPr>
            <a:r>
              <a:rPr lang="it-IT" dirty="0">
                <a:latin typeface="Arial" panose="020B0604020202020204" pitchFamily="34" charset="0"/>
                <a:ea typeface="Cambria" panose="02040503050406030204" pitchFamily="18" charset="0"/>
                <a:cs typeface="Times New Roman" panose="02020603050405020304" pitchFamily="18" charset="0"/>
              </a:rPr>
              <a:t>3. Saranno individuate con le OO.SS. le attività lavorative maggiormente a rischio per la salute e le modalità partecipative bilaterali per il conseguimento degli obiettivi di cui al presente articolo. Gli addetti a tali attività sono </a:t>
            </a:r>
            <a:r>
              <a:rPr lang="it-IT" u="sng" dirty="0">
                <a:latin typeface="Arial" panose="020B0604020202020204" pitchFamily="34" charset="0"/>
                <a:ea typeface="Cambria" panose="02040503050406030204" pitchFamily="18" charset="0"/>
                <a:cs typeface="Times New Roman" panose="02020603050405020304" pitchFamily="18" charset="0"/>
              </a:rPr>
              <a:t>sottoposti</a:t>
            </a:r>
            <a:r>
              <a:rPr lang="it-IT" dirty="0">
                <a:latin typeface="Arial" panose="020B0604020202020204" pitchFamily="34" charset="0"/>
                <a:ea typeface="Cambria" panose="02040503050406030204" pitchFamily="18" charset="0"/>
                <a:cs typeface="Times New Roman" panose="02020603050405020304" pitchFamily="18" charset="0"/>
              </a:rPr>
              <a:t> a visite di controllo nei tempi e modalità da concordare in sede di contrattazione integrativa.</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R="44450" algn="just"/>
            <a:r>
              <a:rPr lang="it-IT" dirty="0">
                <a:latin typeface="Arial" panose="020B0604020202020204" pitchFamily="34" charset="0"/>
                <a:ea typeface="Cambria" panose="02040503050406030204" pitchFamily="18" charset="0"/>
                <a:cs typeface="Times New Roman" panose="02020603050405020304" pitchFamily="18" charset="0"/>
              </a:rPr>
              <a:t>4. Le spese sostenute per gli accertamenti sono a carico dell'Amministrazione. </a:t>
            </a:r>
            <a:r>
              <a:rPr lang="it-IT" u="sng"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Entro e non oltre 6 mesi dalla stipulazione del presente accordo, le parti si impegnano a definire specifiche intese:</a:t>
            </a:r>
          </a:p>
          <a:p>
            <a:pPr marR="44450" lvl="0" indent="-342900" algn="just">
              <a:buFont typeface="+mj-lt"/>
              <a:buAutoNum type="alphaLcParenR"/>
              <a:tabLst>
                <a:tab pos="457200" algn="l"/>
              </a:tabLst>
            </a:pPr>
            <a:r>
              <a:rPr lang="it-IT" u="sng"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in materia di igiene e sicurezza negli ambienti di lavoro ai </a:t>
            </a:r>
            <a:r>
              <a:rPr lang="it-IT" u="sng" dirty="0">
                <a:solidFill>
                  <a:srgbClr val="FF0000"/>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sensi del </a:t>
            </a:r>
            <a:r>
              <a:rPr lang="it-IT" u="sng" dirty="0" err="1">
                <a:solidFill>
                  <a:srgbClr val="FF0000"/>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D.Lgs.</a:t>
            </a:r>
            <a:r>
              <a:rPr lang="it-IT" u="sng" dirty="0">
                <a:solidFill>
                  <a:srgbClr val="FF0000"/>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 81/08;</a:t>
            </a:r>
          </a:p>
          <a:p>
            <a:pPr marR="44450" lvl="0" indent="-342900" algn="just">
              <a:buFont typeface="+mj-lt"/>
              <a:buAutoNum type="alphaLcParenR"/>
              <a:tabLst>
                <a:tab pos="457200" algn="l"/>
              </a:tabLst>
            </a:pPr>
            <a:r>
              <a:rPr lang="it-IT" u="sng" dirty="0">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in materia di individuazione delle categorie di lavoro usurante presenti nell'area contrattuale, eventualmente non ricomprese nell’elenco statale, ai fini dell'estensione ai lavoratori interessati delle disposizioni previste dalla legge </a:t>
            </a:r>
            <a:r>
              <a:rPr lang="it-IT" u="sng" dirty="0">
                <a:solidFill>
                  <a:srgbClr val="FF0000"/>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Times New Roman" panose="02020603050405020304" pitchFamily="18" charset="0"/>
              </a:rPr>
              <a:t>attuale</a:t>
            </a:r>
          </a:p>
        </p:txBody>
      </p:sp>
      <p:pic>
        <p:nvPicPr>
          <p:cNvPr id="7" name="Picture 5" descr="logo nuovo-2">
            <a:extLst>
              <a:ext uri="{FF2B5EF4-FFF2-40B4-BE49-F238E27FC236}">
                <a16:creationId xmlns:a16="http://schemas.microsoft.com/office/drawing/2014/main" id="{22D56F71-06E7-436A-B617-97478449E3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181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2" name="Rettangolo 1">
            <a:extLst>
              <a:ext uri="{FF2B5EF4-FFF2-40B4-BE49-F238E27FC236}">
                <a16:creationId xmlns:a16="http://schemas.microsoft.com/office/drawing/2014/main" id="{168A5737-7B35-4578-B0CA-6F19A47C4E22}"/>
              </a:ext>
            </a:extLst>
          </p:cNvPr>
          <p:cNvSpPr/>
          <p:nvPr/>
        </p:nvSpPr>
        <p:spPr>
          <a:xfrm>
            <a:off x="787400" y="425450"/>
            <a:ext cx="9906000" cy="646331"/>
          </a:xfrm>
          <a:prstGeom prst="rect">
            <a:avLst/>
          </a:prstGeom>
        </p:spPr>
        <p:txBody>
          <a:bodyPr wrap="square">
            <a:spAutoFit/>
          </a:bodyPr>
          <a:lstStyle/>
          <a:p>
            <a:pPr>
              <a:spcAft>
                <a:spcPts val="0"/>
              </a:spcAft>
            </a:pPr>
            <a:r>
              <a:rPr lang="it-IT" b="1" i="1" dirty="0">
                <a:solidFill>
                  <a:srgbClr val="000000"/>
                </a:solidFill>
                <a:latin typeface="Arial" panose="020B0604020202020204" pitchFamily="34" charset="0"/>
                <a:ea typeface="Calibri" panose="020F0502020204030204" pitchFamily="34" charset="0"/>
                <a:cs typeface="Book Antiqua" panose="02040602050305030304" pitchFamily="18" charset="0"/>
              </a:rPr>
              <a:t>Codice di comportamento del personale della Regione Autonoma della Sardegna,</a:t>
            </a:r>
            <a:endParaRPr lang="it-IT" sz="3200" dirty="0">
              <a:solidFill>
                <a:srgbClr val="000000"/>
              </a:solidFill>
              <a:latin typeface="Book Antiqua" panose="02040602050305030304" pitchFamily="18" charset="0"/>
              <a:ea typeface="Calibri" panose="020F0502020204030204" pitchFamily="34" charset="0"/>
              <a:cs typeface="Book Antiqua" panose="02040602050305030304" pitchFamily="18" charset="0"/>
            </a:endParaRPr>
          </a:p>
          <a:p>
            <a:r>
              <a:rPr lang="it-IT" b="1" i="1" dirty="0">
                <a:latin typeface="Arial" panose="020B0604020202020204" pitchFamily="34" charset="0"/>
                <a:ea typeface="Cambria" panose="02040503050406030204" pitchFamily="18" charset="0"/>
              </a:rPr>
              <a:t> degli Enti, delle Agenzie e delle Società partecipate</a:t>
            </a:r>
            <a:endParaRPr lang="it-IT" dirty="0"/>
          </a:p>
        </p:txBody>
      </p:sp>
      <p:sp>
        <p:nvSpPr>
          <p:cNvPr id="3" name="Rettangolo 2">
            <a:extLst>
              <a:ext uri="{FF2B5EF4-FFF2-40B4-BE49-F238E27FC236}">
                <a16:creationId xmlns:a16="http://schemas.microsoft.com/office/drawing/2014/main" id="{FADC1B22-44F2-4898-A636-021B162712C7}"/>
              </a:ext>
            </a:extLst>
          </p:cNvPr>
          <p:cNvSpPr/>
          <p:nvPr/>
        </p:nvSpPr>
        <p:spPr>
          <a:xfrm>
            <a:off x="393700" y="1720850"/>
            <a:ext cx="9906000" cy="2990562"/>
          </a:xfrm>
          <a:prstGeom prst="rect">
            <a:avLst/>
          </a:prstGeom>
        </p:spPr>
        <p:txBody>
          <a:bodyPr wrap="square">
            <a:spAutoFit/>
          </a:bodyPr>
          <a:lstStyle/>
          <a:p>
            <a:pPr marR="44450">
              <a:spcAft>
                <a:spcPts val="1000"/>
              </a:spcAft>
            </a:pPr>
            <a:r>
              <a:rPr lang="it-IT" dirty="0">
                <a:latin typeface="Arial" panose="020B0604020202020204" pitchFamily="34" charset="0"/>
                <a:ea typeface="Cambria" panose="02040503050406030204" pitchFamily="18" charset="0"/>
                <a:cs typeface="Times New Roman" panose="02020603050405020304" pitchFamily="18" charset="0"/>
              </a:rPr>
              <a:t> </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R="44450" algn="ctr">
              <a:spcAft>
                <a:spcPts val="0"/>
              </a:spcAft>
            </a:pPr>
            <a:r>
              <a:rPr lang="x-none" b="1" dirty="0">
                <a:latin typeface="Arial" panose="020B0604020202020204" pitchFamily="34" charset="0"/>
                <a:ea typeface="Times New Roman" panose="02020603050405020304" pitchFamily="18" charset="0"/>
              </a:rPr>
              <a:t>Art.5</a:t>
            </a:r>
            <a:br>
              <a:rPr lang="x-none" b="1" dirty="0">
                <a:latin typeface="Arial" panose="020B0604020202020204" pitchFamily="34" charset="0"/>
                <a:ea typeface="Times New Roman" panose="02020603050405020304" pitchFamily="18" charset="0"/>
              </a:rPr>
            </a:br>
            <a:r>
              <a:rPr lang="x-none" b="1" i="1" dirty="0">
                <a:latin typeface="Arial" panose="020B0604020202020204" pitchFamily="34" charset="0"/>
                <a:ea typeface="Times New Roman" panose="02020603050405020304" pitchFamily="18" charset="0"/>
              </a:rPr>
              <a:t>Rimprovero verbale o scritto e multa</a:t>
            </a:r>
            <a:endParaRPr lang="it-IT" sz="2800" b="1" dirty="0">
              <a:latin typeface="Times New Roman" panose="02020603050405020304" pitchFamily="18" charset="0"/>
              <a:ea typeface="Times New Roman" panose="02020603050405020304" pitchFamily="18" charset="0"/>
            </a:endParaRPr>
          </a:p>
          <a:p>
            <a:pPr marR="44450" algn="just">
              <a:spcAft>
                <a:spcPts val="0"/>
              </a:spcAft>
            </a:pPr>
            <a:r>
              <a:rPr lang="it-IT" dirty="0">
                <a:latin typeface="Arial" panose="020B0604020202020204" pitchFamily="34" charset="0"/>
                <a:ea typeface="Cambria" panose="02040503050406030204" pitchFamily="18" charset="0"/>
                <a:cs typeface="Times New Roman" panose="02020603050405020304" pitchFamily="18" charset="0"/>
              </a:rPr>
              <a:t>1. Le sanzioni disciplinari comportanti il rimprovero verbale o scritto, e la multa, sono irrogate per: </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L="342900" marR="44450" lvl="0" indent="-342900" algn="just">
              <a:spcAft>
                <a:spcPts val="0"/>
              </a:spcAft>
              <a:buFont typeface="+mj-lt"/>
              <a:buAutoNum type="alphaLcParenR"/>
              <a:tabLst>
                <a:tab pos="457200" algn="l"/>
              </a:tabLst>
            </a:pPr>
            <a:r>
              <a:rPr lang="it-IT" dirty="0">
                <a:latin typeface="Arial" panose="020B0604020202020204" pitchFamily="34" charset="0"/>
                <a:ea typeface="Cambria" panose="02040503050406030204" pitchFamily="18" charset="0"/>
                <a:cs typeface="Times New Roman" panose="02020603050405020304" pitchFamily="18" charset="0"/>
              </a:rPr>
              <a:t>….</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L="342900" marR="44450" lvl="0" indent="-342900" algn="just">
              <a:spcAft>
                <a:spcPts val="0"/>
              </a:spcAft>
              <a:buFont typeface="+mj-lt"/>
              <a:buAutoNum type="alphaLcParenR"/>
              <a:tabLst>
                <a:tab pos="457200" algn="l"/>
              </a:tabLst>
            </a:pPr>
            <a:r>
              <a:rPr lang="it-IT" dirty="0">
                <a:latin typeface="Arial" panose="020B0604020202020204" pitchFamily="34" charset="0"/>
                <a:ea typeface="Cambria" panose="02040503050406030204" pitchFamily="18" charset="0"/>
                <a:cs typeface="Times New Roman" panose="02020603050405020304" pitchFamily="18" charset="0"/>
              </a:rPr>
              <a:t>…..</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L="342900" marR="44450" lvl="0" indent="-342900" algn="just">
              <a:spcAft>
                <a:spcPts val="0"/>
              </a:spcAft>
              <a:buFont typeface="+mj-lt"/>
              <a:buAutoNum type="alphaLcParenR"/>
              <a:tabLst>
                <a:tab pos="457200" algn="l"/>
              </a:tabLst>
            </a:pPr>
            <a:r>
              <a:rPr lang="it-IT" dirty="0">
                <a:latin typeface="Arial" panose="020B0604020202020204" pitchFamily="34" charset="0"/>
                <a:ea typeface="Cambria" panose="02040503050406030204" pitchFamily="18" charset="0"/>
                <a:cs typeface="Times New Roman" panose="02020603050405020304" pitchFamily="18" charset="0"/>
              </a:rPr>
              <a:t>…..</a:t>
            </a:r>
            <a:endParaRPr lang="it-IT" sz="2800" dirty="0">
              <a:latin typeface="Cambria" panose="02040503050406030204" pitchFamily="18" charset="0"/>
              <a:ea typeface="Cambria" panose="02040503050406030204" pitchFamily="18" charset="0"/>
              <a:cs typeface="Times New Roman" panose="02020603050405020304" pitchFamily="18" charset="0"/>
            </a:endParaRPr>
          </a:p>
          <a:p>
            <a:pPr marL="342900" marR="44450" lvl="0" indent="-342900" algn="just">
              <a:spcAft>
                <a:spcPts val="0"/>
              </a:spcAft>
              <a:buFont typeface="+mj-lt"/>
              <a:buAutoNum type="alphaLcParenR"/>
              <a:tabLst>
                <a:tab pos="457200" algn="l"/>
              </a:tabLst>
            </a:pPr>
            <a:r>
              <a:rPr lang="it-IT" dirty="0">
                <a:latin typeface="Arial" panose="020B0604020202020204" pitchFamily="34" charset="0"/>
                <a:ea typeface="Cambria" panose="02040503050406030204" pitchFamily="18" charset="0"/>
                <a:cs typeface="Times New Roman" panose="02020603050405020304" pitchFamily="18" charset="0"/>
              </a:rPr>
              <a:t>inosservanza degli obblighi in materia di prevenzione degli infortuni e di sicurezza sul lavoro ove non ne sia derivato danno o disservizio;</a:t>
            </a:r>
            <a:endParaRPr lang="it-IT" sz="28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5" descr="logo nuovo-2">
            <a:extLst>
              <a:ext uri="{FF2B5EF4-FFF2-40B4-BE49-F238E27FC236}">
                <a16:creationId xmlns:a16="http://schemas.microsoft.com/office/drawing/2014/main" id="{E3A0DC64-8E89-4C8D-A107-AF3F9978D1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060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2" name="CasellaDiTesto 1">
            <a:extLst>
              <a:ext uri="{FF2B5EF4-FFF2-40B4-BE49-F238E27FC236}">
                <a16:creationId xmlns:a16="http://schemas.microsoft.com/office/drawing/2014/main" id="{4F6A3A4C-6811-4E7A-97A0-C7D6AEF87206}"/>
              </a:ext>
            </a:extLst>
          </p:cNvPr>
          <p:cNvSpPr txBox="1"/>
          <p:nvPr/>
        </p:nvSpPr>
        <p:spPr>
          <a:xfrm>
            <a:off x="241300" y="425450"/>
            <a:ext cx="9829800" cy="2031325"/>
          </a:xfrm>
          <a:prstGeom prst="rect">
            <a:avLst/>
          </a:prstGeom>
          <a:noFill/>
        </p:spPr>
        <p:txBody>
          <a:bodyPr wrap="square" rtlCol="0">
            <a:spAutoFit/>
          </a:bodyPr>
          <a:lstStyle/>
          <a:p>
            <a:r>
              <a:rPr lang="it-IT" sz="3200" dirty="0"/>
              <a:t>Il contratto non cita neanche una volta gli RLS e il loro ruolo. La sicurezza del lavoro è oggettivamente trascurata e ridotta ad un ruolo secondario. E’ </a:t>
            </a:r>
            <a:r>
              <a:rPr lang="it-IT" sz="3200" dirty="0" err="1"/>
              <a:t>Tafazzismo</a:t>
            </a:r>
            <a:r>
              <a:rPr lang="it-IT" sz="4400" dirty="0"/>
              <a:t>?</a:t>
            </a:r>
          </a:p>
          <a:p>
            <a:endParaRPr lang="it-IT" dirty="0"/>
          </a:p>
        </p:txBody>
      </p:sp>
      <p:pic>
        <p:nvPicPr>
          <p:cNvPr id="7" name="Immagine 6">
            <a:extLst>
              <a:ext uri="{FF2B5EF4-FFF2-40B4-BE49-F238E27FC236}">
                <a16:creationId xmlns:a16="http://schemas.microsoft.com/office/drawing/2014/main" id="{2B5AFFFB-93D4-4140-8FF4-CDB750B8199A}"/>
              </a:ext>
            </a:extLst>
          </p:cNvPr>
          <p:cNvPicPr>
            <a:picLocks noChangeAspect="1"/>
          </p:cNvPicPr>
          <p:nvPr/>
        </p:nvPicPr>
        <p:blipFill>
          <a:blip r:embed="rId4"/>
          <a:stretch>
            <a:fillRect/>
          </a:stretch>
        </p:blipFill>
        <p:spPr>
          <a:xfrm>
            <a:off x="2176065" y="2307924"/>
            <a:ext cx="5960269" cy="4289723"/>
          </a:xfrm>
          <a:prstGeom prst="rect">
            <a:avLst/>
          </a:prstGeom>
        </p:spPr>
      </p:pic>
      <p:pic>
        <p:nvPicPr>
          <p:cNvPr id="8" name="Picture 5" descr="logo nuovo-2">
            <a:extLst>
              <a:ext uri="{FF2B5EF4-FFF2-40B4-BE49-F238E27FC236}">
                <a16:creationId xmlns:a16="http://schemas.microsoft.com/office/drawing/2014/main" id="{72B6E6CB-568A-40E7-9AF7-C4B8751D94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logo nuovo-2">
            <a:extLst>
              <a:ext uri="{FF2B5EF4-FFF2-40B4-BE49-F238E27FC236}">
                <a16:creationId xmlns:a16="http://schemas.microsoft.com/office/drawing/2014/main" id="{C783BFCD-A8D0-491F-99A4-A1C19CFAF1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787" y="2798912"/>
            <a:ext cx="1049643" cy="7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C0D61A0B-2444-4BC0-B77A-76F0F2000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081" y="5069268"/>
            <a:ext cx="1225012" cy="1118844"/>
          </a:xfrm>
          <a:prstGeom prst="rect">
            <a:avLst/>
          </a:prstGeom>
        </p:spPr>
      </p:pic>
    </p:spTree>
    <p:extLst>
      <p:ext uri="{BB962C8B-B14F-4D97-AF65-F5344CB8AC3E}">
        <p14:creationId xmlns:p14="http://schemas.microsoft.com/office/powerpoint/2010/main" val="14190218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995FDBE-0700-45FA-818E-337FC02CEDC6}"/>
              </a:ext>
            </a:extLst>
          </p:cNvPr>
          <p:cNvSpPr/>
          <p:nvPr/>
        </p:nvSpPr>
        <p:spPr>
          <a:xfrm>
            <a:off x="317501" y="120650"/>
            <a:ext cx="10280568" cy="830997"/>
          </a:xfrm>
          <a:prstGeom prst="rect">
            <a:avLst/>
          </a:prstGeom>
        </p:spPr>
        <p:txBody>
          <a:bodyPr wrap="square">
            <a:spAutoFit/>
          </a:bodyPr>
          <a:lstStyle/>
          <a:p>
            <a:r>
              <a:rPr lang="it-IT" sz="2400" b="1" dirty="0">
                <a:latin typeface="DejaVuSerifCondensed-Bold"/>
              </a:rPr>
              <a:t>Dal virus non nascerà il comunismo ma l’umanità vive un rischio comune</a:t>
            </a:r>
          </a:p>
          <a:p>
            <a:pPr marL="342900" indent="-342900">
              <a:buFontTx/>
              <a:buChar char="-"/>
            </a:pPr>
            <a:r>
              <a:rPr lang="it-IT" sz="2400" i="1" dirty="0">
                <a:latin typeface="DejaVuSerifCondensed-Italic"/>
              </a:rPr>
              <a:t>Alessandro Dal Lago, 21.04.2020  Da Il Manifesto</a:t>
            </a:r>
            <a:endParaRPr lang="it-IT" sz="2400" dirty="0"/>
          </a:p>
        </p:txBody>
      </p:sp>
      <p:sp>
        <p:nvSpPr>
          <p:cNvPr id="8" name="Rettangolo 7">
            <a:extLst>
              <a:ext uri="{FF2B5EF4-FFF2-40B4-BE49-F238E27FC236}">
                <a16:creationId xmlns:a16="http://schemas.microsoft.com/office/drawing/2014/main" id="{B971F8CD-F46E-4907-8EBD-752CB4C82A04}"/>
              </a:ext>
            </a:extLst>
          </p:cNvPr>
          <p:cNvSpPr/>
          <p:nvPr/>
        </p:nvSpPr>
        <p:spPr>
          <a:xfrm>
            <a:off x="29490" y="951647"/>
            <a:ext cx="10568579" cy="7294305"/>
          </a:xfrm>
          <a:prstGeom prst="rect">
            <a:avLst/>
          </a:prstGeom>
        </p:spPr>
        <p:txBody>
          <a:bodyPr wrap="square">
            <a:spAutoFit/>
          </a:bodyPr>
          <a:lstStyle/>
          <a:p>
            <a:r>
              <a:rPr lang="it-IT" b="1" dirty="0">
                <a:latin typeface="DejaVuSerifCondensed-Bold"/>
              </a:rPr>
              <a:t>Stato di eccezione. </a:t>
            </a:r>
            <a:r>
              <a:rPr lang="it-IT" dirty="0">
                <a:latin typeface="DejaVuSerifCondensed"/>
              </a:rPr>
              <a:t>La paura della morte e la privazione non della libertà ma di qualche libertà. E’</a:t>
            </a:r>
          </a:p>
          <a:p>
            <a:r>
              <a:rPr lang="it-IT" dirty="0">
                <a:latin typeface="DejaVuSerifCondensed"/>
              </a:rPr>
              <a:t>aperta la questione se vinceranno gli </a:t>
            </a:r>
            <a:r>
              <a:rPr lang="it-IT" dirty="0" err="1">
                <a:latin typeface="DejaVuSerifCondensed"/>
              </a:rPr>
              <a:t>Orbàn</a:t>
            </a:r>
            <a:r>
              <a:rPr lang="it-IT" dirty="0">
                <a:latin typeface="DejaVuSerifCondensed"/>
              </a:rPr>
              <a:t> o nuove forme di convivenza civile</a:t>
            </a:r>
          </a:p>
          <a:p>
            <a:r>
              <a:rPr lang="it-IT" dirty="0">
                <a:latin typeface="DejaVuSerifCondensed"/>
              </a:rPr>
              <a:t>………….</a:t>
            </a:r>
          </a:p>
          <a:p>
            <a:r>
              <a:rPr lang="it-IT" dirty="0">
                <a:latin typeface="DejaVuSerifCondensed"/>
              </a:rPr>
              <a:t>come è possibile accettare “in nome di un rischio che non era possibile precisare” che i corpi dei</a:t>
            </a:r>
          </a:p>
          <a:p>
            <a:r>
              <a:rPr lang="it-IT" dirty="0">
                <a:latin typeface="DejaVuSerifCondensed"/>
              </a:rPr>
              <a:t>nostri cari siano bruciati o sepolti senza poterli vedere?</a:t>
            </a:r>
          </a:p>
          <a:p>
            <a:r>
              <a:rPr lang="it-IT" dirty="0">
                <a:latin typeface="DejaVuSerifCondensed"/>
              </a:rPr>
              <a:t>……………………..</a:t>
            </a:r>
          </a:p>
          <a:p>
            <a:r>
              <a:rPr lang="it-IT" dirty="0">
                <a:latin typeface="DejaVuSerifCondensed"/>
              </a:rPr>
              <a:t>E di essere privati della libertà di movimento?</a:t>
            </a:r>
          </a:p>
          <a:p>
            <a:r>
              <a:rPr lang="it-IT" dirty="0">
                <a:latin typeface="DejaVuSerifCondensed"/>
              </a:rPr>
              <a:t> Che società è quella che rinuncia alla libertà in nome della sopravvivenza? La sua risposta è che abbiamo rinunciato alla ricerca del bene per paura della morte, e questo grazie a una scienza medica che ha separato vita biologica e vita affettiva. La Chiesa, da parte sua, avrebbe dimenticato che i martiri sceglievano la morte per non rinunciare alla fede. E perché tacciono i giuristi?</a:t>
            </a:r>
          </a:p>
          <a:p>
            <a:r>
              <a:rPr lang="it-IT" dirty="0">
                <a:latin typeface="DejaVuSerifCondensed"/>
              </a:rPr>
              <a:t>perché dovremmo chiedere ai nostri simili di non avere paura della morte in nome del bene, quando la prima </a:t>
            </a:r>
            <a:r>
              <a:rPr lang="it-IT" dirty="0" err="1">
                <a:latin typeface="DejaVuSerifCondensed"/>
              </a:rPr>
              <a:t>nonesclude</a:t>
            </a:r>
            <a:r>
              <a:rPr lang="it-IT" dirty="0">
                <a:latin typeface="DejaVuSerifCondensed"/>
              </a:rPr>
              <a:t> il secondo?</a:t>
            </a:r>
          </a:p>
          <a:p>
            <a:r>
              <a:rPr lang="it-IT" dirty="0">
                <a:latin typeface="DejaVuSerifCondensed"/>
              </a:rPr>
              <a:t>Nasce qui un terreno di scontro, politico prima che etico, sul conflitto tra economia e vita, </a:t>
            </a:r>
            <a:r>
              <a:rPr lang="it-IT" dirty="0">
                <a:solidFill>
                  <a:srgbClr val="FF0000"/>
                </a:solidFill>
                <a:latin typeface="DejaVuSerifCondensed"/>
              </a:rPr>
              <a:t>sulla</a:t>
            </a:r>
          </a:p>
          <a:p>
            <a:r>
              <a:rPr lang="it-IT" dirty="0">
                <a:solidFill>
                  <a:srgbClr val="FF0000"/>
                </a:solidFill>
                <a:latin typeface="DejaVuSerifCondensed"/>
              </a:rPr>
              <a:t>sicurezza nei luoghi di lavoro</a:t>
            </a:r>
            <a:r>
              <a:rPr lang="it-IT" dirty="0">
                <a:latin typeface="DejaVuSerifCondensed"/>
              </a:rPr>
              <a:t>, sulla protezione dei marginali e dei deboli, sui diritti umani universali.</a:t>
            </a:r>
          </a:p>
          <a:p>
            <a:r>
              <a:rPr lang="it-IT" dirty="0">
                <a:latin typeface="DejaVuSerifCondensed"/>
              </a:rPr>
              <a:t>L’inatteso ci costringa a ridefinire scelte di campo, criteri morali dell’agire, priorità che fino a ieri</a:t>
            </a:r>
          </a:p>
          <a:p>
            <a:r>
              <a:rPr lang="it-IT" dirty="0">
                <a:latin typeface="DejaVuSerifCondensed"/>
              </a:rPr>
              <a:t>davamo per acquisite. Dal virus non nascerà il comunismo, come sostenuto nelle stravaganti</a:t>
            </a:r>
          </a:p>
          <a:p>
            <a:r>
              <a:rPr lang="it-IT" dirty="0">
                <a:latin typeface="DejaVuSerifCondensed"/>
              </a:rPr>
              <a:t>esternazioni di </a:t>
            </a:r>
            <a:r>
              <a:rPr lang="it-IT" dirty="0" err="1">
                <a:latin typeface="DejaVuSerifCondensed"/>
              </a:rPr>
              <a:t>Žižek</a:t>
            </a:r>
            <a:r>
              <a:rPr lang="it-IT" dirty="0">
                <a:latin typeface="DejaVuSerifCondensed"/>
              </a:rPr>
              <a:t>. Ma per la prima volta nella storia (a parte la crisi ecologica) l’umanità deve</a:t>
            </a:r>
          </a:p>
          <a:p>
            <a:r>
              <a:rPr lang="it-IT" dirty="0">
                <a:latin typeface="DejaVuSerifCondensed"/>
              </a:rPr>
              <a:t>affrontare un rischio comune, e come tale percepito, anche se declinato nelle forme e nei</a:t>
            </a:r>
          </a:p>
          <a:p>
            <a:r>
              <a:rPr lang="it-IT" dirty="0">
                <a:latin typeface="DejaVuSerifCondensed"/>
              </a:rPr>
              <a:t>condizionamenti sociali e politici più vari. È del tutto aperta la questione se da tutto questo</a:t>
            </a:r>
          </a:p>
          <a:p>
            <a:r>
              <a:rPr lang="it-IT" dirty="0">
                <a:latin typeface="DejaVuSerifCondensed"/>
              </a:rPr>
              <a:t>nasceranno nuovi Trump, </a:t>
            </a:r>
            <a:r>
              <a:rPr lang="it-IT" dirty="0" err="1">
                <a:latin typeface="DejaVuSerifCondensed"/>
              </a:rPr>
              <a:t>Bolsonaro</a:t>
            </a:r>
            <a:r>
              <a:rPr lang="it-IT" dirty="0">
                <a:latin typeface="DejaVuSerifCondensed"/>
              </a:rPr>
              <a:t> o Orbán o nuove forme di convivenza e di giustizia sociale.</a:t>
            </a:r>
          </a:p>
          <a:p>
            <a:r>
              <a:rPr lang="it-IT" dirty="0">
                <a:latin typeface="DejaVuSerifCondensed"/>
              </a:rPr>
              <a:t>Un terreno su cui incombe un cielo plumbeo, data l’impotenza generata dalla difficoltà delle scelte e</a:t>
            </a:r>
          </a:p>
          <a:p>
            <a:r>
              <a:rPr lang="it-IT" dirty="0">
                <a:latin typeface="DejaVuSerifCondensed"/>
              </a:rPr>
              <a:t>dalla nostra debolezza di fronte al rischio. Ma non abbiamo alcun bisogno di martiri, maestri o guide</a:t>
            </a:r>
          </a:p>
          <a:p>
            <a:r>
              <a:rPr lang="it-IT" dirty="0">
                <a:latin typeface="DejaVuSerifCondensed"/>
              </a:rPr>
              <a:t>spirituali. Invece, di una reazione umana e solidale al getto di dadi della sorte e alla desolazione che</a:t>
            </a:r>
          </a:p>
          <a:p>
            <a:r>
              <a:rPr lang="it-IT" dirty="0">
                <a:latin typeface="DejaVuSerifCondensed"/>
              </a:rPr>
              <a:t>sta provocando nel mondo.</a:t>
            </a:r>
            <a:endParaRPr lang="it-IT" dirty="0"/>
          </a:p>
        </p:txBody>
      </p:sp>
    </p:spTree>
    <p:extLst>
      <p:ext uri="{BB962C8B-B14F-4D97-AF65-F5344CB8AC3E}">
        <p14:creationId xmlns:p14="http://schemas.microsoft.com/office/powerpoint/2010/main" val="3442320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2A07A-D549-4A93-89D3-727D657EA1A9}"/>
              </a:ext>
            </a:extLst>
          </p:cNvPr>
          <p:cNvSpPr/>
          <p:nvPr/>
        </p:nvSpPr>
        <p:spPr>
          <a:xfrm>
            <a:off x="1073070" y="6610753"/>
            <a:ext cx="9524999" cy="9326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Calibri" panose="020F0502020204030204" pitchFamily="34" charset="0"/>
                <a:ea typeface="Times New Roman" panose="02020603050405020304" pitchFamily="18" charset="0"/>
                <a:cs typeface="Times New Roman" panose="02020603050405020304" pitchFamily="18" charset="0"/>
              </a:rPr>
              <a:t> Webinar :  Sicurezza sul lavoro ai tempo del coronavirus</a:t>
            </a:r>
            <a:endParaRPr lang="it-IT" dirty="0"/>
          </a:p>
        </p:txBody>
      </p:sp>
      <p:pic>
        <p:nvPicPr>
          <p:cNvPr id="5" name="Immagine 4">
            <a:extLst>
              <a:ext uri="{FF2B5EF4-FFF2-40B4-BE49-F238E27FC236}">
                <a16:creationId xmlns:a16="http://schemas.microsoft.com/office/drawing/2014/main" id="{6BFB0B6E-5325-4E96-B792-C6B4F7773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1" y="6636962"/>
            <a:ext cx="992445" cy="906433"/>
          </a:xfrm>
          <a:prstGeom prst="rect">
            <a:avLst/>
          </a:prstGeom>
        </p:spPr>
      </p:pic>
      <p:pic>
        <p:nvPicPr>
          <p:cNvPr id="6" name="Immagine 5">
            <a:extLst>
              <a:ext uri="{FF2B5EF4-FFF2-40B4-BE49-F238E27FC236}">
                <a16:creationId xmlns:a16="http://schemas.microsoft.com/office/drawing/2014/main" id="{9401352B-F832-4517-ACA1-DD2B2761D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468" y="6623858"/>
            <a:ext cx="980066" cy="932643"/>
          </a:xfrm>
          <a:prstGeom prst="rect">
            <a:avLst/>
          </a:prstGeom>
        </p:spPr>
      </p:pic>
      <p:sp>
        <p:nvSpPr>
          <p:cNvPr id="2" name="CasellaDiTesto 1">
            <a:extLst>
              <a:ext uri="{FF2B5EF4-FFF2-40B4-BE49-F238E27FC236}">
                <a16:creationId xmlns:a16="http://schemas.microsoft.com/office/drawing/2014/main" id="{E9830ACE-F1E3-48D0-A485-81ED508AF3BB}"/>
              </a:ext>
            </a:extLst>
          </p:cNvPr>
          <p:cNvSpPr txBox="1"/>
          <p:nvPr/>
        </p:nvSpPr>
        <p:spPr>
          <a:xfrm>
            <a:off x="1993900" y="1873250"/>
            <a:ext cx="6355201" cy="923330"/>
          </a:xfrm>
          <a:prstGeom prst="rect">
            <a:avLst/>
          </a:prstGeom>
          <a:noFill/>
        </p:spPr>
        <p:txBody>
          <a:bodyPr wrap="none" rtlCol="0">
            <a:spAutoFit/>
          </a:bodyPr>
          <a:lstStyle/>
          <a:p>
            <a:r>
              <a:rPr lang="it-IT" sz="5400" dirty="0"/>
              <a:t>Fine della prima parte</a:t>
            </a:r>
          </a:p>
        </p:txBody>
      </p:sp>
      <p:pic>
        <p:nvPicPr>
          <p:cNvPr id="7" name="Picture 5" descr="logo nuovo-2">
            <a:extLst>
              <a:ext uri="{FF2B5EF4-FFF2-40B4-BE49-F238E27FC236}">
                <a16:creationId xmlns:a16="http://schemas.microsoft.com/office/drawing/2014/main" id="{7252BE33-7765-4731-BFE1-2BA9213104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070" y="6610753"/>
            <a:ext cx="958851"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27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pptF4D0.tmp</Template>
  <TotalTime>4100</TotalTime>
  <Words>9340</Words>
  <Application>Microsoft Macintosh PowerPoint</Application>
  <PresentationFormat>Personalizzato</PresentationFormat>
  <Paragraphs>739</Paragraphs>
  <Slides>96</Slides>
  <Notes>34</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96</vt:i4>
      </vt:variant>
    </vt:vector>
  </HeadingPairs>
  <TitlesOfParts>
    <vt:vector size="111" baseType="lpstr">
      <vt:lpstr>Arial Unicode MS</vt:lpstr>
      <vt:lpstr>Arial</vt:lpstr>
      <vt:lpstr>Book Antiqua</vt:lpstr>
      <vt:lpstr>Calibri</vt:lpstr>
      <vt:lpstr>Cambria</vt:lpstr>
      <vt:lpstr>DejaVuSerifCondensed</vt:lpstr>
      <vt:lpstr>DejaVuSerifCondensed-Bold</vt:lpstr>
      <vt:lpstr>DejaVuSerifCondensed-Italic</vt:lpstr>
      <vt:lpstr>Times New Roman</vt:lpstr>
      <vt:lpstr>Verdana</vt:lpstr>
      <vt:lpstr>Verdana;Geneva</vt:lpstr>
      <vt:lpstr>Verdana;Helvetica</vt:lpstr>
      <vt:lpstr>Wingdings</vt:lpstr>
      <vt:lpstr>Office Theme</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Gerarchia delle fonti</vt:lpstr>
      <vt:lpstr>La normativa vigente</vt:lpstr>
      <vt:lpstr>Lo statuto dei diritti dei lavoratori</vt:lpstr>
      <vt:lpstr>CODICE PENALE</vt:lpstr>
      <vt:lpstr>Il D.Lgs. 81/08 cos’è</vt:lpstr>
      <vt:lpstr>Presentazione standard di PowerPoint</vt:lpstr>
      <vt:lpstr>Principi comuni</vt:lpstr>
      <vt:lpstr>Articolo 15  Misure generali di tutela</vt:lpstr>
      <vt:lpstr>Articolo 16 - Delega di funzioni</vt:lpstr>
      <vt:lpstr>Le responsabilità</vt:lpstr>
      <vt:lpstr>13 TITOLI</vt:lpstr>
      <vt:lpstr>I soggetti coinvolti</vt:lpstr>
      <vt:lpstr>Datore di lavoro Dirigenti Preposti RLS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preposti, secondo le loro attribuzioni e competenze, devono:</vt:lpstr>
      <vt:lpstr>I preposti, secondo le loro attribuzioni e competenze, devono:</vt:lpstr>
      <vt:lpstr>Gli obblighi dei lavoratori</vt:lpstr>
      <vt:lpstr>Gli obblighi dei lavoratori</vt:lpstr>
      <vt:lpstr>Gli obblighi dei lavoratori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Medico competente</vt:lpstr>
      <vt:lpstr>Medico competente</vt:lpstr>
      <vt:lpstr>Medico competente</vt:lpstr>
      <vt:lpstr>Art. 20: obblighi del Lavoratore:</vt:lpstr>
      <vt:lpstr>La partecipazione dei lavoratori  </vt:lpstr>
      <vt:lpstr>Sanzioni per i lavoratori (art. 59)</vt:lpstr>
      <vt:lpstr>Presentazione standard di PowerPoint</vt:lpstr>
      <vt:lpstr>IL RLS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Formazione dei RLS</vt:lpstr>
      <vt:lpstr>Presentazione standard di PowerPoint</vt:lpstr>
      <vt:lpstr>Presentazione standard di PowerPoint</vt:lpstr>
      <vt:lpstr>Presentazione standard di PowerPoint</vt:lpstr>
      <vt:lpstr>La legislazione regionale dopo la modifica del titolo V della costituzione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pcade</dc:creator>
  <cp:lastModifiedBy>Enrico Lobina</cp:lastModifiedBy>
  <cp:revision>110</cp:revision>
  <dcterms:modified xsi:type="dcterms:W3CDTF">2020-05-17T09:25:12Z</dcterms:modified>
</cp:coreProperties>
</file>