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67.jpg" ContentType="image/jpg"/>
  <Override PartName="/ppt/media/image71.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1"/>
    <p:sldMasterId id="2147483678" r:id="rId2"/>
  </p:sldMasterIdLst>
  <p:notesMasterIdLst>
    <p:notesMasterId r:id="rId84"/>
  </p:notesMasterIdLst>
  <p:sldIdLst>
    <p:sldId id="547" r:id="rId3"/>
    <p:sldId id="548" r:id="rId4"/>
    <p:sldId id="455" r:id="rId5"/>
    <p:sldId id="451" r:id="rId6"/>
    <p:sldId id="452" r:id="rId7"/>
    <p:sldId id="483" r:id="rId8"/>
    <p:sldId id="484" r:id="rId9"/>
    <p:sldId id="479" r:id="rId10"/>
    <p:sldId id="460" r:id="rId11"/>
    <p:sldId id="431" r:id="rId12"/>
    <p:sldId id="471" r:id="rId13"/>
    <p:sldId id="488" r:id="rId14"/>
    <p:sldId id="439" r:id="rId15"/>
    <p:sldId id="486" r:id="rId16"/>
    <p:sldId id="487" r:id="rId17"/>
    <p:sldId id="481" r:id="rId18"/>
    <p:sldId id="482" r:id="rId19"/>
    <p:sldId id="448" r:id="rId20"/>
    <p:sldId id="549" r:id="rId21"/>
    <p:sldId id="532" r:id="rId22"/>
    <p:sldId id="480" r:id="rId23"/>
    <p:sldId id="490" r:id="rId24"/>
    <p:sldId id="485" r:id="rId25"/>
    <p:sldId id="491" r:id="rId26"/>
    <p:sldId id="497" r:id="rId27"/>
    <p:sldId id="495" r:id="rId28"/>
    <p:sldId id="494" r:id="rId29"/>
    <p:sldId id="493" r:id="rId30"/>
    <p:sldId id="502" r:id="rId31"/>
    <p:sldId id="516" r:id="rId32"/>
    <p:sldId id="518" r:id="rId33"/>
    <p:sldId id="519" r:id="rId34"/>
    <p:sldId id="520" r:id="rId35"/>
    <p:sldId id="521" r:id="rId36"/>
    <p:sldId id="515" r:id="rId37"/>
    <p:sldId id="514" r:id="rId38"/>
    <p:sldId id="503" r:id="rId39"/>
    <p:sldId id="505" r:id="rId40"/>
    <p:sldId id="506" r:id="rId41"/>
    <p:sldId id="531" r:id="rId42"/>
    <p:sldId id="430" r:id="rId43"/>
    <p:sldId id="513" r:id="rId44"/>
    <p:sldId id="508" r:id="rId45"/>
    <p:sldId id="509" r:id="rId46"/>
    <p:sldId id="510" r:id="rId47"/>
    <p:sldId id="511" r:id="rId48"/>
    <p:sldId id="512" r:id="rId49"/>
    <p:sldId id="507" r:id="rId50"/>
    <p:sldId id="504" r:id="rId51"/>
    <p:sldId id="500" r:id="rId52"/>
    <p:sldId id="257" r:id="rId53"/>
    <p:sldId id="501" r:id="rId54"/>
    <p:sldId id="464" r:id="rId55"/>
    <p:sldId id="465" r:id="rId56"/>
    <p:sldId id="466" r:id="rId57"/>
    <p:sldId id="467" r:id="rId58"/>
    <p:sldId id="468" r:id="rId59"/>
    <p:sldId id="469" r:id="rId60"/>
    <p:sldId id="458" r:id="rId61"/>
    <p:sldId id="499" r:id="rId62"/>
    <p:sldId id="498" r:id="rId63"/>
    <p:sldId id="492" r:id="rId64"/>
    <p:sldId id="536" r:id="rId65"/>
    <p:sldId id="550" r:id="rId66"/>
    <p:sldId id="551" r:id="rId67"/>
    <p:sldId id="558" r:id="rId68"/>
    <p:sldId id="559" r:id="rId69"/>
    <p:sldId id="553" r:id="rId70"/>
    <p:sldId id="554" r:id="rId71"/>
    <p:sldId id="555" r:id="rId72"/>
    <p:sldId id="556" r:id="rId73"/>
    <p:sldId id="557" r:id="rId74"/>
    <p:sldId id="533" r:id="rId75"/>
    <p:sldId id="534" r:id="rId76"/>
    <p:sldId id="552" r:id="rId77"/>
    <p:sldId id="535" r:id="rId78"/>
    <p:sldId id="560" r:id="rId79"/>
    <p:sldId id="420" r:id="rId80"/>
    <p:sldId id="421" r:id="rId81"/>
    <p:sldId id="410" r:id="rId82"/>
    <p:sldId id="462" r:id="rId83"/>
  </p:sldIdLst>
  <p:sldSz cx="10693400" cy="7556500"/>
  <p:notesSz cx="10693400" cy="75565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22" autoAdjust="0"/>
    <p:restoredTop sz="94632"/>
  </p:normalViewPr>
  <p:slideViewPr>
    <p:cSldViewPr>
      <p:cViewPr varScale="1">
        <p:scale>
          <a:sx n="96" d="100"/>
          <a:sy n="96" d="100"/>
        </p:scale>
        <p:origin x="1776" y="184"/>
      </p:cViewPr>
      <p:guideLst>
        <p:guide orient="horz" pos="2880"/>
        <p:guide pos="216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s>
</file>

<file path=ppt/diagrams/_rels/data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79.jpeg"/></Relationships>
</file>

<file path=ppt/diagrams/_rels/data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79.jpeg"/></Relationships>
</file>

<file path=ppt/diagrams/_rels/data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7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7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79.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7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CA88BD-EFE5-4A5D-8A05-22AE559947FF}" type="doc">
      <dgm:prSet loTypeId="urn:microsoft.com/office/officeart/2005/8/layout/hList7" loCatId="list" qsTypeId="urn:microsoft.com/office/officeart/2005/8/quickstyle/simple1" qsCatId="simple" csTypeId="urn:microsoft.com/office/officeart/2005/8/colors/accent1_2" csCatId="accent1" phldr="1"/>
      <dgm:spPr/>
    </dgm:pt>
    <dgm:pt modelId="{408124E4-73EC-4ED6-8EB2-16A9DF581268}">
      <dgm:prSet phldrT="[Testo]"/>
      <dgm:spPr/>
      <dgm:t>
        <a:bodyPr/>
        <a:lstStyle/>
        <a:p>
          <a:r>
            <a:rPr lang="it-IT" dirty="0"/>
            <a:t>Emergenza </a:t>
          </a:r>
          <a:r>
            <a:rPr lang="it-IT" dirty="0" err="1"/>
            <a:t>Covid</a:t>
          </a:r>
          <a:r>
            <a:rPr lang="it-IT" dirty="0"/>
            <a:t> 19</a:t>
          </a:r>
        </a:p>
      </dgm:t>
    </dgm:pt>
    <dgm:pt modelId="{5C207DC8-8E80-49BB-A485-9D5DAE79BB2F}" type="parTrans" cxnId="{37F8695D-F777-4391-ADC8-E2D449296B49}">
      <dgm:prSet/>
      <dgm:spPr/>
      <dgm:t>
        <a:bodyPr/>
        <a:lstStyle/>
        <a:p>
          <a:endParaRPr lang="it-IT"/>
        </a:p>
      </dgm:t>
    </dgm:pt>
    <dgm:pt modelId="{606BD870-CFDA-47DC-B596-BC8BD42AB45A}" type="sibTrans" cxnId="{37F8695D-F777-4391-ADC8-E2D449296B49}">
      <dgm:prSet/>
      <dgm:spPr/>
      <dgm:t>
        <a:bodyPr/>
        <a:lstStyle/>
        <a:p>
          <a:endParaRPr lang="it-IT"/>
        </a:p>
      </dgm:t>
    </dgm:pt>
    <dgm:pt modelId="{5F639E7D-EBD0-45F3-A6AA-9D8EA787F47D}">
      <dgm:prSet phldrT="[Testo]"/>
      <dgm:spPr/>
      <dgm:t>
        <a:bodyPr/>
        <a:lstStyle/>
        <a:p>
          <a:r>
            <a:rPr lang="it-IT" dirty="0"/>
            <a:t>Fase 2</a:t>
          </a:r>
        </a:p>
      </dgm:t>
    </dgm:pt>
    <dgm:pt modelId="{B97E1D5A-C9FD-4C8F-BAAF-1E51BCD4475E}" type="parTrans" cxnId="{27F26732-CC46-4A69-9888-BF61219371AF}">
      <dgm:prSet/>
      <dgm:spPr/>
      <dgm:t>
        <a:bodyPr/>
        <a:lstStyle/>
        <a:p>
          <a:endParaRPr lang="it-IT"/>
        </a:p>
      </dgm:t>
    </dgm:pt>
    <dgm:pt modelId="{E50CD1AE-51F0-4949-8F86-C9647342EBA4}" type="sibTrans" cxnId="{27F26732-CC46-4A69-9888-BF61219371AF}">
      <dgm:prSet/>
      <dgm:spPr/>
      <dgm:t>
        <a:bodyPr/>
        <a:lstStyle/>
        <a:p>
          <a:endParaRPr lang="it-IT"/>
        </a:p>
      </dgm:t>
    </dgm:pt>
    <dgm:pt modelId="{6E3BDD37-0312-46A0-AA41-FD35410A90C4}">
      <dgm:prSet phldrT="[Testo]"/>
      <dgm:spPr/>
      <dgm:t>
        <a:bodyPr/>
        <a:lstStyle/>
        <a:p>
          <a:r>
            <a:rPr lang="it-IT" dirty="0"/>
            <a:t>Fase 3</a:t>
          </a:r>
        </a:p>
      </dgm:t>
    </dgm:pt>
    <dgm:pt modelId="{6F6C9F47-B306-43EB-8CF6-FD4061CFCB70}" type="parTrans" cxnId="{AADF1154-2926-4D87-B7FA-135BA3D06BD4}">
      <dgm:prSet/>
      <dgm:spPr/>
      <dgm:t>
        <a:bodyPr/>
        <a:lstStyle/>
        <a:p>
          <a:endParaRPr lang="it-IT"/>
        </a:p>
      </dgm:t>
    </dgm:pt>
    <dgm:pt modelId="{CA41E64C-E3D8-44B3-91F9-54147046C826}" type="sibTrans" cxnId="{AADF1154-2926-4D87-B7FA-135BA3D06BD4}">
      <dgm:prSet/>
      <dgm:spPr/>
      <dgm:t>
        <a:bodyPr/>
        <a:lstStyle/>
        <a:p>
          <a:endParaRPr lang="it-IT"/>
        </a:p>
      </dgm:t>
    </dgm:pt>
    <dgm:pt modelId="{545A43FD-D5EC-493D-A7B2-1B08C4E1D87F}" type="pres">
      <dgm:prSet presAssocID="{D8CA88BD-EFE5-4A5D-8A05-22AE559947FF}" presName="Name0" presStyleCnt="0">
        <dgm:presLayoutVars>
          <dgm:dir/>
          <dgm:resizeHandles val="exact"/>
        </dgm:presLayoutVars>
      </dgm:prSet>
      <dgm:spPr/>
    </dgm:pt>
    <dgm:pt modelId="{7F6B02E1-A731-4E6F-A888-53D861A4552F}" type="pres">
      <dgm:prSet presAssocID="{D8CA88BD-EFE5-4A5D-8A05-22AE559947FF}" presName="fgShape" presStyleLbl="fgShp" presStyleIdx="0" presStyleCnt="1"/>
      <dgm:spPr/>
    </dgm:pt>
    <dgm:pt modelId="{6C175D2D-30DC-493C-ABB2-ECE215FCF5CF}" type="pres">
      <dgm:prSet presAssocID="{D8CA88BD-EFE5-4A5D-8A05-22AE559947FF}" presName="linComp" presStyleCnt="0"/>
      <dgm:spPr/>
    </dgm:pt>
    <dgm:pt modelId="{37DA506B-230D-4441-946A-A8ADCF326D28}" type="pres">
      <dgm:prSet presAssocID="{408124E4-73EC-4ED6-8EB2-16A9DF581268}" presName="compNode" presStyleCnt="0"/>
      <dgm:spPr/>
    </dgm:pt>
    <dgm:pt modelId="{C26BD0A9-33FD-47D2-922C-44ADB0CB9627}" type="pres">
      <dgm:prSet presAssocID="{408124E4-73EC-4ED6-8EB2-16A9DF581268}" presName="bkgdShape" presStyleLbl="node1" presStyleIdx="0" presStyleCnt="3"/>
      <dgm:spPr/>
    </dgm:pt>
    <dgm:pt modelId="{DB4560A2-3EB9-49C0-B3D2-CFB231ACA06D}" type="pres">
      <dgm:prSet presAssocID="{408124E4-73EC-4ED6-8EB2-16A9DF581268}" presName="nodeTx" presStyleLbl="node1" presStyleIdx="0" presStyleCnt="3">
        <dgm:presLayoutVars>
          <dgm:bulletEnabled val="1"/>
        </dgm:presLayoutVars>
      </dgm:prSet>
      <dgm:spPr/>
    </dgm:pt>
    <dgm:pt modelId="{B68685C7-40EF-4006-8B27-0A1CE2437771}" type="pres">
      <dgm:prSet presAssocID="{408124E4-73EC-4ED6-8EB2-16A9DF581268}" presName="invisiNode" presStyleLbl="node1" presStyleIdx="0" presStyleCnt="3"/>
      <dgm:spPr/>
    </dgm:pt>
    <dgm:pt modelId="{BC401154-DB09-458E-A7BF-D3D962FD8513}" type="pres">
      <dgm:prSet presAssocID="{408124E4-73EC-4ED6-8EB2-16A9DF581268}" presName="imagNode" presStyleLbl="fgImgPlace1" presStyleIdx="0" presStyleCnt="3" custLinFactX="51855" custLinFactNeighborX="100000" custLinFactNeighborY="-195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dgm:spPr>
    </dgm:pt>
    <dgm:pt modelId="{2B55D824-83D7-407A-85B9-BABFACBD401E}" type="pres">
      <dgm:prSet presAssocID="{606BD870-CFDA-47DC-B596-BC8BD42AB45A}" presName="sibTrans" presStyleLbl="sibTrans2D1" presStyleIdx="0" presStyleCnt="0"/>
      <dgm:spPr/>
    </dgm:pt>
    <dgm:pt modelId="{658DD8D6-2649-4650-9202-C8129E7ECBE3}" type="pres">
      <dgm:prSet presAssocID="{5F639E7D-EBD0-45F3-A6AA-9D8EA787F47D}" presName="compNode" presStyleCnt="0"/>
      <dgm:spPr/>
    </dgm:pt>
    <dgm:pt modelId="{AE8AE9A6-7929-47AD-BBC6-EF239BB38330}" type="pres">
      <dgm:prSet presAssocID="{5F639E7D-EBD0-45F3-A6AA-9D8EA787F47D}" presName="bkgdShape" presStyleLbl="node1" presStyleIdx="1" presStyleCnt="3" custLinFactNeighborX="0" custLinFactNeighborY="-1603"/>
      <dgm:spPr/>
    </dgm:pt>
    <dgm:pt modelId="{55AACAAC-9465-4DE9-9DDD-E0745BB9B443}" type="pres">
      <dgm:prSet presAssocID="{5F639E7D-EBD0-45F3-A6AA-9D8EA787F47D}" presName="nodeTx" presStyleLbl="node1" presStyleIdx="1" presStyleCnt="3">
        <dgm:presLayoutVars>
          <dgm:bulletEnabled val="1"/>
        </dgm:presLayoutVars>
      </dgm:prSet>
      <dgm:spPr/>
    </dgm:pt>
    <dgm:pt modelId="{84F891A0-67E1-4FB6-99C0-33DBAD9BC5C5}" type="pres">
      <dgm:prSet presAssocID="{5F639E7D-EBD0-45F3-A6AA-9D8EA787F47D}" presName="invisiNode" presStyleLbl="node1" presStyleIdx="1" presStyleCnt="3"/>
      <dgm:spPr/>
    </dgm:pt>
    <dgm:pt modelId="{492EEA85-78C7-4A4E-905D-73AC11DE300F}" type="pres">
      <dgm:prSet presAssocID="{5F639E7D-EBD0-45F3-A6AA-9D8EA787F47D}" presName="imagNode" presStyleLbl="fgImgPlace1" presStyleIdx="1" presStyleCnt="3" custLinFactX="-51321" custLinFactNeighborX="-100000" custLinFactNeighborY="2191"/>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5000" r="-5000"/>
          </a:stretch>
        </a:blipFill>
      </dgm:spPr>
    </dgm:pt>
    <dgm:pt modelId="{E04054B3-FB68-4EBF-8C70-F42FF42FA1B0}" type="pres">
      <dgm:prSet presAssocID="{E50CD1AE-51F0-4949-8F86-C9647342EBA4}" presName="sibTrans" presStyleLbl="sibTrans2D1" presStyleIdx="0" presStyleCnt="0"/>
      <dgm:spPr/>
    </dgm:pt>
    <dgm:pt modelId="{B306237A-A1C7-4037-B75E-A461990E331E}" type="pres">
      <dgm:prSet presAssocID="{6E3BDD37-0312-46A0-AA41-FD35410A90C4}" presName="compNode" presStyleCnt="0"/>
      <dgm:spPr/>
    </dgm:pt>
    <dgm:pt modelId="{2405E505-B7EA-4BD8-9935-BAB7AFBBCE21}" type="pres">
      <dgm:prSet presAssocID="{6E3BDD37-0312-46A0-AA41-FD35410A90C4}" presName="bkgdShape" presStyleLbl="node1" presStyleIdx="2" presStyleCnt="3"/>
      <dgm:spPr/>
    </dgm:pt>
    <dgm:pt modelId="{79C34052-955A-4EBD-8476-E89CC8472F04}" type="pres">
      <dgm:prSet presAssocID="{6E3BDD37-0312-46A0-AA41-FD35410A90C4}" presName="nodeTx" presStyleLbl="node1" presStyleIdx="2" presStyleCnt="3">
        <dgm:presLayoutVars>
          <dgm:bulletEnabled val="1"/>
        </dgm:presLayoutVars>
      </dgm:prSet>
      <dgm:spPr/>
    </dgm:pt>
    <dgm:pt modelId="{98285D2E-ABA7-4AAB-A777-CB61D7473A52}" type="pres">
      <dgm:prSet presAssocID="{6E3BDD37-0312-46A0-AA41-FD35410A90C4}" presName="invisiNode" presStyleLbl="node1" presStyleIdx="2" presStyleCnt="3"/>
      <dgm:spPr/>
    </dgm:pt>
    <dgm:pt modelId="{B87AD1FE-E015-4262-8FCF-7FC4A8B24D92}" type="pres">
      <dgm:prSet presAssocID="{6E3BDD37-0312-46A0-AA41-FD35410A90C4}" presName="imagNode" presStyleLbl="fgImgPlace1" presStyleIdx="2" presStyleCnt="3" custScaleX="54769" custScaleY="48670" custLinFactNeighborX="-36937" custLinFactNeighborY="-9615"/>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dgm:spPr>
    </dgm:pt>
  </dgm:ptLst>
  <dgm:cxnLst>
    <dgm:cxn modelId="{2A84472D-A12C-415A-9722-CA3DE9EAEE9D}" type="presOf" srcId="{E50CD1AE-51F0-4949-8F86-C9647342EBA4}" destId="{E04054B3-FB68-4EBF-8C70-F42FF42FA1B0}" srcOrd="0" destOrd="0" presId="urn:microsoft.com/office/officeart/2005/8/layout/hList7"/>
    <dgm:cxn modelId="{27F26732-CC46-4A69-9888-BF61219371AF}" srcId="{D8CA88BD-EFE5-4A5D-8A05-22AE559947FF}" destId="{5F639E7D-EBD0-45F3-A6AA-9D8EA787F47D}" srcOrd="1" destOrd="0" parTransId="{B97E1D5A-C9FD-4C8F-BAAF-1E51BCD4475E}" sibTransId="{E50CD1AE-51F0-4949-8F86-C9647342EBA4}"/>
    <dgm:cxn modelId="{AADF1154-2926-4D87-B7FA-135BA3D06BD4}" srcId="{D8CA88BD-EFE5-4A5D-8A05-22AE559947FF}" destId="{6E3BDD37-0312-46A0-AA41-FD35410A90C4}" srcOrd="2" destOrd="0" parTransId="{6F6C9F47-B306-43EB-8CF6-FD4061CFCB70}" sibTransId="{CA41E64C-E3D8-44B3-91F9-54147046C826}"/>
    <dgm:cxn modelId="{37F8695D-F777-4391-ADC8-E2D449296B49}" srcId="{D8CA88BD-EFE5-4A5D-8A05-22AE559947FF}" destId="{408124E4-73EC-4ED6-8EB2-16A9DF581268}" srcOrd="0" destOrd="0" parTransId="{5C207DC8-8E80-49BB-A485-9D5DAE79BB2F}" sibTransId="{606BD870-CFDA-47DC-B596-BC8BD42AB45A}"/>
    <dgm:cxn modelId="{B834A96A-8E28-47A9-AB09-11535FF48638}" type="presOf" srcId="{6E3BDD37-0312-46A0-AA41-FD35410A90C4}" destId="{2405E505-B7EA-4BD8-9935-BAB7AFBBCE21}" srcOrd="0" destOrd="0" presId="urn:microsoft.com/office/officeart/2005/8/layout/hList7"/>
    <dgm:cxn modelId="{0F03C56C-5C14-483F-B8FA-181BC2F83303}" type="presOf" srcId="{5F639E7D-EBD0-45F3-A6AA-9D8EA787F47D}" destId="{AE8AE9A6-7929-47AD-BBC6-EF239BB38330}" srcOrd="0" destOrd="0" presId="urn:microsoft.com/office/officeart/2005/8/layout/hList7"/>
    <dgm:cxn modelId="{348E5082-318A-4CF6-8F40-83589D99D4E6}" type="presOf" srcId="{D8CA88BD-EFE5-4A5D-8A05-22AE559947FF}" destId="{545A43FD-D5EC-493D-A7B2-1B08C4E1D87F}" srcOrd="0" destOrd="0" presId="urn:microsoft.com/office/officeart/2005/8/layout/hList7"/>
    <dgm:cxn modelId="{3D67C685-6FD5-4509-85CE-6EF751CD2FEA}" type="presOf" srcId="{5F639E7D-EBD0-45F3-A6AA-9D8EA787F47D}" destId="{55AACAAC-9465-4DE9-9DDD-E0745BB9B443}" srcOrd="1" destOrd="0" presId="urn:microsoft.com/office/officeart/2005/8/layout/hList7"/>
    <dgm:cxn modelId="{BAED39A3-3AE7-4EC7-B923-CD49EA5A1B80}" type="presOf" srcId="{606BD870-CFDA-47DC-B596-BC8BD42AB45A}" destId="{2B55D824-83D7-407A-85B9-BABFACBD401E}" srcOrd="0" destOrd="0" presId="urn:microsoft.com/office/officeart/2005/8/layout/hList7"/>
    <dgm:cxn modelId="{DC65AAAA-6686-49A6-8EBE-617CCB6820A5}" type="presOf" srcId="{408124E4-73EC-4ED6-8EB2-16A9DF581268}" destId="{C26BD0A9-33FD-47D2-922C-44ADB0CB9627}" srcOrd="0" destOrd="0" presId="urn:microsoft.com/office/officeart/2005/8/layout/hList7"/>
    <dgm:cxn modelId="{31A481B0-F0DC-4E01-AE30-EAEE22FCCA1A}" type="presOf" srcId="{408124E4-73EC-4ED6-8EB2-16A9DF581268}" destId="{DB4560A2-3EB9-49C0-B3D2-CFB231ACA06D}" srcOrd="1" destOrd="0" presId="urn:microsoft.com/office/officeart/2005/8/layout/hList7"/>
    <dgm:cxn modelId="{892FDAFC-F33B-4276-BC5F-644EFF7BD874}" type="presOf" srcId="{6E3BDD37-0312-46A0-AA41-FD35410A90C4}" destId="{79C34052-955A-4EBD-8476-E89CC8472F04}" srcOrd="1" destOrd="0" presId="urn:microsoft.com/office/officeart/2005/8/layout/hList7"/>
    <dgm:cxn modelId="{55FDB7F3-671D-40D1-8320-01413525EF4B}" type="presParOf" srcId="{545A43FD-D5EC-493D-A7B2-1B08C4E1D87F}" destId="{7F6B02E1-A731-4E6F-A888-53D861A4552F}" srcOrd="0" destOrd="0" presId="urn:microsoft.com/office/officeart/2005/8/layout/hList7"/>
    <dgm:cxn modelId="{A7CB31C8-BF39-4002-8B21-C9F38742294A}" type="presParOf" srcId="{545A43FD-D5EC-493D-A7B2-1B08C4E1D87F}" destId="{6C175D2D-30DC-493C-ABB2-ECE215FCF5CF}" srcOrd="1" destOrd="0" presId="urn:microsoft.com/office/officeart/2005/8/layout/hList7"/>
    <dgm:cxn modelId="{4A1F1408-C665-4B00-8DF2-E21BFA28D6C9}" type="presParOf" srcId="{6C175D2D-30DC-493C-ABB2-ECE215FCF5CF}" destId="{37DA506B-230D-4441-946A-A8ADCF326D28}" srcOrd="0" destOrd="0" presId="urn:microsoft.com/office/officeart/2005/8/layout/hList7"/>
    <dgm:cxn modelId="{7A06BF2F-961F-4E36-A649-64B3EEE3EAEE}" type="presParOf" srcId="{37DA506B-230D-4441-946A-A8ADCF326D28}" destId="{C26BD0A9-33FD-47D2-922C-44ADB0CB9627}" srcOrd="0" destOrd="0" presId="urn:microsoft.com/office/officeart/2005/8/layout/hList7"/>
    <dgm:cxn modelId="{EBC2DD42-E179-49D4-945F-681F5F4EE894}" type="presParOf" srcId="{37DA506B-230D-4441-946A-A8ADCF326D28}" destId="{DB4560A2-3EB9-49C0-B3D2-CFB231ACA06D}" srcOrd="1" destOrd="0" presId="urn:microsoft.com/office/officeart/2005/8/layout/hList7"/>
    <dgm:cxn modelId="{22262D1D-9290-4227-8613-D9B0DFC6FB26}" type="presParOf" srcId="{37DA506B-230D-4441-946A-A8ADCF326D28}" destId="{B68685C7-40EF-4006-8B27-0A1CE2437771}" srcOrd="2" destOrd="0" presId="urn:microsoft.com/office/officeart/2005/8/layout/hList7"/>
    <dgm:cxn modelId="{55F37A4E-AF37-4C18-90DD-7812E2558A92}" type="presParOf" srcId="{37DA506B-230D-4441-946A-A8ADCF326D28}" destId="{BC401154-DB09-458E-A7BF-D3D962FD8513}" srcOrd="3" destOrd="0" presId="urn:microsoft.com/office/officeart/2005/8/layout/hList7"/>
    <dgm:cxn modelId="{DC334407-4C7F-4DE5-9280-ADFBD960578B}" type="presParOf" srcId="{6C175D2D-30DC-493C-ABB2-ECE215FCF5CF}" destId="{2B55D824-83D7-407A-85B9-BABFACBD401E}" srcOrd="1" destOrd="0" presId="urn:microsoft.com/office/officeart/2005/8/layout/hList7"/>
    <dgm:cxn modelId="{4BC4EE64-4457-4E05-8765-546BB7DE608A}" type="presParOf" srcId="{6C175D2D-30DC-493C-ABB2-ECE215FCF5CF}" destId="{658DD8D6-2649-4650-9202-C8129E7ECBE3}" srcOrd="2" destOrd="0" presId="urn:microsoft.com/office/officeart/2005/8/layout/hList7"/>
    <dgm:cxn modelId="{CD2F68EC-85F0-490E-B03C-98D10BACD808}" type="presParOf" srcId="{658DD8D6-2649-4650-9202-C8129E7ECBE3}" destId="{AE8AE9A6-7929-47AD-BBC6-EF239BB38330}" srcOrd="0" destOrd="0" presId="urn:microsoft.com/office/officeart/2005/8/layout/hList7"/>
    <dgm:cxn modelId="{BD8C6DB3-8D23-4AF1-8759-311B6EA12450}" type="presParOf" srcId="{658DD8D6-2649-4650-9202-C8129E7ECBE3}" destId="{55AACAAC-9465-4DE9-9DDD-E0745BB9B443}" srcOrd="1" destOrd="0" presId="urn:microsoft.com/office/officeart/2005/8/layout/hList7"/>
    <dgm:cxn modelId="{4806089C-434D-48F5-A8A4-A2E6E418F8F1}" type="presParOf" srcId="{658DD8D6-2649-4650-9202-C8129E7ECBE3}" destId="{84F891A0-67E1-4FB6-99C0-33DBAD9BC5C5}" srcOrd="2" destOrd="0" presId="urn:microsoft.com/office/officeart/2005/8/layout/hList7"/>
    <dgm:cxn modelId="{F555AEB6-68E1-49EB-8979-5E7FD40AC092}" type="presParOf" srcId="{658DD8D6-2649-4650-9202-C8129E7ECBE3}" destId="{492EEA85-78C7-4A4E-905D-73AC11DE300F}" srcOrd="3" destOrd="0" presId="urn:microsoft.com/office/officeart/2005/8/layout/hList7"/>
    <dgm:cxn modelId="{236078D7-8B4B-42BA-B522-2A480DA38CCB}" type="presParOf" srcId="{6C175D2D-30DC-493C-ABB2-ECE215FCF5CF}" destId="{E04054B3-FB68-4EBF-8C70-F42FF42FA1B0}" srcOrd="3" destOrd="0" presId="urn:microsoft.com/office/officeart/2005/8/layout/hList7"/>
    <dgm:cxn modelId="{0191F274-C183-421B-A6A2-CF83D4540C47}" type="presParOf" srcId="{6C175D2D-30DC-493C-ABB2-ECE215FCF5CF}" destId="{B306237A-A1C7-4037-B75E-A461990E331E}" srcOrd="4" destOrd="0" presId="urn:microsoft.com/office/officeart/2005/8/layout/hList7"/>
    <dgm:cxn modelId="{400AFCF3-53F6-494E-AA3A-CF675CB8F4E5}" type="presParOf" srcId="{B306237A-A1C7-4037-B75E-A461990E331E}" destId="{2405E505-B7EA-4BD8-9935-BAB7AFBBCE21}" srcOrd="0" destOrd="0" presId="urn:microsoft.com/office/officeart/2005/8/layout/hList7"/>
    <dgm:cxn modelId="{6B2B41D8-0D21-4E16-8062-DD7E3DC7B3EA}" type="presParOf" srcId="{B306237A-A1C7-4037-B75E-A461990E331E}" destId="{79C34052-955A-4EBD-8476-E89CC8472F04}" srcOrd="1" destOrd="0" presId="urn:microsoft.com/office/officeart/2005/8/layout/hList7"/>
    <dgm:cxn modelId="{7721AE51-4BA5-43B5-826B-E6E2288E2E1F}" type="presParOf" srcId="{B306237A-A1C7-4037-B75E-A461990E331E}" destId="{98285D2E-ABA7-4AAB-A777-CB61D7473A52}" srcOrd="2" destOrd="0" presId="urn:microsoft.com/office/officeart/2005/8/layout/hList7"/>
    <dgm:cxn modelId="{50CAD8F4-F589-4AFA-98DF-CBF569C9DA32}" type="presParOf" srcId="{B306237A-A1C7-4037-B75E-A461990E331E}" destId="{B87AD1FE-E015-4262-8FCF-7FC4A8B24D92}"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CA88BD-EFE5-4A5D-8A05-22AE559947FF}" type="doc">
      <dgm:prSet loTypeId="urn:microsoft.com/office/officeart/2005/8/layout/hList7" loCatId="list" qsTypeId="urn:microsoft.com/office/officeart/2005/8/quickstyle/simple1" qsCatId="simple" csTypeId="urn:microsoft.com/office/officeart/2005/8/colors/accent1_2" csCatId="accent1" phldr="1"/>
      <dgm:spPr/>
    </dgm:pt>
    <dgm:pt modelId="{408124E4-73EC-4ED6-8EB2-16A9DF581268}">
      <dgm:prSet phldrT="[Testo]"/>
      <dgm:spPr/>
      <dgm:t>
        <a:bodyPr/>
        <a:lstStyle/>
        <a:p>
          <a:r>
            <a:rPr lang="it-IT" dirty="0"/>
            <a:t>Lavoro agile</a:t>
          </a:r>
        </a:p>
      </dgm:t>
    </dgm:pt>
    <dgm:pt modelId="{5C207DC8-8E80-49BB-A485-9D5DAE79BB2F}" type="parTrans" cxnId="{37F8695D-F777-4391-ADC8-E2D449296B49}">
      <dgm:prSet/>
      <dgm:spPr/>
      <dgm:t>
        <a:bodyPr/>
        <a:lstStyle/>
        <a:p>
          <a:endParaRPr lang="it-IT"/>
        </a:p>
      </dgm:t>
    </dgm:pt>
    <dgm:pt modelId="{606BD870-CFDA-47DC-B596-BC8BD42AB45A}" type="sibTrans" cxnId="{37F8695D-F777-4391-ADC8-E2D449296B49}">
      <dgm:prSet/>
      <dgm:spPr/>
      <dgm:t>
        <a:bodyPr/>
        <a:lstStyle/>
        <a:p>
          <a:endParaRPr lang="it-IT"/>
        </a:p>
      </dgm:t>
    </dgm:pt>
    <dgm:pt modelId="{5F639E7D-EBD0-45F3-A6AA-9D8EA787F47D}">
      <dgm:prSet phldrT="[Testo]"/>
      <dgm:spPr/>
      <dgm:t>
        <a:bodyPr/>
        <a:lstStyle/>
        <a:p>
          <a:r>
            <a:rPr lang="it-IT" dirty="0"/>
            <a:t>Lavoro agile + lavoro tradizionale</a:t>
          </a:r>
        </a:p>
      </dgm:t>
    </dgm:pt>
    <dgm:pt modelId="{B97E1D5A-C9FD-4C8F-BAAF-1E51BCD4475E}" type="parTrans" cxnId="{27F26732-CC46-4A69-9888-BF61219371AF}">
      <dgm:prSet/>
      <dgm:spPr/>
      <dgm:t>
        <a:bodyPr/>
        <a:lstStyle/>
        <a:p>
          <a:endParaRPr lang="it-IT"/>
        </a:p>
      </dgm:t>
    </dgm:pt>
    <dgm:pt modelId="{E50CD1AE-51F0-4949-8F86-C9647342EBA4}" type="sibTrans" cxnId="{27F26732-CC46-4A69-9888-BF61219371AF}">
      <dgm:prSet/>
      <dgm:spPr/>
      <dgm:t>
        <a:bodyPr/>
        <a:lstStyle/>
        <a:p>
          <a:endParaRPr lang="it-IT"/>
        </a:p>
      </dgm:t>
    </dgm:pt>
    <dgm:pt modelId="{6E3BDD37-0312-46A0-AA41-FD35410A90C4}">
      <dgm:prSet phldrT="[Testo]" custT="1"/>
      <dgm:spPr/>
      <dgm:t>
        <a:bodyPr/>
        <a:lstStyle/>
        <a:p>
          <a:r>
            <a:rPr lang="it-IT" sz="2300" dirty="0" err="1"/>
            <a:t>Lavagitrdzion</a:t>
          </a:r>
          <a:endParaRPr lang="it-IT" sz="2300" dirty="0"/>
        </a:p>
        <a:p>
          <a:r>
            <a:rPr lang="it-IT" sz="2300" dirty="0"/>
            <a:t>O</a:t>
          </a:r>
        </a:p>
        <a:p>
          <a:r>
            <a:rPr lang="it-IT" sz="2800" dirty="0">
              <a:solidFill>
                <a:schemeClr val="tx1"/>
              </a:solidFill>
              <a:effectLst>
                <a:outerShdw blurRad="38100" dist="38100" dir="2700000" algn="tl">
                  <a:srgbClr val="000000">
                    <a:alpha val="43137"/>
                  </a:srgbClr>
                </a:outerShdw>
              </a:effectLst>
            </a:rPr>
            <a:t>Una nuova forma di lavoro</a:t>
          </a:r>
          <a:r>
            <a:rPr lang="it-IT" sz="2300" dirty="0"/>
            <a:t>?</a:t>
          </a:r>
        </a:p>
      </dgm:t>
    </dgm:pt>
    <dgm:pt modelId="{6F6C9F47-B306-43EB-8CF6-FD4061CFCB70}" type="parTrans" cxnId="{AADF1154-2926-4D87-B7FA-135BA3D06BD4}">
      <dgm:prSet/>
      <dgm:spPr/>
      <dgm:t>
        <a:bodyPr/>
        <a:lstStyle/>
        <a:p>
          <a:endParaRPr lang="it-IT"/>
        </a:p>
      </dgm:t>
    </dgm:pt>
    <dgm:pt modelId="{CA41E64C-E3D8-44B3-91F9-54147046C826}" type="sibTrans" cxnId="{AADF1154-2926-4D87-B7FA-135BA3D06BD4}">
      <dgm:prSet/>
      <dgm:spPr/>
      <dgm:t>
        <a:bodyPr/>
        <a:lstStyle/>
        <a:p>
          <a:endParaRPr lang="it-IT"/>
        </a:p>
      </dgm:t>
    </dgm:pt>
    <dgm:pt modelId="{545A43FD-D5EC-493D-A7B2-1B08C4E1D87F}" type="pres">
      <dgm:prSet presAssocID="{D8CA88BD-EFE5-4A5D-8A05-22AE559947FF}" presName="Name0" presStyleCnt="0">
        <dgm:presLayoutVars>
          <dgm:dir/>
          <dgm:resizeHandles val="exact"/>
        </dgm:presLayoutVars>
      </dgm:prSet>
      <dgm:spPr/>
    </dgm:pt>
    <dgm:pt modelId="{7F6B02E1-A731-4E6F-A888-53D861A4552F}" type="pres">
      <dgm:prSet presAssocID="{D8CA88BD-EFE5-4A5D-8A05-22AE559947FF}" presName="fgShape" presStyleLbl="fgShp" presStyleIdx="0" presStyleCnt="1"/>
      <dgm:spPr/>
    </dgm:pt>
    <dgm:pt modelId="{6C175D2D-30DC-493C-ABB2-ECE215FCF5CF}" type="pres">
      <dgm:prSet presAssocID="{D8CA88BD-EFE5-4A5D-8A05-22AE559947FF}" presName="linComp" presStyleCnt="0"/>
      <dgm:spPr/>
    </dgm:pt>
    <dgm:pt modelId="{37DA506B-230D-4441-946A-A8ADCF326D28}" type="pres">
      <dgm:prSet presAssocID="{408124E4-73EC-4ED6-8EB2-16A9DF581268}" presName="compNode" presStyleCnt="0"/>
      <dgm:spPr/>
    </dgm:pt>
    <dgm:pt modelId="{C26BD0A9-33FD-47D2-922C-44ADB0CB9627}" type="pres">
      <dgm:prSet presAssocID="{408124E4-73EC-4ED6-8EB2-16A9DF581268}" presName="bkgdShape" presStyleLbl="node1" presStyleIdx="0" presStyleCnt="3"/>
      <dgm:spPr/>
    </dgm:pt>
    <dgm:pt modelId="{DB4560A2-3EB9-49C0-B3D2-CFB231ACA06D}" type="pres">
      <dgm:prSet presAssocID="{408124E4-73EC-4ED6-8EB2-16A9DF581268}" presName="nodeTx" presStyleLbl="node1" presStyleIdx="0" presStyleCnt="3">
        <dgm:presLayoutVars>
          <dgm:bulletEnabled val="1"/>
        </dgm:presLayoutVars>
      </dgm:prSet>
      <dgm:spPr/>
    </dgm:pt>
    <dgm:pt modelId="{B68685C7-40EF-4006-8B27-0A1CE2437771}" type="pres">
      <dgm:prSet presAssocID="{408124E4-73EC-4ED6-8EB2-16A9DF581268}" presName="invisiNode" presStyleLbl="node1" presStyleIdx="0" presStyleCnt="3"/>
      <dgm:spPr/>
    </dgm:pt>
    <dgm:pt modelId="{BC401154-DB09-458E-A7BF-D3D962FD8513}" type="pres">
      <dgm:prSet presAssocID="{408124E4-73EC-4ED6-8EB2-16A9DF581268}" presName="imagNode" presStyleLbl="fgImgPlace1" presStyleIdx="0" presStyleCnt="3" custLinFactX="51855" custLinFactNeighborX="100000" custLinFactNeighborY="-195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dgm:spPr>
    </dgm:pt>
    <dgm:pt modelId="{2B55D824-83D7-407A-85B9-BABFACBD401E}" type="pres">
      <dgm:prSet presAssocID="{606BD870-CFDA-47DC-B596-BC8BD42AB45A}" presName="sibTrans" presStyleLbl="sibTrans2D1" presStyleIdx="0" presStyleCnt="0"/>
      <dgm:spPr/>
    </dgm:pt>
    <dgm:pt modelId="{658DD8D6-2649-4650-9202-C8129E7ECBE3}" type="pres">
      <dgm:prSet presAssocID="{5F639E7D-EBD0-45F3-A6AA-9D8EA787F47D}" presName="compNode" presStyleCnt="0"/>
      <dgm:spPr/>
    </dgm:pt>
    <dgm:pt modelId="{AE8AE9A6-7929-47AD-BBC6-EF239BB38330}" type="pres">
      <dgm:prSet presAssocID="{5F639E7D-EBD0-45F3-A6AA-9D8EA787F47D}" presName="bkgdShape" presStyleLbl="node1" presStyleIdx="1" presStyleCnt="3" custLinFactNeighborX="0" custLinFactNeighborY="-1603"/>
      <dgm:spPr/>
    </dgm:pt>
    <dgm:pt modelId="{55AACAAC-9465-4DE9-9DDD-E0745BB9B443}" type="pres">
      <dgm:prSet presAssocID="{5F639E7D-EBD0-45F3-A6AA-9D8EA787F47D}" presName="nodeTx" presStyleLbl="node1" presStyleIdx="1" presStyleCnt="3">
        <dgm:presLayoutVars>
          <dgm:bulletEnabled val="1"/>
        </dgm:presLayoutVars>
      </dgm:prSet>
      <dgm:spPr/>
    </dgm:pt>
    <dgm:pt modelId="{84F891A0-67E1-4FB6-99C0-33DBAD9BC5C5}" type="pres">
      <dgm:prSet presAssocID="{5F639E7D-EBD0-45F3-A6AA-9D8EA787F47D}" presName="invisiNode" presStyleLbl="node1" presStyleIdx="1" presStyleCnt="3"/>
      <dgm:spPr/>
    </dgm:pt>
    <dgm:pt modelId="{492EEA85-78C7-4A4E-905D-73AC11DE300F}" type="pres">
      <dgm:prSet presAssocID="{5F639E7D-EBD0-45F3-A6AA-9D8EA787F47D}" presName="imagNode" presStyleLbl="fgImgPlace1" presStyleIdx="1" presStyleCnt="3" custLinFactX="-51321" custLinFactNeighborX="-100000" custLinFactNeighborY="2191"/>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5000" r="-5000"/>
          </a:stretch>
        </a:blipFill>
      </dgm:spPr>
    </dgm:pt>
    <dgm:pt modelId="{E04054B3-FB68-4EBF-8C70-F42FF42FA1B0}" type="pres">
      <dgm:prSet presAssocID="{E50CD1AE-51F0-4949-8F86-C9647342EBA4}" presName="sibTrans" presStyleLbl="sibTrans2D1" presStyleIdx="0" presStyleCnt="0"/>
      <dgm:spPr/>
    </dgm:pt>
    <dgm:pt modelId="{B306237A-A1C7-4037-B75E-A461990E331E}" type="pres">
      <dgm:prSet presAssocID="{6E3BDD37-0312-46A0-AA41-FD35410A90C4}" presName="compNode" presStyleCnt="0"/>
      <dgm:spPr/>
    </dgm:pt>
    <dgm:pt modelId="{2405E505-B7EA-4BD8-9935-BAB7AFBBCE21}" type="pres">
      <dgm:prSet presAssocID="{6E3BDD37-0312-46A0-AA41-FD35410A90C4}" presName="bkgdShape" presStyleLbl="node1" presStyleIdx="2" presStyleCnt="3"/>
      <dgm:spPr/>
    </dgm:pt>
    <dgm:pt modelId="{79C34052-955A-4EBD-8476-E89CC8472F04}" type="pres">
      <dgm:prSet presAssocID="{6E3BDD37-0312-46A0-AA41-FD35410A90C4}" presName="nodeTx" presStyleLbl="node1" presStyleIdx="2" presStyleCnt="3">
        <dgm:presLayoutVars>
          <dgm:bulletEnabled val="1"/>
        </dgm:presLayoutVars>
      </dgm:prSet>
      <dgm:spPr/>
    </dgm:pt>
    <dgm:pt modelId="{98285D2E-ABA7-4AAB-A777-CB61D7473A52}" type="pres">
      <dgm:prSet presAssocID="{6E3BDD37-0312-46A0-AA41-FD35410A90C4}" presName="invisiNode" presStyleLbl="node1" presStyleIdx="2" presStyleCnt="3"/>
      <dgm:spPr/>
    </dgm:pt>
    <dgm:pt modelId="{B87AD1FE-E015-4262-8FCF-7FC4A8B24D92}" type="pres">
      <dgm:prSet presAssocID="{6E3BDD37-0312-46A0-AA41-FD35410A90C4}" presName="imagNode" presStyleLbl="fgImgPlace1" presStyleIdx="2" presStyleCnt="3" custScaleX="54769" custScaleY="48670" custLinFactNeighborX="-36937" custLinFactNeighborY="-9615"/>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dgm:spPr>
    </dgm:pt>
  </dgm:ptLst>
  <dgm:cxnLst>
    <dgm:cxn modelId="{2A84472D-A12C-415A-9722-CA3DE9EAEE9D}" type="presOf" srcId="{E50CD1AE-51F0-4949-8F86-C9647342EBA4}" destId="{E04054B3-FB68-4EBF-8C70-F42FF42FA1B0}" srcOrd="0" destOrd="0" presId="urn:microsoft.com/office/officeart/2005/8/layout/hList7"/>
    <dgm:cxn modelId="{27F26732-CC46-4A69-9888-BF61219371AF}" srcId="{D8CA88BD-EFE5-4A5D-8A05-22AE559947FF}" destId="{5F639E7D-EBD0-45F3-A6AA-9D8EA787F47D}" srcOrd="1" destOrd="0" parTransId="{B97E1D5A-C9FD-4C8F-BAAF-1E51BCD4475E}" sibTransId="{E50CD1AE-51F0-4949-8F86-C9647342EBA4}"/>
    <dgm:cxn modelId="{AADF1154-2926-4D87-B7FA-135BA3D06BD4}" srcId="{D8CA88BD-EFE5-4A5D-8A05-22AE559947FF}" destId="{6E3BDD37-0312-46A0-AA41-FD35410A90C4}" srcOrd="2" destOrd="0" parTransId="{6F6C9F47-B306-43EB-8CF6-FD4061CFCB70}" sibTransId="{CA41E64C-E3D8-44B3-91F9-54147046C826}"/>
    <dgm:cxn modelId="{37F8695D-F777-4391-ADC8-E2D449296B49}" srcId="{D8CA88BD-EFE5-4A5D-8A05-22AE559947FF}" destId="{408124E4-73EC-4ED6-8EB2-16A9DF581268}" srcOrd="0" destOrd="0" parTransId="{5C207DC8-8E80-49BB-A485-9D5DAE79BB2F}" sibTransId="{606BD870-CFDA-47DC-B596-BC8BD42AB45A}"/>
    <dgm:cxn modelId="{B834A96A-8E28-47A9-AB09-11535FF48638}" type="presOf" srcId="{6E3BDD37-0312-46A0-AA41-FD35410A90C4}" destId="{2405E505-B7EA-4BD8-9935-BAB7AFBBCE21}" srcOrd="0" destOrd="0" presId="urn:microsoft.com/office/officeart/2005/8/layout/hList7"/>
    <dgm:cxn modelId="{0F03C56C-5C14-483F-B8FA-181BC2F83303}" type="presOf" srcId="{5F639E7D-EBD0-45F3-A6AA-9D8EA787F47D}" destId="{AE8AE9A6-7929-47AD-BBC6-EF239BB38330}" srcOrd="0" destOrd="0" presId="urn:microsoft.com/office/officeart/2005/8/layout/hList7"/>
    <dgm:cxn modelId="{348E5082-318A-4CF6-8F40-83589D99D4E6}" type="presOf" srcId="{D8CA88BD-EFE5-4A5D-8A05-22AE559947FF}" destId="{545A43FD-D5EC-493D-A7B2-1B08C4E1D87F}" srcOrd="0" destOrd="0" presId="urn:microsoft.com/office/officeart/2005/8/layout/hList7"/>
    <dgm:cxn modelId="{3D67C685-6FD5-4509-85CE-6EF751CD2FEA}" type="presOf" srcId="{5F639E7D-EBD0-45F3-A6AA-9D8EA787F47D}" destId="{55AACAAC-9465-4DE9-9DDD-E0745BB9B443}" srcOrd="1" destOrd="0" presId="urn:microsoft.com/office/officeart/2005/8/layout/hList7"/>
    <dgm:cxn modelId="{BAED39A3-3AE7-4EC7-B923-CD49EA5A1B80}" type="presOf" srcId="{606BD870-CFDA-47DC-B596-BC8BD42AB45A}" destId="{2B55D824-83D7-407A-85B9-BABFACBD401E}" srcOrd="0" destOrd="0" presId="urn:microsoft.com/office/officeart/2005/8/layout/hList7"/>
    <dgm:cxn modelId="{DC65AAAA-6686-49A6-8EBE-617CCB6820A5}" type="presOf" srcId="{408124E4-73EC-4ED6-8EB2-16A9DF581268}" destId="{C26BD0A9-33FD-47D2-922C-44ADB0CB9627}" srcOrd="0" destOrd="0" presId="urn:microsoft.com/office/officeart/2005/8/layout/hList7"/>
    <dgm:cxn modelId="{31A481B0-F0DC-4E01-AE30-EAEE22FCCA1A}" type="presOf" srcId="{408124E4-73EC-4ED6-8EB2-16A9DF581268}" destId="{DB4560A2-3EB9-49C0-B3D2-CFB231ACA06D}" srcOrd="1" destOrd="0" presId="urn:microsoft.com/office/officeart/2005/8/layout/hList7"/>
    <dgm:cxn modelId="{892FDAFC-F33B-4276-BC5F-644EFF7BD874}" type="presOf" srcId="{6E3BDD37-0312-46A0-AA41-FD35410A90C4}" destId="{79C34052-955A-4EBD-8476-E89CC8472F04}" srcOrd="1" destOrd="0" presId="urn:microsoft.com/office/officeart/2005/8/layout/hList7"/>
    <dgm:cxn modelId="{55FDB7F3-671D-40D1-8320-01413525EF4B}" type="presParOf" srcId="{545A43FD-D5EC-493D-A7B2-1B08C4E1D87F}" destId="{7F6B02E1-A731-4E6F-A888-53D861A4552F}" srcOrd="0" destOrd="0" presId="urn:microsoft.com/office/officeart/2005/8/layout/hList7"/>
    <dgm:cxn modelId="{A7CB31C8-BF39-4002-8B21-C9F38742294A}" type="presParOf" srcId="{545A43FD-D5EC-493D-A7B2-1B08C4E1D87F}" destId="{6C175D2D-30DC-493C-ABB2-ECE215FCF5CF}" srcOrd="1" destOrd="0" presId="urn:microsoft.com/office/officeart/2005/8/layout/hList7"/>
    <dgm:cxn modelId="{4A1F1408-C665-4B00-8DF2-E21BFA28D6C9}" type="presParOf" srcId="{6C175D2D-30DC-493C-ABB2-ECE215FCF5CF}" destId="{37DA506B-230D-4441-946A-A8ADCF326D28}" srcOrd="0" destOrd="0" presId="urn:microsoft.com/office/officeart/2005/8/layout/hList7"/>
    <dgm:cxn modelId="{7A06BF2F-961F-4E36-A649-64B3EEE3EAEE}" type="presParOf" srcId="{37DA506B-230D-4441-946A-A8ADCF326D28}" destId="{C26BD0A9-33FD-47D2-922C-44ADB0CB9627}" srcOrd="0" destOrd="0" presId="urn:microsoft.com/office/officeart/2005/8/layout/hList7"/>
    <dgm:cxn modelId="{EBC2DD42-E179-49D4-945F-681F5F4EE894}" type="presParOf" srcId="{37DA506B-230D-4441-946A-A8ADCF326D28}" destId="{DB4560A2-3EB9-49C0-B3D2-CFB231ACA06D}" srcOrd="1" destOrd="0" presId="urn:microsoft.com/office/officeart/2005/8/layout/hList7"/>
    <dgm:cxn modelId="{22262D1D-9290-4227-8613-D9B0DFC6FB26}" type="presParOf" srcId="{37DA506B-230D-4441-946A-A8ADCF326D28}" destId="{B68685C7-40EF-4006-8B27-0A1CE2437771}" srcOrd="2" destOrd="0" presId="urn:microsoft.com/office/officeart/2005/8/layout/hList7"/>
    <dgm:cxn modelId="{55F37A4E-AF37-4C18-90DD-7812E2558A92}" type="presParOf" srcId="{37DA506B-230D-4441-946A-A8ADCF326D28}" destId="{BC401154-DB09-458E-A7BF-D3D962FD8513}" srcOrd="3" destOrd="0" presId="urn:microsoft.com/office/officeart/2005/8/layout/hList7"/>
    <dgm:cxn modelId="{DC334407-4C7F-4DE5-9280-ADFBD960578B}" type="presParOf" srcId="{6C175D2D-30DC-493C-ABB2-ECE215FCF5CF}" destId="{2B55D824-83D7-407A-85B9-BABFACBD401E}" srcOrd="1" destOrd="0" presId="urn:microsoft.com/office/officeart/2005/8/layout/hList7"/>
    <dgm:cxn modelId="{4BC4EE64-4457-4E05-8765-546BB7DE608A}" type="presParOf" srcId="{6C175D2D-30DC-493C-ABB2-ECE215FCF5CF}" destId="{658DD8D6-2649-4650-9202-C8129E7ECBE3}" srcOrd="2" destOrd="0" presId="urn:microsoft.com/office/officeart/2005/8/layout/hList7"/>
    <dgm:cxn modelId="{CD2F68EC-85F0-490E-B03C-98D10BACD808}" type="presParOf" srcId="{658DD8D6-2649-4650-9202-C8129E7ECBE3}" destId="{AE8AE9A6-7929-47AD-BBC6-EF239BB38330}" srcOrd="0" destOrd="0" presId="urn:microsoft.com/office/officeart/2005/8/layout/hList7"/>
    <dgm:cxn modelId="{BD8C6DB3-8D23-4AF1-8759-311B6EA12450}" type="presParOf" srcId="{658DD8D6-2649-4650-9202-C8129E7ECBE3}" destId="{55AACAAC-9465-4DE9-9DDD-E0745BB9B443}" srcOrd="1" destOrd="0" presId="urn:microsoft.com/office/officeart/2005/8/layout/hList7"/>
    <dgm:cxn modelId="{4806089C-434D-48F5-A8A4-A2E6E418F8F1}" type="presParOf" srcId="{658DD8D6-2649-4650-9202-C8129E7ECBE3}" destId="{84F891A0-67E1-4FB6-99C0-33DBAD9BC5C5}" srcOrd="2" destOrd="0" presId="urn:microsoft.com/office/officeart/2005/8/layout/hList7"/>
    <dgm:cxn modelId="{F555AEB6-68E1-49EB-8979-5E7FD40AC092}" type="presParOf" srcId="{658DD8D6-2649-4650-9202-C8129E7ECBE3}" destId="{492EEA85-78C7-4A4E-905D-73AC11DE300F}" srcOrd="3" destOrd="0" presId="urn:microsoft.com/office/officeart/2005/8/layout/hList7"/>
    <dgm:cxn modelId="{236078D7-8B4B-42BA-B522-2A480DA38CCB}" type="presParOf" srcId="{6C175D2D-30DC-493C-ABB2-ECE215FCF5CF}" destId="{E04054B3-FB68-4EBF-8C70-F42FF42FA1B0}" srcOrd="3" destOrd="0" presId="urn:microsoft.com/office/officeart/2005/8/layout/hList7"/>
    <dgm:cxn modelId="{0191F274-C183-421B-A6A2-CF83D4540C47}" type="presParOf" srcId="{6C175D2D-30DC-493C-ABB2-ECE215FCF5CF}" destId="{B306237A-A1C7-4037-B75E-A461990E331E}" srcOrd="4" destOrd="0" presId="urn:microsoft.com/office/officeart/2005/8/layout/hList7"/>
    <dgm:cxn modelId="{400AFCF3-53F6-494E-AA3A-CF675CB8F4E5}" type="presParOf" srcId="{B306237A-A1C7-4037-B75E-A461990E331E}" destId="{2405E505-B7EA-4BD8-9935-BAB7AFBBCE21}" srcOrd="0" destOrd="0" presId="urn:microsoft.com/office/officeart/2005/8/layout/hList7"/>
    <dgm:cxn modelId="{6B2B41D8-0D21-4E16-8062-DD7E3DC7B3EA}" type="presParOf" srcId="{B306237A-A1C7-4037-B75E-A461990E331E}" destId="{79C34052-955A-4EBD-8476-E89CC8472F04}" srcOrd="1" destOrd="0" presId="urn:microsoft.com/office/officeart/2005/8/layout/hList7"/>
    <dgm:cxn modelId="{7721AE51-4BA5-43B5-826B-E6E2288E2E1F}" type="presParOf" srcId="{B306237A-A1C7-4037-B75E-A461990E331E}" destId="{98285D2E-ABA7-4AAB-A777-CB61D7473A52}" srcOrd="2" destOrd="0" presId="urn:microsoft.com/office/officeart/2005/8/layout/hList7"/>
    <dgm:cxn modelId="{50CAD8F4-F589-4AFA-98DF-CBF569C9DA32}" type="presParOf" srcId="{B306237A-A1C7-4037-B75E-A461990E331E}" destId="{B87AD1FE-E015-4262-8FCF-7FC4A8B24D92}"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CA88BD-EFE5-4A5D-8A05-22AE559947FF}" type="doc">
      <dgm:prSet loTypeId="urn:microsoft.com/office/officeart/2005/8/layout/hList7" loCatId="list" qsTypeId="urn:microsoft.com/office/officeart/2005/8/quickstyle/simple1" qsCatId="simple" csTypeId="urn:microsoft.com/office/officeart/2005/8/colors/accent1_2" csCatId="accent1" phldr="1"/>
      <dgm:spPr/>
    </dgm:pt>
    <dgm:pt modelId="{408124E4-73EC-4ED6-8EB2-16A9DF581268}">
      <dgm:prSet phldrT="[Testo]"/>
      <dgm:spPr/>
      <dgm:t>
        <a:bodyPr/>
        <a:lstStyle/>
        <a:p>
          <a:r>
            <a:rPr lang="it-IT" dirty="0"/>
            <a:t>Lavoro agile</a:t>
          </a:r>
        </a:p>
      </dgm:t>
    </dgm:pt>
    <dgm:pt modelId="{5C207DC8-8E80-49BB-A485-9D5DAE79BB2F}" type="parTrans" cxnId="{37F8695D-F777-4391-ADC8-E2D449296B49}">
      <dgm:prSet/>
      <dgm:spPr/>
      <dgm:t>
        <a:bodyPr/>
        <a:lstStyle/>
        <a:p>
          <a:endParaRPr lang="it-IT"/>
        </a:p>
      </dgm:t>
    </dgm:pt>
    <dgm:pt modelId="{606BD870-CFDA-47DC-B596-BC8BD42AB45A}" type="sibTrans" cxnId="{37F8695D-F777-4391-ADC8-E2D449296B49}">
      <dgm:prSet/>
      <dgm:spPr/>
      <dgm:t>
        <a:bodyPr/>
        <a:lstStyle/>
        <a:p>
          <a:endParaRPr lang="it-IT"/>
        </a:p>
      </dgm:t>
    </dgm:pt>
    <dgm:pt modelId="{5F639E7D-EBD0-45F3-A6AA-9D8EA787F47D}">
      <dgm:prSet phldrT="[Testo]"/>
      <dgm:spPr/>
      <dgm:t>
        <a:bodyPr/>
        <a:lstStyle/>
        <a:p>
          <a:r>
            <a:rPr lang="it-IT" dirty="0"/>
            <a:t>Lavoro agile + lavoro tradizionale</a:t>
          </a:r>
        </a:p>
      </dgm:t>
    </dgm:pt>
    <dgm:pt modelId="{B97E1D5A-C9FD-4C8F-BAAF-1E51BCD4475E}" type="parTrans" cxnId="{27F26732-CC46-4A69-9888-BF61219371AF}">
      <dgm:prSet/>
      <dgm:spPr/>
      <dgm:t>
        <a:bodyPr/>
        <a:lstStyle/>
        <a:p>
          <a:endParaRPr lang="it-IT"/>
        </a:p>
      </dgm:t>
    </dgm:pt>
    <dgm:pt modelId="{E50CD1AE-51F0-4949-8F86-C9647342EBA4}" type="sibTrans" cxnId="{27F26732-CC46-4A69-9888-BF61219371AF}">
      <dgm:prSet/>
      <dgm:spPr/>
      <dgm:t>
        <a:bodyPr/>
        <a:lstStyle/>
        <a:p>
          <a:endParaRPr lang="it-IT"/>
        </a:p>
      </dgm:t>
    </dgm:pt>
    <dgm:pt modelId="{6E3BDD37-0312-46A0-AA41-FD35410A90C4}">
      <dgm:prSet phldrT="[Testo]" custT="1"/>
      <dgm:spPr/>
      <dgm:t>
        <a:bodyPr/>
        <a:lstStyle/>
        <a:p>
          <a:r>
            <a:rPr lang="it-IT" sz="2300" dirty="0" err="1"/>
            <a:t>Lavagitrdzion</a:t>
          </a:r>
          <a:endParaRPr lang="it-IT" sz="2300" dirty="0"/>
        </a:p>
        <a:p>
          <a:r>
            <a:rPr lang="it-IT" sz="2300" dirty="0"/>
            <a:t>O</a:t>
          </a:r>
        </a:p>
        <a:p>
          <a:r>
            <a:rPr lang="it-IT" sz="2800" dirty="0">
              <a:solidFill>
                <a:schemeClr val="tx1"/>
              </a:solidFill>
              <a:effectLst>
                <a:outerShdw blurRad="38100" dist="38100" dir="2700000" algn="tl">
                  <a:srgbClr val="000000">
                    <a:alpha val="43137"/>
                  </a:srgbClr>
                </a:outerShdw>
              </a:effectLst>
            </a:rPr>
            <a:t>Una nuova forma di lavoro</a:t>
          </a:r>
          <a:r>
            <a:rPr lang="it-IT" sz="2300" dirty="0"/>
            <a:t>?</a:t>
          </a:r>
        </a:p>
      </dgm:t>
    </dgm:pt>
    <dgm:pt modelId="{6F6C9F47-B306-43EB-8CF6-FD4061CFCB70}" type="parTrans" cxnId="{AADF1154-2926-4D87-B7FA-135BA3D06BD4}">
      <dgm:prSet/>
      <dgm:spPr/>
      <dgm:t>
        <a:bodyPr/>
        <a:lstStyle/>
        <a:p>
          <a:endParaRPr lang="it-IT"/>
        </a:p>
      </dgm:t>
    </dgm:pt>
    <dgm:pt modelId="{CA41E64C-E3D8-44B3-91F9-54147046C826}" type="sibTrans" cxnId="{AADF1154-2926-4D87-B7FA-135BA3D06BD4}">
      <dgm:prSet/>
      <dgm:spPr/>
      <dgm:t>
        <a:bodyPr/>
        <a:lstStyle/>
        <a:p>
          <a:endParaRPr lang="it-IT"/>
        </a:p>
      </dgm:t>
    </dgm:pt>
    <dgm:pt modelId="{545A43FD-D5EC-493D-A7B2-1B08C4E1D87F}" type="pres">
      <dgm:prSet presAssocID="{D8CA88BD-EFE5-4A5D-8A05-22AE559947FF}" presName="Name0" presStyleCnt="0">
        <dgm:presLayoutVars>
          <dgm:dir/>
          <dgm:resizeHandles val="exact"/>
        </dgm:presLayoutVars>
      </dgm:prSet>
      <dgm:spPr/>
    </dgm:pt>
    <dgm:pt modelId="{7F6B02E1-A731-4E6F-A888-53D861A4552F}" type="pres">
      <dgm:prSet presAssocID="{D8CA88BD-EFE5-4A5D-8A05-22AE559947FF}" presName="fgShape" presStyleLbl="fgShp" presStyleIdx="0" presStyleCnt="1"/>
      <dgm:spPr/>
    </dgm:pt>
    <dgm:pt modelId="{6C175D2D-30DC-493C-ABB2-ECE215FCF5CF}" type="pres">
      <dgm:prSet presAssocID="{D8CA88BD-EFE5-4A5D-8A05-22AE559947FF}" presName="linComp" presStyleCnt="0"/>
      <dgm:spPr/>
    </dgm:pt>
    <dgm:pt modelId="{37DA506B-230D-4441-946A-A8ADCF326D28}" type="pres">
      <dgm:prSet presAssocID="{408124E4-73EC-4ED6-8EB2-16A9DF581268}" presName="compNode" presStyleCnt="0"/>
      <dgm:spPr/>
    </dgm:pt>
    <dgm:pt modelId="{C26BD0A9-33FD-47D2-922C-44ADB0CB9627}" type="pres">
      <dgm:prSet presAssocID="{408124E4-73EC-4ED6-8EB2-16A9DF581268}" presName="bkgdShape" presStyleLbl="node1" presStyleIdx="0" presStyleCnt="3"/>
      <dgm:spPr/>
    </dgm:pt>
    <dgm:pt modelId="{DB4560A2-3EB9-49C0-B3D2-CFB231ACA06D}" type="pres">
      <dgm:prSet presAssocID="{408124E4-73EC-4ED6-8EB2-16A9DF581268}" presName="nodeTx" presStyleLbl="node1" presStyleIdx="0" presStyleCnt="3">
        <dgm:presLayoutVars>
          <dgm:bulletEnabled val="1"/>
        </dgm:presLayoutVars>
      </dgm:prSet>
      <dgm:spPr/>
    </dgm:pt>
    <dgm:pt modelId="{B68685C7-40EF-4006-8B27-0A1CE2437771}" type="pres">
      <dgm:prSet presAssocID="{408124E4-73EC-4ED6-8EB2-16A9DF581268}" presName="invisiNode" presStyleLbl="node1" presStyleIdx="0" presStyleCnt="3"/>
      <dgm:spPr/>
    </dgm:pt>
    <dgm:pt modelId="{BC401154-DB09-458E-A7BF-D3D962FD8513}" type="pres">
      <dgm:prSet presAssocID="{408124E4-73EC-4ED6-8EB2-16A9DF581268}" presName="imagNode" presStyleLbl="fgImgPlace1" presStyleIdx="0" presStyleCnt="3" custLinFactX="51855" custLinFactNeighborX="100000" custLinFactNeighborY="-195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dgm:spPr>
    </dgm:pt>
    <dgm:pt modelId="{2B55D824-83D7-407A-85B9-BABFACBD401E}" type="pres">
      <dgm:prSet presAssocID="{606BD870-CFDA-47DC-B596-BC8BD42AB45A}" presName="sibTrans" presStyleLbl="sibTrans2D1" presStyleIdx="0" presStyleCnt="0"/>
      <dgm:spPr/>
    </dgm:pt>
    <dgm:pt modelId="{658DD8D6-2649-4650-9202-C8129E7ECBE3}" type="pres">
      <dgm:prSet presAssocID="{5F639E7D-EBD0-45F3-A6AA-9D8EA787F47D}" presName="compNode" presStyleCnt="0"/>
      <dgm:spPr/>
    </dgm:pt>
    <dgm:pt modelId="{AE8AE9A6-7929-47AD-BBC6-EF239BB38330}" type="pres">
      <dgm:prSet presAssocID="{5F639E7D-EBD0-45F3-A6AA-9D8EA787F47D}" presName="bkgdShape" presStyleLbl="node1" presStyleIdx="1" presStyleCnt="3" custLinFactNeighborX="0" custLinFactNeighborY="-1603"/>
      <dgm:spPr/>
    </dgm:pt>
    <dgm:pt modelId="{55AACAAC-9465-4DE9-9DDD-E0745BB9B443}" type="pres">
      <dgm:prSet presAssocID="{5F639E7D-EBD0-45F3-A6AA-9D8EA787F47D}" presName="nodeTx" presStyleLbl="node1" presStyleIdx="1" presStyleCnt="3">
        <dgm:presLayoutVars>
          <dgm:bulletEnabled val="1"/>
        </dgm:presLayoutVars>
      </dgm:prSet>
      <dgm:spPr/>
    </dgm:pt>
    <dgm:pt modelId="{84F891A0-67E1-4FB6-99C0-33DBAD9BC5C5}" type="pres">
      <dgm:prSet presAssocID="{5F639E7D-EBD0-45F3-A6AA-9D8EA787F47D}" presName="invisiNode" presStyleLbl="node1" presStyleIdx="1" presStyleCnt="3"/>
      <dgm:spPr/>
    </dgm:pt>
    <dgm:pt modelId="{492EEA85-78C7-4A4E-905D-73AC11DE300F}" type="pres">
      <dgm:prSet presAssocID="{5F639E7D-EBD0-45F3-A6AA-9D8EA787F47D}" presName="imagNode" presStyleLbl="fgImgPlace1" presStyleIdx="1" presStyleCnt="3" custLinFactX="-51321" custLinFactNeighborX="-100000" custLinFactNeighborY="2191"/>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5000" r="-5000"/>
          </a:stretch>
        </a:blipFill>
      </dgm:spPr>
    </dgm:pt>
    <dgm:pt modelId="{E04054B3-FB68-4EBF-8C70-F42FF42FA1B0}" type="pres">
      <dgm:prSet presAssocID="{E50CD1AE-51F0-4949-8F86-C9647342EBA4}" presName="sibTrans" presStyleLbl="sibTrans2D1" presStyleIdx="0" presStyleCnt="0"/>
      <dgm:spPr/>
    </dgm:pt>
    <dgm:pt modelId="{B306237A-A1C7-4037-B75E-A461990E331E}" type="pres">
      <dgm:prSet presAssocID="{6E3BDD37-0312-46A0-AA41-FD35410A90C4}" presName="compNode" presStyleCnt="0"/>
      <dgm:spPr/>
    </dgm:pt>
    <dgm:pt modelId="{2405E505-B7EA-4BD8-9935-BAB7AFBBCE21}" type="pres">
      <dgm:prSet presAssocID="{6E3BDD37-0312-46A0-AA41-FD35410A90C4}" presName="bkgdShape" presStyleLbl="node1" presStyleIdx="2" presStyleCnt="3"/>
      <dgm:spPr/>
    </dgm:pt>
    <dgm:pt modelId="{79C34052-955A-4EBD-8476-E89CC8472F04}" type="pres">
      <dgm:prSet presAssocID="{6E3BDD37-0312-46A0-AA41-FD35410A90C4}" presName="nodeTx" presStyleLbl="node1" presStyleIdx="2" presStyleCnt="3">
        <dgm:presLayoutVars>
          <dgm:bulletEnabled val="1"/>
        </dgm:presLayoutVars>
      </dgm:prSet>
      <dgm:spPr/>
    </dgm:pt>
    <dgm:pt modelId="{98285D2E-ABA7-4AAB-A777-CB61D7473A52}" type="pres">
      <dgm:prSet presAssocID="{6E3BDD37-0312-46A0-AA41-FD35410A90C4}" presName="invisiNode" presStyleLbl="node1" presStyleIdx="2" presStyleCnt="3"/>
      <dgm:spPr/>
    </dgm:pt>
    <dgm:pt modelId="{B87AD1FE-E015-4262-8FCF-7FC4A8B24D92}" type="pres">
      <dgm:prSet presAssocID="{6E3BDD37-0312-46A0-AA41-FD35410A90C4}" presName="imagNode" presStyleLbl="fgImgPlace1" presStyleIdx="2" presStyleCnt="3" custScaleX="54769" custScaleY="48670" custLinFactNeighborX="-36937" custLinFactNeighborY="-9615"/>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dgm:spPr>
    </dgm:pt>
  </dgm:ptLst>
  <dgm:cxnLst>
    <dgm:cxn modelId="{2A84472D-A12C-415A-9722-CA3DE9EAEE9D}" type="presOf" srcId="{E50CD1AE-51F0-4949-8F86-C9647342EBA4}" destId="{E04054B3-FB68-4EBF-8C70-F42FF42FA1B0}" srcOrd="0" destOrd="0" presId="urn:microsoft.com/office/officeart/2005/8/layout/hList7"/>
    <dgm:cxn modelId="{27F26732-CC46-4A69-9888-BF61219371AF}" srcId="{D8CA88BD-EFE5-4A5D-8A05-22AE559947FF}" destId="{5F639E7D-EBD0-45F3-A6AA-9D8EA787F47D}" srcOrd="1" destOrd="0" parTransId="{B97E1D5A-C9FD-4C8F-BAAF-1E51BCD4475E}" sibTransId="{E50CD1AE-51F0-4949-8F86-C9647342EBA4}"/>
    <dgm:cxn modelId="{AADF1154-2926-4D87-B7FA-135BA3D06BD4}" srcId="{D8CA88BD-EFE5-4A5D-8A05-22AE559947FF}" destId="{6E3BDD37-0312-46A0-AA41-FD35410A90C4}" srcOrd="2" destOrd="0" parTransId="{6F6C9F47-B306-43EB-8CF6-FD4061CFCB70}" sibTransId="{CA41E64C-E3D8-44B3-91F9-54147046C826}"/>
    <dgm:cxn modelId="{37F8695D-F777-4391-ADC8-E2D449296B49}" srcId="{D8CA88BD-EFE5-4A5D-8A05-22AE559947FF}" destId="{408124E4-73EC-4ED6-8EB2-16A9DF581268}" srcOrd="0" destOrd="0" parTransId="{5C207DC8-8E80-49BB-A485-9D5DAE79BB2F}" sibTransId="{606BD870-CFDA-47DC-B596-BC8BD42AB45A}"/>
    <dgm:cxn modelId="{B834A96A-8E28-47A9-AB09-11535FF48638}" type="presOf" srcId="{6E3BDD37-0312-46A0-AA41-FD35410A90C4}" destId="{2405E505-B7EA-4BD8-9935-BAB7AFBBCE21}" srcOrd="0" destOrd="0" presId="urn:microsoft.com/office/officeart/2005/8/layout/hList7"/>
    <dgm:cxn modelId="{0F03C56C-5C14-483F-B8FA-181BC2F83303}" type="presOf" srcId="{5F639E7D-EBD0-45F3-A6AA-9D8EA787F47D}" destId="{AE8AE9A6-7929-47AD-BBC6-EF239BB38330}" srcOrd="0" destOrd="0" presId="urn:microsoft.com/office/officeart/2005/8/layout/hList7"/>
    <dgm:cxn modelId="{348E5082-318A-4CF6-8F40-83589D99D4E6}" type="presOf" srcId="{D8CA88BD-EFE5-4A5D-8A05-22AE559947FF}" destId="{545A43FD-D5EC-493D-A7B2-1B08C4E1D87F}" srcOrd="0" destOrd="0" presId="urn:microsoft.com/office/officeart/2005/8/layout/hList7"/>
    <dgm:cxn modelId="{3D67C685-6FD5-4509-85CE-6EF751CD2FEA}" type="presOf" srcId="{5F639E7D-EBD0-45F3-A6AA-9D8EA787F47D}" destId="{55AACAAC-9465-4DE9-9DDD-E0745BB9B443}" srcOrd="1" destOrd="0" presId="urn:microsoft.com/office/officeart/2005/8/layout/hList7"/>
    <dgm:cxn modelId="{BAED39A3-3AE7-4EC7-B923-CD49EA5A1B80}" type="presOf" srcId="{606BD870-CFDA-47DC-B596-BC8BD42AB45A}" destId="{2B55D824-83D7-407A-85B9-BABFACBD401E}" srcOrd="0" destOrd="0" presId="urn:microsoft.com/office/officeart/2005/8/layout/hList7"/>
    <dgm:cxn modelId="{DC65AAAA-6686-49A6-8EBE-617CCB6820A5}" type="presOf" srcId="{408124E4-73EC-4ED6-8EB2-16A9DF581268}" destId="{C26BD0A9-33FD-47D2-922C-44ADB0CB9627}" srcOrd="0" destOrd="0" presId="urn:microsoft.com/office/officeart/2005/8/layout/hList7"/>
    <dgm:cxn modelId="{31A481B0-F0DC-4E01-AE30-EAEE22FCCA1A}" type="presOf" srcId="{408124E4-73EC-4ED6-8EB2-16A9DF581268}" destId="{DB4560A2-3EB9-49C0-B3D2-CFB231ACA06D}" srcOrd="1" destOrd="0" presId="urn:microsoft.com/office/officeart/2005/8/layout/hList7"/>
    <dgm:cxn modelId="{892FDAFC-F33B-4276-BC5F-644EFF7BD874}" type="presOf" srcId="{6E3BDD37-0312-46A0-AA41-FD35410A90C4}" destId="{79C34052-955A-4EBD-8476-E89CC8472F04}" srcOrd="1" destOrd="0" presId="urn:microsoft.com/office/officeart/2005/8/layout/hList7"/>
    <dgm:cxn modelId="{55FDB7F3-671D-40D1-8320-01413525EF4B}" type="presParOf" srcId="{545A43FD-D5EC-493D-A7B2-1B08C4E1D87F}" destId="{7F6B02E1-A731-4E6F-A888-53D861A4552F}" srcOrd="0" destOrd="0" presId="urn:microsoft.com/office/officeart/2005/8/layout/hList7"/>
    <dgm:cxn modelId="{A7CB31C8-BF39-4002-8B21-C9F38742294A}" type="presParOf" srcId="{545A43FD-D5EC-493D-A7B2-1B08C4E1D87F}" destId="{6C175D2D-30DC-493C-ABB2-ECE215FCF5CF}" srcOrd="1" destOrd="0" presId="urn:microsoft.com/office/officeart/2005/8/layout/hList7"/>
    <dgm:cxn modelId="{4A1F1408-C665-4B00-8DF2-E21BFA28D6C9}" type="presParOf" srcId="{6C175D2D-30DC-493C-ABB2-ECE215FCF5CF}" destId="{37DA506B-230D-4441-946A-A8ADCF326D28}" srcOrd="0" destOrd="0" presId="urn:microsoft.com/office/officeart/2005/8/layout/hList7"/>
    <dgm:cxn modelId="{7A06BF2F-961F-4E36-A649-64B3EEE3EAEE}" type="presParOf" srcId="{37DA506B-230D-4441-946A-A8ADCF326D28}" destId="{C26BD0A9-33FD-47D2-922C-44ADB0CB9627}" srcOrd="0" destOrd="0" presId="urn:microsoft.com/office/officeart/2005/8/layout/hList7"/>
    <dgm:cxn modelId="{EBC2DD42-E179-49D4-945F-681F5F4EE894}" type="presParOf" srcId="{37DA506B-230D-4441-946A-A8ADCF326D28}" destId="{DB4560A2-3EB9-49C0-B3D2-CFB231ACA06D}" srcOrd="1" destOrd="0" presId="urn:microsoft.com/office/officeart/2005/8/layout/hList7"/>
    <dgm:cxn modelId="{22262D1D-9290-4227-8613-D9B0DFC6FB26}" type="presParOf" srcId="{37DA506B-230D-4441-946A-A8ADCF326D28}" destId="{B68685C7-40EF-4006-8B27-0A1CE2437771}" srcOrd="2" destOrd="0" presId="urn:microsoft.com/office/officeart/2005/8/layout/hList7"/>
    <dgm:cxn modelId="{55F37A4E-AF37-4C18-90DD-7812E2558A92}" type="presParOf" srcId="{37DA506B-230D-4441-946A-A8ADCF326D28}" destId="{BC401154-DB09-458E-A7BF-D3D962FD8513}" srcOrd="3" destOrd="0" presId="urn:microsoft.com/office/officeart/2005/8/layout/hList7"/>
    <dgm:cxn modelId="{DC334407-4C7F-4DE5-9280-ADFBD960578B}" type="presParOf" srcId="{6C175D2D-30DC-493C-ABB2-ECE215FCF5CF}" destId="{2B55D824-83D7-407A-85B9-BABFACBD401E}" srcOrd="1" destOrd="0" presId="urn:microsoft.com/office/officeart/2005/8/layout/hList7"/>
    <dgm:cxn modelId="{4BC4EE64-4457-4E05-8765-546BB7DE608A}" type="presParOf" srcId="{6C175D2D-30DC-493C-ABB2-ECE215FCF5CF}" destId="{658DD8D6-2649-4650-9202-C8129E7ECBE3}" srcOrd="2" destOrd="0" presId="urn:microsoft.com/office/officeart/2005/8/layout/hList7"/>
    <dgm:cxn modelId="{CD2F68EC-85F0-490E-B03C-98D10BACD808}" type="presParOf" srcId="{658DD8D6-2649-4650-9202-C8129E7ECBE3}" destId="{AE8AE9A6-7929-47AD-BBC6-EF239BB38330}" srcOrd="0" destOrd="0" presId="urn:microsoft.com/office/officeart/2005/8/layout/hList7"/>
    <dgm:cxn modelId="{BD8C6DB3-8D23-4AF1-8759-311B6EA12450}" type="presParOf" srcId="{658DD8D6-2649-4650-9202-C8129E7ECBE3}" destId="{55AACAAC-9465-4DE9-9DDD-E0745BB9B443}" srcOrd="1" destOrd="0" presId="urn:microsoft.com/office/officeart/2005/8/layout/hList7"/>
    <dgm:cxn modelId="{4806089C-434D-48F5-A8A4-A2E6E418F8F1}" type="presParOf" srcId="{658DD8D6-2649-4650-9202-C8129E7ECBE3}" destId="{84F891A0-67E1-4FB6-99C0-33DBAD9BC5C5}" srcOrd="2" destOrd="0" presId="urn:microsoft.com/office/officeart/2005/8/layout/hList7"/>
    <dgm:cxn modelId="{F555AEB6-68E1-49EB-8979-5E7FD40AC092}" type="presParOf" srcId="{658DD8D6-2649-4650-9202-C8129E7ECBE3}" destId="{492EEA85-78C7-4A4E-905D-73AC11DE300F}" srcOrd="3" destOrd="0" presId="urn:microsoft.com/office/officeart/2005/8/layout/hList7"/>
    <dgm:cxn modelId="{236078D7-8B4B-42BA-B522-2A480DA38CCB}" type="presParOf" srcId="{6C175D2D-30DC-493C-ABB2-ECE215FCF5CF}" destId="{E04054B3-FB68-4EBF-8C70-F42FF42FA1B0}" srcOrd="3" destOrd="0" presId="urn:microsoft.com/office/officeart/2005/8/layout/hList7"/>
    <dgm:cxn modelId="{0191F274-C183-421B-A6A2-CF83D4540C47}" type="presParOf" srcId="{6C175D2D-30DC-493C-ABB2-ECE215FCF5CF}" destId="{B306237A-A1C7-4037-B75E-A461990E331E}" srcOrd="4" destOrd="0" presId="urn:microsoft.com/office/officeart/2005/8/layout/hList7"/>
    <dgm:cxn modelId="{400AFCF3-53F6-494E-AA3A-CF675CB8F4E5}" type="presParOf" srcId="{B306237A-A1C7-4037-B75E-A461990E331E}" destId="{2405E505-B7EA-4BD8-9935-BAB7AFBBCE21}" srcOrd="0" destOrd="0" presId="urn:microsoft.com/office/officeart/2005/8/layout/hList7"/>
    <dgm:cxn modelId="{6B2B41D8-0D21-4E16-8062-DD7E3DC7B3EA}" type="presParOf" srcId="{B306237A-A1C7-4037-B75E-A461990E331E}" destId="{79C34052-955A-4EBD-8476-E89CC8472F04}" srcOrd="1" destOrd="0" presId="urn:microsoft.com/office/officeart/2005/8/layout/hList7"/>
    <dgm:cxn modelId="{7721AE51-4BA5-43B5-826B-E6E2288E2E1F}" type="presParOf" srcId="{B306237A-A1C7-4037-B75E-A461990E331E}" destId="{98285D2E-ABA7-4AAB-A777-CB61D7473A52}" srcOrd="2" destOrd="0" presId="urn:microsoft.com/office/officeart/2005/8/layout/hList7"/>
    <dgm:cxn modelId="{50CAD8F4-F589-4AFA-98DF-CBF569C9DA32}" type="presParOf" srcId="{B306237A-A1C7-4037-B75E-A461990E331E}" destId="{B87AD1FE-E015-4262-8FCF-7FC4A8B24D92}"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BD0A9-33FD-47D2-922C-44ADB0CB9627}">
      <dsp:nvSpPr>
        <dsp:cNvPr id="0" name=""/>
        <dsp:cNvSpPr/>
      </dsp:nvSpPr>
      <dsp:spPr>
        <a:xfrm>
          <a:off x="1496" y="0"/>
          <a:ext cx="2328738" cy="47526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it-IT" sz="3200" kern="1200" dirty="0"/>
            <a:t>Emergenza </a:t>
          </a:r>
          <a:r>
            <a:rPr lang="it-IT" sz="3200" kern="1200" dirty="0" err="1"/>
            <a:t>Covid</a:t>
          </a:r>
          <a:r>
            <a:rPr lang="it-IT" sz="3200" kern="1200" dirty="0"/>
            <a:t> 19</a:t>
          </a:r>
        </a:p>
      </dsp:txBody>
      <dsp:txXfrm>
        <a:off x="1496" y="1901048"/>
        <a:ext cx="2328738" cy="1901048"/>
      </dsp:txXfrm>
    </dsp:sp>
    <dsp:sp modelId="{BC401154-DB09-458E-A7BF-D3D962FD8513}">
      <dsp:nvSpPr>
        <dsp:cNvPr id="0" name=""/>
        <dsp:cNvSpPr/>
      </dsp:nvSpPr>
      <dsp:spPr>
        <a:xfrm>
          <a:off x="2777846" y="254201"/>
          <a:ext cx="1582623" cy="158262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8AE9A6-7929-47AD-BBC6-EF239BB38330}">
      <dsp:nvSpPr>
        <dsp:cNvPr id="0" name=""/>
        <dsp:cNvSpPr/>
      </dsp:nvSpPr>
      <dsp:spPr>
        <a:xfrm>
          <a:off x="2400097" y="0"/>
          <a:ext cx="2328738" cy="47526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it-IT" sz="3200" kern="1200" dirty="0"/>
            <a:t>Fase 2</a:t>
          </a:r>
        </a:p>
      </dsp:txBody>
      <dsp:txXfrm>
        <a:off x="2400097" y="1901048"/>
        <a:ext cx="2328738" cy="1901048"/>
      </dsp:txXfrm>
    </dsp:sp>
    <dsp:sp modelId="{492EEA85-78C7-4A4E-905D-73AC11DE300F}">
      <dsp:nvSpPr>
        <dsp:cNvPr id="0" name=""/>
        <dsp:cNvSpPr/>
      </dsp:nvSpPr>
      <dsp:spPr>
        <a:xfrm>
          <a:off x="378313" y="319832"/>
          <a:ext cx="1582623" cy="158262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05E505-B7EA-4BD8-9935-BAB7AFBBCE21}">
      <dsp:nvSpPr>
        <dsp:cNvPr id="0" name=""/>
        <dsp:cNvSpPr/>
      </dsp:nvSpPr>
      <dsp:spPr>
        <a:xfrm>
          <a:off x="4798697" y="0"/>
          <a:ext cx="2328738" cy="47526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it-IT" sz="3200" kern="1200" dirty="0"/>
            <a:t>Fase 3</a:t>
          </a:r>
        </a:p>
      </dsp:txBody>
      <dsp:txXfrm>
        <a:off x="4798697" y="1901048"/>
        <a:ext cx="2328738" cy="1901048"/>
      </dsp:txXfrm>
    </dsp:sp>
    <dsp:sp modelId="{B87AD1FE-E015-4262-8FCF-7FC4A8B24D92}">
      <dsp:nvSpPr>
        <dsp:cNvPr id="0" name=""/>
        <dsp:cNvSpPr/>
      </dsp:nvSpPr>
      <dsp:spPr>
        <a:xfrm>
          <a:off x="4945100" y="539168"/>
          <a:ext cx="866786" cy="770262"/>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6B02E1-A731-4E6F-A888-53D861A4552F}">
      <dsp:nvSpPr>
        <dsp:cNvPr id="0" name=""/>
        <dsp:cNvSpPr/>
      </dsp:nvSpPr>
      <dsp:spPr>
        <a:xfrm>
          <a:off x="285157" y="3802097"/>
          <a:ext cx="6558618" cy="712893"/>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BD0A9-33FD-47D2-922C-44ADB0CB9627}">
      <dsp:nvSpPr>
        <dsp:cNvPr id="0" name=""/>
        <dsp:cNvSpPr/>
      </dsp:nvSpPr>
      <dsp:spPr>
        <a:xfrm>
          <a:off x="1496" y="0"/>
          <a:ext cx="2328738" cy="47526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it-IT" sz="3000" kern="1200" dirty="0"/>
            <a:t>Lavoro agile</a:t>
          </a:r>
        </a:p>
      </dsp:txBody>
      <dsp:txXfrm>
        <a:off x="1496" y="1901048"/>
        <a:ext cx="2328738" cy="1901048"/>
      </dsp:txXfrm>
    </dsp:sp>
    <dsp:sp modelId="{BC401154-DB09-458E-A7BF-D3D962FD8513}">
      <dsp:nvSpPr>
        <dsp:cNvPr id="0" name=""/>
        <dsp:cNvSpPr/>
      </dsp:nvSpPr>
      <dsp:spPr>
        <a:xfrm>
          <a:off x="2777846" y="254201"/>
          <a:ext cx="1582623" cy="158262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8AE9A6-7929-47AD-BBC6-EF239BB38330}">
      <dsp:nvSpPr>
        <dsp:cNvPr id="0" name=""/>
        <dsp:cNvSpPr/>
      </dsp:nvSpPr>
      <dsp:spPr>
        <a:xfrm>
          <a:off x="2400097" y="0"/>
          <a:ext cx="2328738" cy="47526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it-IT" sz="3000" kern="1200" dirty="0"/>
            <a:t>Lavoro agile + lavoro tradizionale</a:t>
          </a:r>
        </a:p>
      </dsp:txBody>
      <dsp:txXfrm>
        <a:off x="2400097" y="1901048"/>
        <a:ext cx="2328738" cy="1901048"/>
      </dsp:txXfrm>
    </dsp:sp>
    <dsp:sp modelId="{492EEA85-78C7-4A4E-905D-73AC11DE300F}">
      <dsp:nvSpPr>
        <dsp:cNvPr id="0" name=""/>
        <dsp:cNvSpPr/>
      </dsp:nvSpPr>
      <dsp:spPr>
        <a:xfrm>
          <a:off x="378313" y="319832"/>
          <a:ext cx="1582623" cy="158262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05E505-B7EA-4BD8-9935-BAB7AFBBCE21}">
      <dsp:nvSpPr>
        <dsp:cNvPr id="0" name=""/>
        <dsp:cNvSpPr/>
      </dsp:nvSpPr>
      <dsp:spPr>
        <a:xfrm>
          <a:off x="4798697" y="0"/>
          <a:ext cx="2328738" cy="47526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it-IT" sz="2300" kern="1200" dirty="0" err="1"/>
            <a:t>Lavagitrdzion</a:t>
          </a:r>
          <a:endParaRPr lang="it-IT" sz="2300" kern="1200" dirty="0"/>
        </a:p>
        <a:p>
          <a:pPr marL="0" lvl="0" indent="0" algn="ctr" defTabSz="1022350">
            <a:lnSpc>
              <a:spcPct val="90000"/>
            </a:lnSpc>
            <a:spcBef>
              <a:spcPct val="0"/>
            </a:spcBef>
            <a:spcAft>
              <a:spcPct val="35000"/>
            </a:spcAft>
            <a:buNone/>
          </a:pPr>
          <a:r>
            <a:rPr lang="it-IT" sz="2300" kern="1200" dirty="0"/>
            <a:t>O</a:t>
          </a:r>
        </a:p>
        <a:p>
          <a:pPr marL="0" lvl="0" indent="0" algn="ctr" defTabSz="1022350">
            <a:lnSpc>
              <a:spcPct val="90000"/>
            </a:lnSpc>
            <a:spcBef>
              <a:spcPct val="0"/>
            </a:spcBef>
            <a:spcAft>
              <a:spcPct val="35000"/>
            </a:spcAft>
            <a:buNone/>
          </a:pPr>
          <a:r>
            <a:rPr lang="it-IT" sz="2800" kern="1200" dirty="0">
              <a:solidFill>
                <a:schemeClr val="tx1"/>
              </a:solidFill>
              <a:effectLst>
                <a:outerShdw blurRad="38100" dist="38100" dir="2700000" algn="tl">
                  <a:srgbClr val="000000">
                    <a:alpha val="43137"/>
                  </a:srgbClr>
                </a:outerShdw>
              </a:effectLst>
            </a:rPr>
            <a:t>Una nuova forma di lavoro</a:t>
          </a:r>
          <a:r>
            <a:rPr lang="it-IT" sz="2300" kern="1200" dirty="0"/>
            <a:t>?</a:t>
          </a:r>
        </a:p>
      </dsp:txBody>
      <dsp:txXfrm>
        <a:off x="4798697" y="1901048"/>
        <a:ext cx="2328738" cy="1901048"/>
      </dsp:txXfrm>
    </dsp:sp>
    <dsp:sp modelId="{B87AD1FE-E015-4262-8FCF-7FC4A8B24D92}">
      <dsp:nvSpPr>
        <dsp:cNvPr id="0" name=""/>
        <dsp:cNvSpPr/>
      </dsp:nvSpPr>
      <dsp:spPr>
        <a:xfrm>
          <a:off x="4945100" y="539168"/>
          <a:ext cx="866786" cy="770262"/>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6B02E1-A731-4E6F-A888-53D861A4552F}">
      <dsp:nvSpPr>
        <dsp:cNvPr id="0" name=""/>
        <dsp:cNvSpPr/>
      </dsp:nvSpPr>
      <dsp:spPr>
        <a:xfrm>
          <a:off x="285157" y="3802097"/>
          <a:ext cx="6558618" cy="712893"/>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BD0A9-33FD-47D2-922C-44ADB0CB9627}">
      <dsp:nvSpPr>
        <dsp:cNvPr id="0" name=""/>
        <dsp:cNvSpPr/>
      </dsp:nvSpPr>
      <dsp:spPr>
        <a:xfrm>
          <a:off x="1496" y="0"/>
          <a:ext cx="2328738" cy="47526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it-IT" sz="3000" kern="1200" dirty="0"/>
            <a:t>Lavoro agile</a:t>
          </a:r>
        </a:p>
      </dsp:txBody>
      <dsp:txXfrm>
        <a:off x="1496" y="1901048"/>
        <a:ext cx="2328738" cy="1901048"/>
      </dsp:txXfrm>
    </dsp:sp>
    <dsp:sp modelId="{BC401154-DB09-458E-A7BF-D3D962FD8513}">
      <dsp:nvSpPr>
        <dsp:cNvPr id="0" name=""/>
        <dsp:cNvSpPr/>
      </dsp:nvSpPr>
      <dsp:spPr>
        <a:xfrm>
          <a:off x="2777846" y="254201"/>
          <a:ext cx="1582623" cy="158262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8AE9A6-7929-47AD-BBC6-EF239BB38330}">
      <dsp:nvSpPr>
        <dsp:cNvPr id="0" name=""/>
        <dsp:cNvSpPr/>
      </dsp:nvSpPr>
      <dsp:spPr>
        <a:xfrm>
          <a:off x="2400097" y="0"/>
          <a:ext cx="2328738" cy="47526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it-IT" sz="3000" kern="1200" dirty="0"/>
            <a:t>Lavoro agile + lavoro tradizionale</a:t>
          </a:r>
        </a:p>
      </dsp:txBody>
      <dsp:txXfrm>
        <a:off x="2400097" y="1901048"/>
        <a:ext cx="2328738" cy="1901048"/>
      </dsp:txXfrm>
    </dsp:sp>
    <dsp:sp modelId="{492EEA85-78C7-4A4E-905D-73AC11DE300F}">
      <dsp:nvSpPr>
        <dsp:cNvPr id="0" name=""/>
        <dsp:cNvSpPr/>
      </dsp:nvSpPr>
      <dsp:spPr>
        <a:xfrm>
          <a:off x="378313" y="319832"/>
          <a:ext cx="1582623" cy="158262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05E505-B7EA-4BD8-9935-BAB7AFBBCE21}">
      <dsp:nvSpPr>
        <dsp:cNvPr id="0" name=""/>
        <dsp:cNvSpPr/>
      </dsp:nvSpPr>
      <dsp:spPr>
        <a:xfrm>
          <a:off x="4798697" y="0"/>
          <a:ext cx="2328738" cy="47526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it-IT" sz="2300" kern="1200" dirty="0" err="1"/>
            <a:t>Lavagitrdzion</a:t>
          </a:r>
          <a:endParaRPr lang="it-IT" sz="2300" kern="1200" dirty="0"/>
        </a:p>
        <a:p>
          <a:pPr marL="0" lvl="0" indent="0" algn="ctr" defTabSz="1022350">
            <a:lnSpc>
              <a:spcPct val="90000"/>
            </a:lnSpc>
            <a:spcBef>
              <a:spcPct val="0"/>
            </a:spcBef>
            <a:spcAft>
              <a:spcPct val="35000"/>
            </a:spcAft>
            <a:buNone/>
          </a:pPr>
          <a:r>
            <a:rPr lang="it-IT" sz="2300" kern="1200" dirty="0"/>
            <a:t>O</a:t>
          </a:r>
        </a:p>
        <a:p>
          <a:pPr marL="0" lvl="0" indent="0" algn="ctr" defTabSz="1022350">
            <a:lnSpc>
              <a:spcPct val="90000"/>
            </a:lnSpc>
            <a:spcBef>
              <a:spcPct val="0"/>
            </a:spcBef>
            <a:spcAft>
              <a:spcPct val="35000"/>
            </a:spcAft>
            <a:buNone/>
          </a:pPr>
          <a:r>
            <a:rPr lang="it-IT" sz="2800" kern="1200" dirty="0">
              <a:solidFill>
                <a:schemeClr val="tx1"/>
              </a:solidFill>
              <a:effectLst>
                <a:outerShdw blurRad="38100" dist="38100" dir="2700000" algn="tl">
                  <a:srgbClr val="000000">
                    <a:alpha val="43137"/>
                  </a:srgbClr>
                </a:outerShdw>
              </a:effectLst>
            </a:rPr>
            <a:t>Una nuova forma di lavoro</a:t>
          </a:r>
          <a:r>
            <a:rPr lang="it-IT" sz="2300" kern="1200" dirty="0"/>
            <a:t>?</a:t>
          </a:r>
        </a:p>
      </dsp:txBody>
      <dsp:txXfrm>
        <a:off x="4798697" y="1901048"/>
        <a:ext cx="2328738" cy="1901048"/>
      </dsp:txXfrm>
    </dsp:sp>
    <dsp:sp modelId="{B87AD1FE-E015-4262-8FCF-7FC4A8B24D92}">
      <dsp:nvSpPr>
        <dsp:cNvPr id="0" name=""/>
        <dsp:cNvSpPr/>
      </dsp:nvSpPr>
      <dsp:spPr>
        <a:xfrm>
          <a:off x="4945100" y="539168"/>
          <a:ext cx="866786" cy="770262"/>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6B02E1-A731-4E6F-A888-53D861A4552F}">
      <dsp:nvSpPr>
        <dsp:cNvPr id="0" name=""/>
        <dsp:cNvSpPr/>
      </dsp:nvSpPr>
      <dsp:spPr>
        <a:xfrm>
          <a:off x="285157" y="3802097"/>
          <a:ext cx="6558618" cy="712893"/>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12EBC0D6-21D1-44FA-8211-0028565262A3}" type="datetimeFigureOut">
              <a:rPr lang="it-IT" smtClean="0"/>
              <a:t>17/05/20</a:t>
            </a:fld>
            <a:endParaRPr lang="it-IT"/>
          </a:p>
        </p:txBody>
      </p:sp>
      <p:sp>
        <p:nvSpPr>
          <p:cNvPr id="4" name="Segnaposto immagine diapositiva 3"/>
          <p:cNvSpPr>
            <a:spLocks noGrp="1" noRot="1" noChangeAspect="1"/>
          </p:cNvSpPr>
          <p:nvPr>
            <p:ph type="sldImg" idx="2"/>
          </p:nvPr>
        </p:nvSpPr>
        <p:spPr>
          <a:xfrm>
            <a:off x="3541713" y="944563"/>
            <a:ext cx="3609975" cy="2551112"/>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1069975" y="3636963"/>
            <a:ext cx="8553450" cy="2974975"/>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7177088"/>
            <a:ext cx="4633913" cy="379412"/>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6057900" y="7177088"/>
            <a:ext cx="4632325" cy="379412"/>
          </a:xfrm>
          <a:prstGeom prst="rect">
            <a:avLst/>
          </a:prstGeom>
        </p:spPr>
        <p:txBody>
          <a:bodyPr vert="horz" lIns="91440" tIns="45720" rIns="91440" bIns="45720" rtlCol="0" anchor="b"/>
          <a:lstStyle>
            <a:lvl1pPr algn="r">
              <a:defRPr sz="1200"/>
            </a:lvl1pPr>
          </a:lstStyle>
          <a:p>
            <a:fld id="{370DE3C0-4B59-416A-9D78-AF2FDD1D4688}" type="slidenum">
              <a:rPr lang="it-IT" smtClean="0"/>
              <a:t>‹N›</a:t>
            </a:fld>
            <a:endParaRPr lang="it-IT"/>
          </a:p>
        </p:txBody>
      </p:sp>
    </p:spTree>
    <p:extLst>
      <p:ext uri="{BB962C8B-B14F-4D97-AF65-F5344CB8AC3E}">
        <p14:creationId xmlns:p14="http://schemas.microsoft.com/office/powerpoint/2010/main" val="1488153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70DE3C0-4B59-416A-9D78-AF2FDD1D4688}" type="slidenum">
              <a:rPr lang="it-IT" smtClean="0"/>
              <a:t>12</a:t>
            </a:fld>
            <a:endParaRPr lang="it-IT"/>
          </a:p>
        </p:txBody>
      </p:sp>
    </p:spTree>
    <p:extLst>
      <p:ext uri="{BB962C8B-B14F-4D97-AF65-F5344CB8AC3E}">
        <p14:creationId xmlns:p14="http://schemas.microsoft.com/office/powerpoint/2010/main" val="2265874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70DE3C0-4B59-416A-9D78-AF2FDD1D4688}" type="slidenum">
              <a:rPr lang="it-IT" smtClean="0"/>
              <a:t>13</a:t>
            </a:fld>
            <a:endParaRPr lang="it-IT"/>
          </a:p>
        </p:txBody>
      </p:sp>
    </p:spTree>
    <p:extLst>
      <p:ext uri="{BB962C8B-B14F-4D97-AF65-F5344CB8AC3E}">
        <p14:creationId xmlns:p14="http://schemas.microsoft.com/office/powerpoint/2010/main" val="360051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1764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alphaModFix amt="13000"/>
            <a:lum/>
          </a:blip>
          <a:srcRect/>
          <a:stretch>
            <a:fillRect t="-10000" b="-7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950617"/>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1007577" rtl="0" eaLnBrk="1" latinLnBrk="0" hangingPunct="1">
        <a:spcBef>
          <a:spcPct val="0"/>
        </a:spcBef>
        <a:buNone/>
        <a:defRPr sz="4848" kern="1200">
          <a:solidFill>
            <a:schemeClr val="tx1"/>
          </a:solidFill>
          <a:latin typeface="+mj-lt"/>
          <a:ea typeface="+mj-ea"/>
          <a:cs typeface="+mj-cs"/>
        </a:defRPr>
      </a:lvl1pPr>
    </p:titleStyle>
    <p:bodyStyle>
      <a:lvl1pPr marL="377842" indent="-377842" algn="l" defTabSz="1007577" rtl="0" eaLnBrk="1" latinLnBrk="0" hangingPunct="1">
        <a:spcBef>
          <a:spcPct val="20000"/>
        </a:spcBef>
        <a:buFont typeface="Arial" pitchFamily="34" charset="0"/>
        <a:buChar char="•"/>
        <a:defRPr sz="3526" kern="1200">
          <a:solidFill>
            <a:schemeClr val="tx1"/>
          </a:solidFill>
          <a:latin typeface="+mn-lt"/>
          <a:ea typeface="+mn-ea"/>
          <a:cs typeface="+mn-cs"/>
        </a:defRPr>
      </a:lvl1pPr>
      <a:lvl2pPr marL="818657" indent="-314868" algn="l" defTabSz="1007577" rtl="0" eaLnBrk="1" latinLnBrk="0" hangingPunct="1">
        <a:spcBef>
          <a:spcPct val="20000"/>
        </a:spcBef>
        <a:buFont typeface="Arial" pitchFamily="34" charset="0"/>
        <a:buChar char="–"/>
        <a:defRPr sz="3085" kern="1200">
          <a:solidFill>
            <a:schemeClr val="tx1"/>
          </a:solidFill>
          <a:latin typeface="+mn-lt"/>
          <a:ea typeface="+mn-ea"/>
          <a:cs typeface="+mn-cs"/>
        </a:defRPr>
      </a:lvl2pPr>
      <a:lvl3pPr marL="1259472" indent="-251894" algn="l" defTabSz="1007577" rtl="0" eaLnBrk="1" latinLnBrk="0" hangingPunct="1">
        <a:spcBef>
          <a:spcPct val="20000"/>
        </a:spcBef>
        <a:buFont typeface="Arial" pitchFamily="34" charset="0"/>
        <a:buChar char="•"/>
        <a:defRPr sz="2645" kern="1200">
          <a:solidFill>
            <a:schemeClr val="tx1"/>
          </a:solidFill>
          <a:latin typeface="+mn-lt"/>
          <a:ea typeface="+mn-ea"/>
          <a:cs typeface="+mn-cs"/>
        </a:defRPr>
      </a:lvl3pPr>
      <a:lvl4pPr marL="1763260" indent="-251894" algn="l" defTabSz="1007577" rtl="0" eaLnBrk="1" latinLnBrk="0" hangingPunct="1">
        <a:spcBef>
          <a:spcPct val="20000"/>
        </a:spcBef>
        <a:buFont typeface="Arial" pitchFamily="34" charset="0"/>
        <a:buChar char="–"/>
        <a:defRPr sz="2204" kern="1200">
          <a:solidFill>
            <a:schemeClr val="tx1"/>
          </a:solidFill>
          <a:latin typeface="+mn-lt"/>
          <a:ea typeface="+mn-ea"/>
          <a:cs typeface="+mn-cs"/>
        </a:defRPr>
      </a:lvl4pPr>
      <a:lvl5pPr marL="2267049" indent="-251894" algn="l" defTabSz="1007577" rtl="0" eaLnBrk="1" latinLnBrk="0" hangingPunct="1">
        <a:spcBef>
          <a:spcPct val="20000"/>
        </a:spcBef>
        <a:buFont typeface="Arial" pitchFamily="34" charset="0"/>
        <a:buChar char="»"/>
        <a:defRPr sz="2204" kern="1200">
          <a:solidFill>
            <a:schemeClr val="tx1"/>
          </a:solidFill>
          <a:latin typeface="+mn-lt"/>
          <a:ea typeface="+mn-ea"/>
          <a:cs typeface="+mn-cs"/>
        </a:defRPr>
      </a:lvl5pPr>
      <a:lvl6pPr marL="2770838" indent="-251894" algn="l" defTabSz="1007577" rtl="0" eaLnBrk="1" latinLnBrk="0" hangingPunct="1">
        <a:spcBef>
          <a:spcPct val="20000"/>
        </a:spcBef>
        <a:buFont typeface="Arial" pitchFamily="34" charset="0"/>
        <a:buChar char="•"/>
        <a:defRPr sz="2204" kern="1200">
          <a:solidFill>
            <a:schemeClr val="tx1"/>
          </a:solidFill>
          <a:latin typeface="+mn-lt"/>
          <a:ea typeface="+mn-ea"/>
          <a:cs typeface="+mn-cs"/>
        </a:defRPr>
      </a:lvl6pPr>
      <a:lvl7pPr marL="3274626" indent="-251894" algn="l" defTabSz="1007577" rtl="0" eaLnBrk="1" latinLnBrk="0" hangingPunct="1">
        <a:spcBef>
          <a:spcPct val="20000"/>
        </a:spcBef>
        <a:buFont typeface="Arial" pitchFamily="34" charset="0"/>
        <a:buChar char="•"/>
        <a:defRPr sz="2204" kern="1200">
          <a:solidFill>
            <a:schemeClr val="tx1"/>
          </a:solidFill>
          <a:latin typeface="+mn-lt"/>
          <a:ea typeface="+mn-ea"/>
          <a:cs typeface="+mn-cs"/>
        </a:defRPr>
      </a:lvl7pPr>
      <a:lvl8pPr marL="3778415" indent="-251894" algn="l" defTabSz="1007577" rtl="0" eaLnBrk="1" latinLnBrk="0" hangingPunct="1">
        <a:spcBef>
          <a:spcPct val="20000"/>
        </a:spcBef>
        <a:buFont typeface="Arial" pitchFamily="34" charset="0"/>
        <a:buChar char="•"/>
        <a:defRPr sz="2204" kern="1200">
          <a:solidFill>
            <a:schemeClr val="tx1"/>
          </a:solidFill>
          <a:latin typeface="+mn-lt"/>
          <a:ea typeface="+mn-ea"/>
          <a:cs typeface="+mn-cs"/>
        </a:defRPr>
      </a:lvl8pPr>
      <a:lvl9pPr marL="4282204" indent="-251894" algn="l" defTabSz="1007577" rtl="0" eaLnBrk="1" latinLnBrk="0" hangingPunct="1">
        <a:spcBef>
          <a:spcPct val="20000"/>
        </a:spcBef>
        <a:buFont typeface="Arial" pitchFamily="34" charset="0"/>
        <a:buChar char="•"/>
        <a:defRPr sz="2204" kern="1200">
          <a:solidFill>
            <a:schemeClr val="tx1"/>
          </a:solidFill>
          <a:latin typeface="+mn-lt"/>
          <a:ea typeface="+mn-ea"/>
          <a:cs typeface="+mn-cs"/>
        </a:defRPr>
      </a:lvl9pPr>
    </p:bodyStyle>
    <p:otherStyle>
      <a:defPPr>
        <a:defRPr lang="en-US"/>
      </a:defPPr>
      <a:lvl1pPr marL="0" algn="l" defTabSz="1007577" rtl="0" eaLnBrk="1" latinLnBrk="0" hangingPunct="1">
        <a:defRPr sz="1983" kern="1200">
          <a:solidFill>
            <a:schemeClr val="tx1"/>
          </a:solidFill>
          <a:latin typeface="+mn-lt"/>
          <a:ea typeface="+mn-ea"/>
          <a:cs typeface="+mn-cs"/>
        </a:defRPr>
      </a:lvl1pPr>
      <a:lvl2pPr marL="503789" algn="l" defTabSz="1007577" rtl="0" eaLnBrk="1" latinLnBrk="0" hangingPunct="1">
        <a:defRPr sz="1983" kern="1200">
          <a:solidFill>
            <a:schemeClr val="tx1"/>
          </a:solidFill>
          <a:latin typeface="+mn-lt"/>
          <a:ea typeface="+mn-ea"/>
          <a:cs typeface="+mn-cs"/>
        </a:defRPr>
      </a:lvl2pPr>
      <a:lvl3pPr marL="1007577" algn="l" defTabSz="1007577" rtl="0" eaLnBrk="1" latinLnBrk="0" hangingPunct="1">
        <a:defRPr sz="1983" kern="1200">
          <a:solidFill>
            <a:schemeClr val="tx1"/>
          </a:solidFill>
          <a:latin typeface="+mn-lt"/>
          <a:ea typeface="+mn-ea"/>
          <a:cs typeface="+mn-cs"/>
        </a:defRPr>
      </a:lvl3pPr>
      <a:lvl4pPr marL="1511366" algn="l" defTabSz="1007577" rtl="0" eaLnBrk="1" latinLnBrk="0" hangingPunct="1">
        <a:defRPr sz="1983" kern="1200">
          <a:solidFill>
            <a:schemeClr val="tx1"/>
          </a:solidFill>
          <a:latin typeface="+mn-lt"/>
          <a:ea typeface="+mn-ea"/>
          <a:cs typeface="+mn-cs"/>
        </a:defRPr>
      </a:lvl4pPr>
      <a:lvl5pPr marL="2015155" algn="l" defTabSz="1007577" rtl="0" eaLnBrk="1" latinLnBrk="0" hangingPunct="1">
        <a:defRPr sz="1983" kern="1200">
          <a:solidFill>
            <a:schemeClr val="tx1"/>
          </a:solidFill>
          <a:latin typeface="+mn-lt"/>
          <a:ea typeface="+mn-ea"/>
          <a:cs typeface="+mn-cs"/>
        </a:defRPr>
      </a:lvl5pPr>
      <a:lvl6pPr marL="2518943" algn="l" defTabSz="1007577" rtl="0" eaLnBrk="1" latinLnBrk="0" hangingPunct="1">
        <a:defRPr sz="1983" kern="1200">
          <a:solidFill>
            <a:schemeClr val="tx1"/>
          </a:solidFill>
          <a:latin typeface="+mn-lt"/>
          <a:ea typeface="+mn-ea"/>
          <a:cs typeface="+mn-cs"/>
        </a:defRPr>
      </a:lvl6pPr>
      <a:lvl7pPr marL="3022732" algn="l" defTabSz="1007577" rtl="0" eaLnBrk="1" latinLnBrk="0" hangingPunct="1">
        <a:defRPr sz="1983" kern="1200">
          <a:solidFill>
            <a:schemeClr val="tx1"/>
          </a:solidFill>
          <a:latin typeface="+mn-lt"/>
          <a:ea typeface="+mn-ea"/>
          <a:cs typeface="+mn-cs"/>
        </a:defRPr>
      </a:lvl7pPr>
      <a:lvl8pPr marL="3526521" algn="l" defTabSz="1007577" rtl="0" eaLnBrk="1" latinLnBrk="0" hangingPunct="1">
        <a:defRPr sz="1983" kern="1200">
          <a:solidFill>
            <a:schemeClr val="tx1"/>
          </a:solidFill>
          <a:latin typeface="+mn-lt"/>
          <a:ea typeface="+mn-ea"/>
          <a:cs typeface="+mn-cs"/>
        </a:defRPr>
      </a:lvl8pPr>
      <a:lvl9pPr marL="4030309" algn="l" defTabSz="1007577" rtl="0" eaLnBrk="1" latinLnBrk="0" hangingPunct="1">
        <a:defRPr sz="198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8.pn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jpeg"/><Relationship Id="rId7"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jpeg"/><Relationship Id="rId9"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jpeg"/><Relationship Id="rId7" Type="http://schemas.openxmlformats.org/officeDocument/2006/relationships/image" Target="../media/image34.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36.tmp"/><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jpeg"/></Relationships>
</file>

<file path=ppt/slides/_rels/slide41.xml.rels><?xml version="1.0" encoding="UTF-8" standalone="yes"?>
<Relationships xmlns="http://schemas.openxmlformats.org/package/2006/relationships"><Relationship Id="rId8" Type="http://schemas.openxmlformats.org/officeDocument/2006/relationships/hyperlink" Target="https://it.wikipedia.org/wiki/Buona_pratica#cite_note-5" TargetMode="External"/><Relationship Id="rId3" Type="http://schemas.openxmlformats.org/officeDocument/2006/relationships/image" Target="../media/image3.jpeg"/><Relationship Id="rId7" Type="http://schemas.openxmlformats.org/officeDocument/2006/relationships/hyperlink" Target="https://it.wikipedia.org/wiki/Buona_pratica#cite_note-Treccani-4" TargetMode="External"/><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hyperlink" Target="https://it.wikipedia.org/wiki/Buona_pratica#cite_note-3" TargetMode="External"/><Relationship Id="rId11" Type="http://schemas.openxmlformats.org/officeDocument/2006/relationships/hyperlink" Target="https://it.wikipedia.org/wiki/Buona_pratica#cite_note-7" TargetMode="External"/><Relationship Id="rId5" Type="http://schemas.openxmlformats.org/officeDocument/2006/relationships/hyperlink" Target="https://it.wikipedia.org/wiki/Buona_pratica#cite_note-2" TargetMode="External"/><Relationship Id="rId10" Type="http://schemas.openxmlformats.org/officeDocument/2006/relationships/hyperlink" Target="https://it.wikipedia.org/wiki/Buona_pratica#cite_note-6" TargetMode="External"/><Relationship Id="rId4" Type="http://schemas.openxmlformats.org/officeDocument/2006/relationships/hyperlink" Target="https://it.wikipedia.org/wiki/Buona_pratica#cite_note-1" TargetMode="External"/><Relationship Id="rId9" Type="http://schemas.openxmlformats.org/officeDocument/2006/relationships/hyperlink" Target="https://it.wikipedia.org/wiki/Lingua_ingles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4.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jpe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5.jpe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5.jpe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8.png"/><Relationship Id="rId4" Type="http://schemas.openxmlformats.org/officeDocument/2006/relationships/image" Target="../media/image5.jpe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8.png"/><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jpe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8.pn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2.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5.jpe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9.pn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62.png"/><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64.png"/><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66.png"/><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54.png"/><Relationship Id="rId2" Type="http://schemas.openxmlformats.org/officeDocument/2006/relationships/image" Target="../media/image67.jp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69.png"/><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video" Target="https://www.youtube.com/embed/8Bp_Ury-PA4?feature=oembed" TargetMode="External"/><Relationship Id="rId6" Type="http://schemas.openxmlformats.org/officeDocument/2006/relationships/image" Target="../media/image70.jpeg"/><Relationship Id="rId5" Type="http://schemas.openxmlformats.org/officeDocument/2006/relationships/image" Target="../media/image5.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s://www.shponline.co.uk/lone-working/home-working/" TargetMode="External"/><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hyperlink" Target="http://www.inrs.fr/risques/teletravail-situation-exceptionnelle/ce-qu-il-faut-retenir.html" TargetMode="External"/><Relationship Id="rId4" Type="http://schemas.openxmlformats.org/officeDocument/2006/relationships/image" Target="../media/image5.jpeg"/></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jpeg"/></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jpeg"/></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jpeg"/></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jpeg"/><Relationship Id="rId7" Type="http://schemas.openxmlformats.org/officeDocument/2006/relationships/image" Target="../media/image74.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5.jpeg"/></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8.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5.jpeg"/></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jpeg"/><Relationship Id="rId7" Type="http://schemas.openxmlformats.org/officeDocument/2006/relationships/diagramQuickStyle" Target="../diagrams/quickStyle1.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jpeg"/><Relationship Id="rId9" Type="http://schemas.microsoft.com/office/2007/relationships/diagramDrawing" Target="../diagrams/drawing1.xml"/></Relationships>
</file>

<file path=ppt/slides/_rels/slide7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jpeg"/><Relationship Id="rId7" Type="http://schemas.openxmlformats.org/officeDocument/2006/relationships/diagramQuickStyle" Target="../diagrams/quickStyle2.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6.jpeg"/><Relationship Id="rId9" Type="http://schemas.microsoft.com/office/2007/relationships/diagramDrawing" Target="../diagrams/drawing2.xml"/></Relationships>
</file>

<file path=ppt/slides/_rels/slide7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5.jpeg"/><Relationship Id="rId7" Type="http://schemas.openxmlformats.org/officeDocument/2006/relationships/diagramQuickStyle" Target="../diagrams/quickStyle3.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6.jpeg"/><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6.jpeg"/></Relationships>
</file>

<file path=ppt/slides/_rels/slide8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020F0977-76CC-44E7-8607-35BF81BD6B43}"/>
              </a:ext>
            </a:extLst>
          </p:cNvPr>
          <p:cNvSpPr>
            <a:spLocks noChangeAspect="1" noChangeArrowheads="1"/>
          </p:cNvSpPr>
          <p:nvPr/>
        </p:nvSpPr>
        <p:spPr bwMode="auto">
          <a:xfrm>
            <a:off x="3746500" y="1797050"/>
            <a:ext cx="3581400" cy="2133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3" name="Immagine 2">
            <a:extLst>
              <a:ext uri="{FF2B5EF4-FFF2-40B4-BE49-F238E27FC236}">
                <a16:creationId xmlns:a16="http://schemas.microsoft.com/office/drawing/2014/main" id="{A1DEB34F-5681-4835-BA87-8B70B34DF8C9}"/>
              </a:ext>
            </a:extLst>
          </p:cNvPr>
          <p:cNvPicPr>
            <a:picLocks noChangeAspect="1"/>
          </p:cNvPicPr>
          <p:nvPr/>
        </p:nvPicPr>
        <p:blipFill>
          <a:blip r:embed="rId2"/>
          <a:stretch>
            <a:fillRect/>
          </a:stretch>
        </p:blipFill>
        <p:spPr>
          <a:xfrm>
            <a:off x="1568450" y="0"/>
            <a:ext cx="7556500" cy="7556500"/>
          </a:xfrm>
          <a:prstGeom prst="rect">
            <a:avLst/>
          </a:prstGeom>
        </p:spPr>
      </p:pic>
      <p:sp>
        <p:nvSpPr>
          <p:cNvPr id="4" name="Rettangolo 3">
            <a:extLst>
              <a:ext uri="{FF2B5EF4-FFF2-40B4-BE49-F238E27FC236}">
                <a16:creationId xmlns:a16="http://schemas.microsoft.com/office/drawing/2014/main" id="{03CAF157-ADFE-42CB-8A33-4691D8D60074}"/>
              </a:ext>
            </a:extLst>
          </p:cNvPr>
          <p:cNvSpPr/>
          <p:nvPr/>
        </p:nvSpPr>
        <p:spPr>
          <a:xfrm>
            <a:off x="1841500" y="3016250"/>
            <a:ext cx="7010400" cy="1219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200" b="1" dirty="0">
              <a:solidFill>
                <a:schemeClr val="bg1"/>
              </a:solidFill>
              <a:effectLst>
                <a:outerShdw blurRad="38100" dist="38100" dir="2700000" algn="tl">
                  <a:srgbClr val="000000">
                    <a:alpha val="43137"/>
                  </a:srgbClr>
                </a:outerShdw>
              </a:effectLst>
            </a:endParaRPr>
          </a:p>
          <a:p>
            <a:pPr algn="ctr"/>
            <a:r>
              <a:rPr lang="it-IT" sz="2800" b="1" dirty="0">
                <a:solidFill>
                  <a:schemeClr val="bg1"/>
                </a:solidFill>
                <a:effectLst>
                  <a:outerShdw blurRad="38100" dist="38100" dir="2700000" algn="tl">
                    <a:srgbClr val="000000">
                      <a:alpha val="43137"/>
                    </a:srgbClr>
                  </a:outerShdw>
                </a:effectLst>
              </a:rPr>
              <a:t>Il D. Lgs.81/08 dopo il </a:t>
            </a:r>
            <a:r>
              <a:rPr lang="it-IT" sz="2800" b="1" dirty="0" err="1">
                <a:solidFill>
                  <a:schemeClr val="bg1"/>
                </a:solidFill>
                <a:effectLst>
                  <a:outerShdw blurRad="38100" dist="38100" dir="2700000" algn="tl">
                    <a:srgbClr val="000000">
                      <a:alpha val="43137"/>
                    </a:srgbClr>
                  </a:outerShdw>
                </a:effectLst>
              </a:rPr>
              <a:t>lockdown</a:t>
            </a:r>
            <a:endParaRPr lang="it-IT" sz="2800" b="1" dirty="0">
              <a:solidFill>
                <a:schemeClr val="bg1"/>
              </a:solidFill>
              <a:effectLst>
                <a:outerShdw blurRad="38100" dist="38100" dir="2700000" algn="tl">
                  <a:srgbClr val="000000">
                    <a:alpha val="43137"/>
                  </a:srgbClr>
                </a:outerShdw>
              </a:effectLst>
            </a:endParaRPr>
          </a:p>
          <a:p>
            <a:pPr algn="ctr"/>
            <a:r>
              <a:rPr lang="it-IT" sz="2800" b="1" dirty="0">
                <a:solidFill>
                  <a:schemeClr val="bg1"/>
                </a:solidFill>
                <a:effectLst>
                  <a:outerShdw blurRad="38100" dist="38100" dir="2700000" algn="tl">
                    <a:srgbClr val="000000">
                      <a:alpha val="43137"/>
                    </a:srgbClr>
                  </a:outerShdw>
                </a:effectLst>
              </a:rPr>
              <a:t>ovvero lavorare sicuri :</a:t>
            </a:r>
          </a:p>
          <a:p>
            <a:pPr algn="ctr"/>
            <a:r>
              <a:rPr lang="it-IT" sz="2800" b="1" dirty="0">
                <a:solidFill>
                  <a:schemeClr val="bg1"/>
                </a:solidFill>
                <a:effectLst>
                  <a:outerShdw blurRad="38100" dist="38100" dir="2700000" algn="tl">
                    <a:srgbClr val="000000">
                      <a:alpha val="43137"/>
                    </a:srgbClr>
                  </a:outerShdw>
                </a:effectLst>
              </a:rPr>
              <a:t>Scenari e soluzioni</a:t>
            </a:r>
          </a:p>
        </p:txBody>
      </p:sp>
      <p:sp>
        <p:nvSpPr>
          <p:cNvPr id="5" name="Rettangolo 4">
            <a:extLst>
              <a:ext uri="{FF2B5EF4-FFF2-40B4-BE49-F238E27FC236}">
                <a16:creationId xmlns:a16="http://schemas.microsoft.com/office/drawing/2014/main" id="{935A51C8-C3F8-4E0E-89BE-5D1BA42614D0}"/>
              </a:ext>
            </a:extLst>
          </p:cNvPr>
          <p:cNvSpPr/>
          <p:nvPr/>
        </p:nvSpPr>
        <p:spPr>
          <a:xfrm>
            <a:off x="2032000" y="5332816"/>
            <a:ext cx="6629400" cy="609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solidFill>
                  <a:schemeClr val="bg1"/>
                </a:solidFill>
                <a:effectLst>
                  <a:outerShdw blurRad="38100" dist="38100" dir="2700000" algn="tl">
                    <a:srgbClr val="000000">
                      <a:alpha val="43137"/>
                    </a:srgbClr>
                  </a:outerShdw>
                </a:effectLst>
              </a:rPr>
              <a:t>Sabato 2 Maggio 2020 ore 17,30 -19,00</a:t>
            </a:r>
          </a:p>
        </p:txBody>
      </p:sp>
      <p:sp>
        <p:nvSpPr>
          <p:cNvPr id="6" name="Rettangolo 5">
            <a:extLst>
              <a:ext uri="{FF2B5EF4-FFF2-40B4-BE49-F238E27FC236}">
                <a16:creationId xmlns:a16="http://schemas.microsoft.com/office/drawing/2014/main" id="{7E38B96C-AE8C-46CD-9882-8803A16446EB}"/>
              </a:ext>
            </a:extLst>
          </p:cNvPr>
          <p:cNvSpPr/>
          <p:nvPr/>
        </p:nvSpPr>
        <p:spPr>
          <a:xfrm>
            <a:off x="1841500" y="6292850"/>
            <a:ext cx="6934200" cy="87767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32930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sp>
        <p:nvSpPr>
          <p:cNvPr id="2" name="Rettangolo 1">
            <a:extLst>
              <a:ext uri="{FF2B5EF4-FFF2-40B4-BE49-F238E27FC236}">
                <a16:creationId xmlns:a16="http://schemas.microsoft.com/office/drawing/2014/main" id="{94C4252F-2124-494F-B987-F41AB3390EC1}"/>
              </a:ext>
            </a:extLst>
          </p:cNvPr>
          <p:cNvSpPr/>
          <p:nvPr/>
        </p:nvSpPr>
        <p:spPr>
          <a:xfrm>
            <a:off x="390901" y="197175"/>
            <a:ext cx="9753600" cy="3600986"/>
          </a:xfrm>
          <a:prstGeom prst="rect">
            <a:avLst/>
          </a:prstGeom>
        </p:spPr>
        <p:txBody>
          <a:bodyPr wrap="square">
            <a:spAutoFit/>
          </a:bodyPr>
          <a:lstStyle/>
          <a:p>
            <a:endParaRPr lang="it-IT" sz="1200" dirty="0">
              <a:solidFill>
                <a:srgbClr val="000000"/>
              </a:solidFill>
              <a:latin typeface="Segoe UI" panose="020B0502040204020203" pitchFamily="34" charset="0"/>
            </a:endParaRPr>
          </a:p>
          <a:p>
            <a:r>
              <a:rPr lang="it-IT" dirty="0">
                <a:solidFill>
                  <a:srgbClr val="000000"/>
                </a:solidFill>
                <a:latin typeface="Segoe UI" panose="020B0502040204020203" pitchFamily="34" charset="0"/>
              </a:rPr>
              <a:t>- </a:t>
            </a:r>
            <a:r>
              <a:rPr lang="it-IT" dirty="0">
                <a:solidFill>
                  <a:srgbClr val="000000"/>
                </a:solidFill>
                <a:latin typeface="Calibri" panose="020F0502020204030204" pitchFamily="34" charset="0"/>
              </a:rPr>
              <a:t>DECRETO DEL PRESIDENTE DEL CONSIGLIO DEI MINISTRI 23 febbraio 2020, recante misure per la Lombardia e il Veneto (c.d. “zone rosse”); </a:t>
            </a:r>
            <a:endParaRPr lang="it-IT" dirty="0">
              <a:solidFill>
                <a:srgbClr val="000000"/>
              </a:solidFill>
              <a:latin typeface="Segoe UI" panose="020B0502040204020203" pitchFamily="34" charset="0"/>
            </a:endParaRPr>
          </a:p>
          <a:p>
            <a:r>
              <a:rPr lang="it-IT" dirty="0">
                <a:solidFill>
                  <a:srgbClr val="000000"/>
                </a:solidFill>
                <a:latin typeface="Segoe UI" panose="020B0502040204020203" pitchFamily="34" charset="0"/>
              </a:rPr>
              <a:t>- </a:t>
            </a:r>
            <a:r>
              <a:rPr lang="it-IT" dirty="0">
                <a:solidFill>
                  <a:srgbClr val="000000"/>
                </a:solidFill>
                <a:latin typeface="Calibri" panose="020F0502020204030204" pitchFamily="34" charset="0"/>
              </a:rPr>
              <a:t>DECRETO DEL PRESIDENTE DEL CONSIGLIO DEI MINISTRI 25 febbraio 2020 – Ulteriori misure urgenti di contenimento del contagio e lavoro agile; </a:t>
            </a:r>
            <a:endParaRPr lang="it-IT" dirty="0">
              <a:solidFill>
                <a:srgbClr val="000000"/>
              </a:solidFill>
              <a:latin typeface="Segoe UI" panose="020B0502040204020203" pitchFamily="34" charset="0"/>
            </a:endParaRPr>
          </a:p>
          <a:p>
            <a:r>
              <a:rPr lang="it-IT" dirty="0">
                <a:solidFill>
                  <a:srgbClr val="000000"/>
                </a:solidFill>
                <a:latin typeface="Segoe UI" panose="020B0502040204020203" pitchFamily="34" charset="0"/>
              </a:rPr>
              <a:t>- </a:t>
            </a:r>
            <a:r>
              <a:rPr lang="it-IT" dirty="0">
                <a:solidFill>
                  <a:srgbClr val="000000"/>
                </a:solidFill>
                <a:latin typeface="Calibri" panose="020F0502020204030204" pitchFamily="34" charset="0"/>
              </a:rPr>
              <a:t>DECRETO DEL PRESIDENTE DEL CONSIGLIO DEI MINISTRI 1° marzo 2020 Misure urgenti in materia di contenimento e gestione dell'emergenza epidemiologica; </a:t>
            </a:r>
            <a:endParaRPr lang="it-IT" dirty="0">
              <a:solidFill>
                <a:srgbClr val="000000"/>
              </a:solidFill>
              <a:latin typeface="Segoe UI" panose="020B0502040204020203" pitchFamily="34" charset="0"/>
            </a:endParaRPr>
          </a:p>
          <a:p>
            <a:r>
              <a:rPr lang="it-IT" dirty="0">
                <a:solidFill>
                  <a:srgbClr val="000000"/>
                </a:solidFill>
                <a:latin typeface="Segoe UI" panose="020B0502040204020203" pitchFamily="34" charset="0"/>
              </a:rPr>
              <a:t>- </a:t>
            </a:r>
            <a:r>
              <a:rPr lang="it-IT" dirty="0">
                <a:solidFill>
                  <a:srgbClr val="000000"/>
                </a:solidFill>
                <a:latin typeface="Calibri" panose="020F0502020204030204" pitchFamily="34" charset="0"/>
              </a:rPr>
              <a:t>DECRETO DEL PRESIDENTE DEL CONSIGLIO DEI MINISTRI 4 marzo 2020 Misure urgenti in materia di contenimento e gestione dell'emergenza epidemiologica; </a:t>
            </a:r>
            <a:endParaRPr lang="it-IT" dirty="0">
              <a:solidFill>
                <a:srgbClr val="000000"/>
              </a:solidFill>
              <a:latin typeface="Segoe UI" panose="020B0502040204020203" pitchFamily="34" charset="0"/>
            </a:endParaRPr>
          </a:p>
          <a:p>
            <a:r>
              <a:rPr lang="it-IT" dirty="0">
                <a:solidFill>
                  <a:srgbClr val="000000"/>
                </a:solidFill>
                <a:latin typeface="Segoe UI" panose="020B0502040204020203" pitchFamily="34" charset="0"/>
              </a:rPr>
              <a:t>- </a:t>
            </a:r>
            <a:r>
              <a:rPr lang="it-IT" dirty="0">
                <a:solidFill>
                  <a:srgbClr val="000000"/>
                </a:solidFill>
                <a:latin typeface="Calibri" panose="020F0502020204030204" pitchFamily="34" charset="0"/>
              </a:rPr>
              <a:t>DECRETO DEL PRESIDENTE DEL CONSIGLIO DEI MINISTRI 8 marzo 2020 Misure urgenti in materia di contenimento e gestione dell'emergenza epidemiologica; </a:t>
            </a:r>
            <a:endParaRPr lang="it-IT" dirty="0">
              <a:solidFill>
                <a:srgbClr val="000000"/>
              </a:solidFill>
              <a:latin typeface="Segoe UI" panose="020B0502040204020203" pitchFamily="34" charset="0"/>
            </a:endParaRPr>
          </a:p>
          <a:p>
            <a:r>
              <a:rPr lang="it-IT" dirty="0">
                <a:solidFill>
                  <a:srgbClr val="000000"/>
                </a:solidFill>
                <a:latin typeface="Segoe UI" panose="020B0502040204020203" pitchFamily="34" charset="0"/>
              </a:rPr>
              <a:t>- </a:t>
            </a:r>
            <a:r>
              <a:rPr lang="it-IT" dirty="0">
                <a:solidFill>
                  <a:srgbClr val="000000"/>
                </a:solidFill>
                <a:latin typeface="Calibri" panose="020F0502020204030204" pitchFamily="34" charset="0"/>
              </a:rPr>
              <a:t>DECRETO DEL PRESIDENTE DEL CONSIGLIO DEI MINISTRI 9 marzo 2020 Misure urgenti in materia di contenimento e gestione dell'emergenza epidemiologica; </a:t>
            </a:r>
            <a:endParaRPr lang="it-IT" dirty="0">
              <a:solidFill>
                <a:srgbClr val="000000"/>
              </a:solidFill>
              <a:latin typeface="Segoe UI" panose="020B0502040204020203" pitchFamily="34" charset="0"/>
            </a:endParaRPr>
          </a:p>
        </p:txBody>
      </p:sp>
      <p:sp>
        <p:nvSpPr>
          <p:cNvPr id="3" name="Rettangolo 2">
            <a:extLst>
              <a:ext uri="{FF2B5EF4-FFF2-40B4-BE49-F238E27FC236}">
                <a16:creationId xmlns:a16="http://schemas.microsoft.com/office/drawing/2014/main" id="{3D362D0B-554B-4305-9422-62CA04F60349}"/>
              </a:ext>
            </a:extLst>
          </p:cNvPr>
          <p:cNvSpPr/>
          <p:nvPr/>
        </p:nvSpPr>
        <p:spPr>
          <a:xfrm>
            <a:off x="390901" y="3473450"/>
            <a:ext cx="9369801" cy="3323987"/>
          </a:xfrm>
          <a:prstGeom prst="rect">
            <a:avLst/>
          </a:prstGeom>
        </p:spPr>
        <p:txBody>
          <a:bodyPr wrap="square">
            <a:spAutoFit/>
          </a:bodyPr>
          <a:lstStyle/>
          <a:p>
            <a:endParaRPr lang="it-IT" sz="1200" dirty="0">
              <a:solidFill>
                <a:srgbClr val="000000"/>
              </a:solidFill>
              <a:latin typeface="Segoe UI" panose="020B0502040204020203" pitchFamily="34" charset="0"/>
            </a:endParaRPr>
          </a:p>
          <a:p>
            <a:r>
              <a:rPr lang="it-IT" dirty="0">
                <a:solidFill>
                  <a:srgbClr val="000000"/>
                </a:solidFill>
                <a:latin typeface="Segoe UI" panose="020B0502040204020203" pitchFamily="34" charset="0"/>
              </a:rPr>
              <a:t>- </a:t>
            </a:r>
            <a:r>
              <a:rPr lang="it-IT" dirty="0">
                <a:solidFill>
                  <a:srgbClr val="000000"/>
                </a:solidFill>
                <a:latin typeface="Calibri" panose="020F0502020204030204" pitchFamily="34" charset="0"/>
              </a:rPr>
              <a:t>DECRETO DEL PRESIDENTE DEL CONSIGLIO DEI MINISTRI 11 marzo 2020 Misure urgenti in materia di contenimento e gestione dell'emergenza epidemiologica; </a:t>
            </a:r>
            <a:endParaRPr lang="it-IT" dirty="0">
              <a:solidFill>
                <a:srgbClr val="000000"/>
              </a:solidFill>
              <a:latin typeface="Segoe UI" panose="020B0502040204020203" pitchFamily="34" charset="0"/>
            </a:endParaRPr>
          </a:p>
          <a:p>
            <a:pPr marL="285750" indent="-285750">
              <a:buFontTx/>
              <a:buChar char="-"/>
            </a:pPr>
            <a:r>
              <a:rPr lang="it-IT" dirty="0">
                <a:solidFill>
                  <a:srgbClr val="000000"/>
                </a:solidFill>
                <a:latin typeface="Calibri" panose="020F0502020204030204" pitchFamily="34" charset="0"/>
              </a:rPr>
              <a:t>DECRETO DEL PRESIDENTE DEL CONSIGLIO DEI MINISTRI 22 marzo 2020, contenente ulteriori misure di contenimento e gestione dell’emergenza epidemiologica</a:t>
            </a:r>
          </a:p>
          <a:p>
            <a:pPr marL="285750" indent="-285750">
              <a:buFontTx/>
              <a:buChar char="-"/>
            </a:pPr>
            <a:r>
              <a:rPr lang="it-IT" dirty="0">
                <a:solidFill>
                  <a:srgbClr val="000000"/>
                </a:solidFill>
                <a:latin typeface="Calibri" panose="020F0502020204030204" pitchFamily="34" charset="0"/>
              </a:rPr>
              <a:t>DECRETO DEL PRESIDENTE DEL CONSIGLIO DEI MINISTRI 1 Aprile 2020, contenente ulteriori misure di contenimento e gestione dell’emergenza epidemiologica</a:t>
            </a:r>
          </a:p>
          <a:p>
            <a:pPr marL="285750" indent="-285750">
              <a:buFontTx/>
              <a:buChar char="-"/>
            </a:pPr>
            <a:endParaRPr lang="it-IT" dirty="0">
              <a:solidFill>
                <a:srgbClr val="000000"/>
              </a:solidFill>
              <a:latin typeface="Calibri" panose="020F0502020204030204" pitchFamily="34" charset="0"/>
            </a:endParaRPr>
          </a:p>
          <a:p>
            <a:pPr marL="285750" indent="-285750">
              <a:buFontTx/>
              <a:buChar char="-"/>
            </a:pPr>
            <a:endParaRPr lang="it-IT" dirty="0">
              <a:solidFill>
                <a:srgbClr val="000000"/>
              </a:solidFill>
              <a:latin typeface="Calibri" panose="020F0502020204030204" pitchFamily="34" charset="0"/>
            </a:endParaRPr>
          </a:p>
          <a:p>
            <a:pPr marL="285750" indent="-285750">
              <a:buFontTx/>
              <a:buChar char="-"/>
            </a:pPr>
            <a:endParaRPr lang="it-IT" dirty="0">
              <a:solidFill>
                <a:srgbClr val="000000"/>
              </a:solidFill>
              <a:latin typeface="Calibri" panose="020F0502020204030204" pitchFamily="34" charset="0"/>
            </a:endParaRPr>
          </a:p>
          <a:p>
            <a:pPr marL="285750" indent="-285750">
              <a:buFontTx/>
              <a:buChar char="-"/>
            </a:pPr>
            <a:endParaRPr lang="it-IT" dirty="0">
              <a:solidFill>
                <a:srgbClr val="000000"/>
              </a:solidFill>
              <a:latin typeface="Calibri" panose="020F0502020204030204" pitchFamily="34" charset="0"/>
            </a:endParaRPr>
          </a:p>
          <a:p>
            <a:endParaRPr lang="it-IT" dirty="0">
              <a:solidFill>
                <a:srgbClr val="000000"/>
              </a:solidFill>
              <a:latin typeface="Segoe UI" panose="020B0502040204020203" pitchFamily="34" charset="0"/>
            </a:endParaRPr>
          </a:p>
        </p:txBody>
      </p:sp>
      <p:sp>
        <p:nvSpPr>
          <p:cNvPr id="7" name="Rettangolo 6">
            <a:extLst>
              <a:ext uri="{FF2B5EF4-FFF2-40B4-BE49-F238E27FC236}">
                <a16:creationId xmlns:a16="http://schemas.microsoft.com/office/drawing/2014/main" id="{7736EBC6-DFC1-439C-979D-DDE70046EE26}"/>
              </a:ext>
            </a:extLst>
          </p:cNvPr>
          <p:cNvSpPr/>
          <p:nvPr/>
        </p:nvSpPr>
        <p:spPr>
          <a:xfrm>
            <a:off x="313301" y="5378450"/>
            <a:ext cx="9524999" cy="1477328"/>
          </a:xfrm>
          <a:prstGeom prst="rect">
            <a:avLst/>
          </a:prstGeom>
        </p:spPr>
        <p:txBody>
          <a:bodyPr wrap="square">
            <a:spAutoFit/>
          </a:bodyPr>
          <a:lstStyle/>
          <a:p>
            <a:pPr marL="285750" indent="-285750">
              <a:buFontTx/>
              <a:buChar char="-"/>
            </a:pPr>
            <a:r>
              <a:rPr lang="it-IT" dirty="0">
                <a:solidFill>
                  <a:srgbClr val="000000"/>
                </a:solidFill>
                <a:latin typeface="Calibri" panose="020F0502020204030204" pitchFamily="34" charset="0"/>
              </a:rPr>
              <a:t>DECRETO DEL PRESIDENTE DEL CONSIGLIO DEI MINISTRI 10 Aprile 2020, contenente ulteriori misure di contenimento e gestione dell’emergenza epidemiologica</a:t>
            </a:r>
          </a:p>
          <a:p>
            <a:pPr marL="285750" indent="-285750">
              <a:buFontTx/>
              <a:buChar char="-"/>
            </a:pPr>
            <a:r>
              <a:rPr lang="it-IT" dirty="0">
                <a:solidFill>
                  <a:srgbClr val="000000"/>
                </a:solidFill>
                <a:latin typeface="Calibri" panose="020F0502020204030204" pitchFamily="34" charset="0"/>
              </a:rPr>
              <a:t>DECRETO DEL PRESIDENTE DEL CONSIGLIO DEI MINISTRI 26 Aprile 2020, contenente ulteriori misure di contenimento e gestione dell’emergenza epidemiologica</a:t>
            </a:r>
          </a:p>
          <a:p>
            <a:pPr marL="285750" indent="-285750">
              <a:buFontTx/>
              <a:buChar char="-"/>
            </a:pPr>
            <a:endParaRPr lang="it-IT" dirty="0">
              <a:solidFill>
                <a:srgbClr val="000000"/>
              </a:solidFill>
              <a:latin typeface="Calibri" panose="020F0502020204030204" pitchFamily="34" charset="0"/>
            </a:endParaRPr>
          </a:p>
        </p:txBody>
      </p:sp>
      <p:pic>
        <p:nvPicPr>
          <p:cNvPr id="8" name="Picture 5" descr="logo nuovo-2">
            <a:extLst>
              <a:ext uri="{FF2B5EF4-FFF2-40B4-BE49-F238E27FC236}">
                <a16:creationId xmlns:a16="http://schemas.microsoft.com/office/drawing/2014/main" id="{75222251-8FEB-42CD-993C-AD957DA3AC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5452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sp>
        <p:nvSpPr>
          <p:cNvPr id="2" name="Rettangolo 1">
            <a:extLst>
              <a:ext uri="{FF2B5EF4-FFF2-40B4-BE49-F238E27FC236}">
                <a16:creationId xmlns:a16="http://schemas.microsoft.com/office/drawing/2014/main" id="{CE9E7583-661D-4BBC-B91F-25ABCA3922C5}"/>
              </a:ext>
            </a:extLst>
          </p:cNvPr>
          <p:cNvSpPr/>
          <p:nvPr/>
        </p:nvSpPr>
        <p:spPr>
          <a:xfrm>
            <a:off x="393700" y="120650"/>
            <a:ext cx="10058400" cy="2031325"/>
          </a:xfrm>
          <a:prstGeom prst="rect">
            <a:avLst/>
          </a:prstGeom>
        </p:spPr>
        <p:txBody>
          <a:bodyPr wrap="square">
            <a:spAutoFit/>
          </a:bodyPr>
          <a:lstStyle/>
          <a:p>
            <a:r>
              <a:rPr lang="it-IT" b="1" dirty="0"/>
              <a:t>I DPCM non modificano o abrogano gli atti aventi forza di legge (quali il d.lgs. n. 81/2008</a:t>
            </a:r>
            <a:r>
              <a:rPr lang="it-IT" dirty="0"/>
              <a:t>); </a:t>
            </a:r>
            <a:endParaRPr lang="it-IT" b="1" dirty="0"/>
          </a:p>
          <a:p>
            <a:r>
              <a:rPr lang="it-IT" b="1" dirty="0"/>
              <a:t>Ma queste sono tutte disposizioni obbligatorie e quindi vanno applicate anche alla salute e sicurezza sul lavoro</a:t>
            </a:r>
            <a:r>
              <a:rPr lang="it-IT" dirty="0"/>
              <a:t>, nella misura in cui prevedono procedure di tutela della salute pubblica che "impattano" sulle misure di prevenzione e protezione per il lavoro vigenti, integrando quanto imposto dalla legislazione vigente, che non viene, tuttavia, modificata  MA INTEGRATA.</a:t>
            </a:r>
          </a:p>
          <a:p>
            <a:endParaRPr lang="it-IT" dirty="0"/>
          </a:p>
          <a:p>
            <a:endParaRPr lang="it-IT" dirty="0"/>
          </a:p>
        </p:txBody>
      </p:sp>
      <p:sp>
        <p:nvSpPr>
          <p:cNvPr id="7" name="Rettangolo 6">
            <a:extLst>
              <a:ext uri="{FF2B5EF4-FFF2-40B4-BE49-F238E27FC236}">
                <a16:creationId xmlns:a16="http://schemas.microsoft.com/office/drawing/2014/main" id="{787E0C0E-0693-4F94-AC9A-460DA3E35EB5}"/>
              </a:ext>
            </a:extLst>
          </p:cNvPr>
          <p:cNvSpPr/>
          <p:nvPr/>
        </p:nvSpPr>
        <p:spPr>
          <a:xfrm>
            <a:off x="393700" y="1505938"/>
            <a:ext cx="9823369" cy="7478970"/>
          </a:xfrm>
          <a:prstGeom prst="rect">
            <a:avLst/>
          </a:prstGeom>
        </p:spPr>
        <p:txBody>
          <a:bodyPr wrap="square">
            <a:spAutoFit/>
          </a:bodyPr>
          <a:lstStyle/>
          <a:p>
            <a:endParaRPr lang="it-IT" b="1" dirty="0">
              <a:solidFill>
                <a:srgbClr val="000000"/>
              </a:solidFill>
              <a:latin typeface="Calibri" panose="020F0502020204030204" pitchFamily="34" charset="0"/>
            </a:endParaRPr>
          </a:p>
          <a:p>
            <a:r>
              <a:rPr lang="it-IT" dirty="0">
                <a:solidFill>
                  <a:srgbClr val="FF0000"/>
                </a:solidFill>
                <a:latin typeface="Calibri" panose="020F0502020204030204" pitchFamily="34" charset="0"/>
              </a:rPr>
              <a:t>Elemento importante di valutazione  è il protocollo d’intesa il 24 Marzo 2020 ,(che modifica quello del 14 Aprile 2020 ) ,tra OO.SS. e parti datoriali, stipulato sotto l’egida governativa.</a:t>
            </a:r>
          </a:p>
          <a:p>
            <a:endParaRPr lang="it-IT" dirty="0">
              <a:solidFill>
                <a:srgbClr val="FF0000"/>
              </a:solidFill>
              <a:latin typeface="Calibri" panose="020F0502020204030204" pitchFamily="34" charset="0"/>
            </a:endParaRPr>
          </a:p>
          <a:p>
            <a:r>
              <a:rPr lang="it-IT" dirty="0">
                <a:solidFill>
                  <a:srgbClr val="FF0000"/>
                </a:solidFill>
                <a:latin typeface="Calibri" panose="020F0502020204030204" pitchFamily="34" charset="0"/>
              </a:rPr>
              <a:t>Il suo contenuto </a:t>
            </a:r>
            <a:r>
              <a:rPr lang="it-IT" sz="2400" dirty="0">
                <a:solidFill>
                  <a:srgbClr val="FF0000"/>
                </a:solidFill>
                <a:latin typeface="Calibri" panose="020F0502020204030204" pitchFamily="34" charset="0"/>
              </a:rPr>
              <a:t>non è automaticamente applicabile alla P.A. </a:t>
            </a:r>
            <a:r>
              <a:rPr lang="it-IT" dirty="0">
                <a:solidFill>
                  <a:srgbClr val="FF0000"/>
                </a:solidFill>
                <a:latin typeface="Calibri" panose="020F0502020204030204" pitchFamily="34" charset="0"/>
              </a:rPr>
              <a:t>, non avendo forza normativa, ma </a:t>
            </a:r>
            <a:r>
              <a:rPr lang="it-IT" sz="2400" dirty="0">
                <a:solidFill>
                  <a:srgbClr val="FF0000"/>
                </a:solidFill>
                <a:latin typeface="Calibri" panose="020F0502020204030204" pitchFamily="34" charset="0"/>
              </a:rPr>
              <a:t>costituisce certamente un riferimento ed una norma di buona pratica</a:t>
            </a:r>
            <a:r>
              <a:rPr lang="it-IT" dirty="0">
                <a:solidFill>
                  <a:srgbClr val="FF0000"/>
                </a:solidFill>
                <a:latin typeface="Calibri" panose="020F0502020204030204" pitchFamily="34" charset="0"/>
              </a:rPr>
              <a:t>.</a:t>
            </a:r>
          </a:p>
          <a:p>
            <a:endParaRPr lang="it-IT" dirty="0">
              <a:solidFill>
                <a:srgbClr val="FF0000"/>
              </a:solidFill>
              <a:latin typeface="Calibri" panose="020F0502020204030204" pitchFamily="34" charset="0"/>
            </a:endParaRPr>
          </a:p>
          <a:p>
            <a:r>
              <a:rPr lang="it-IT" sz="2400" dirty="0">
                <a:solidFill>
                  <a:srgbClr val="FF0000"/>
                </a:solidFill>
                <a:latin typeface="Calibri" panose="020F0502020204030204" pitchFamily="34" charset="0"/>
              </a:rPr>
              <a:t>L’applicazione delle norme di buona pratica è prassi consolidata nella Sicurezza del  Lavoro, in tutto il mondo.</a:t>
            </a:r>
          </a:p>
          <a:p>
            <a:endParaRPr lang="it-IT" b="1" dirty="0">
              <a:solidFill>
                <a:srgbClr val="000000"/>
              </a:solidFill>
              <a:latin typeface="Calibri" panose="020F0502020204030204" pitchFamily="34" charset="0"/>
            </a:endParaRPr>
          </a:p>
          <a:p>
            <a:endParaRPr lang="it-IT" b="1" dirty="0">
              <a:solidFill>
                <a:srgbClr val="000000"/>
              </a:solidFill>
              <a:latin typeface="Calibri" panose="020F0502020204030204" pitchFamily="34" charset="0"/>
            </a:endParaRPr>
          </a:p>
          <a:p>
            <a:endParaRPr lang="it-IT" b="1" dirty="0">
              <a:solidFill>
                <a:srgbClr val="000000"/>
              </a:solidFill>
              <a:latin typeface="Calibri" panose="020F0502020204030204" pitchFamily="34" charset="0"/>
            </a:endParaRPr>
          </a:p>
          <a:p>
            <a:r>
              <a:rPr lang="it-IT" sz="5400" dirty="0">
                <a:solidFill>
                  <a:srgbClr val="000000"/>
                </a:solidFill>
                <a:latin typeface="Calibri" panose="020F0502020204030204" pitchFamily="34" charset="0"/>
              </a:rPr>
              <a:t>  </a:t>
            </a:r>
          </a:p>
          <a:p>
            <a:r>
              <a:rPr lang="it-IT" sz="5400" dirty="0">
                <a:solidFill>
                  <a:srgbClr val="FF0000"/>
                </a:solidFill>
                <a:latin typeface="Calibri" panose="020F0502020204030204" pitchFamily="34" charset="0"/>
              </a:rPr>
              <a:t>   ?</a:t>
            </a:r>
          </a:p>
          <a:p>
            <a:endParaRPr lang="it-IT" dirty="0">
              <a:solidFill>
                <a:srgbClr val="000000"/>
              </a:solidFill>
              <a:latin typeface="Calibri" panose="020F0502020204030204" pitchFamily="34" charset="0"/>
            </a:endParaRPr>
          </a:p>
          <a:p>
            <a:endParaRPr lang="it-IT" dirty="0">
              <a:solidFill>
                <a:srgbClr val="000000"/>
              </a:solidFill>
              <a:latin typeface="Calibri" panose="020F0502020204030204" pitchFamily="34" charset="0"/>
            </a:endParaRPr>
          </a:p>
          <a:p>
            <a:endParaRPr lang="it-IT" dirty="0">
              <a:solidFill>
                <a:srgbClr val="000000"/>
              </a:solidFill>
              <a:latin typeface="Calibri" panose="020F0502020204030204" pitchFamily="34" charset="0"/>
            </a:endParaRPr>
          </a:p>
          <a:p>
            <a:endParaRPr lang="it-IT" dirty="0">
              <a:solidFill>
                <a:srgbClr val="000000"/>
              </a:solidFill>
              <a:latin typeface="Calibri" panose="020F0502020204030204" pitchFamily="34" charset="0"/>
            </a:endParaRPr>
          </a:p>
          <a:p>
            <a:endParaRPr lang="it-IT" dirty="0">
              <a:solidFill>
                <a:srgbClr val="000000"/>
              </a:solidFill>
              <a:latin typeface="Calibri" panose="020F0502020204030204" pitchFamily="34" charset="0"/>
            </a:endParaRPr>
          </a:p>
          <a:p>
            <a:endParaRPr lang="it-IT" dirty="0">
              <a:solidFill>
                <a:srgbClr val="000000"/>
              </a:solidFill>
              <a:latin typeface="Calibri" panose="020F0502020204030204" pitchFamily="34" charset="0"/>
            </a:endParaRPr>
          </a:p>
        </p:txBody>
      </p:sp>
      <p:pic>
        <p:nvPicPr>
          <p:cNvPr id="8" name="Picture 5" descr="logo nuovo-2">
            <a:extLst>
              <a:ext uri="{FF2B5EF4-FFF2-40B4-BE49-F238E27FC236}">
                <a16:creationId xmlns:a16="http://schemas.microsoft.com/office/drawing/2014/main" id="{3EC96ECC-A587-4036-98CF-38FC9C73DE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279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sp>
        <p:nvSpPr>
          <p:cNvPr id="2" name="Rettangolo 1">
            <a:extLst>
              <a:ext uri="{FF2B5EF4-FFF2-40B4-BE49-F238E27FC236}">
                <a16:creationId xmlns:a16="http://schemas.microsoft.com/office/drawing/2014/main" id="{73150749-DAE1-4FD5-BB8D-E29C9C8789EC}"/>
              </a:ext>
            </a:extLst>
          </p:cNvPr>
          <p:cNvSpPr/>
          <p:nvPr/>
        </p:nvSpPr>
        <p:spPr>
          <a:xfrm>
            <a:off x="241300" y="425450"/>
            <a:ext cx="9915535" cy="7632859"/>
          </a:xfrm>
          <a:prstGeom prst="rect">
            <a:avLst/>
          </a:prstGeom>
        </p:spPr>
        <p:txBody>
          <a:bodyPr wrap="square">
            <a:spAutoFit/>
          </a:bodyPr>
          <a:lstStyle/>
          <a:p>
            <a:endParaRPr lang="it-IT" dirty="0">
              <a:solidFill>
                <a:srgbClr val="000000"/>
              </a:solidFill>
              <a:latin typeface="Calibri" panose="020F0502020204030204" pitchFamily="34" charset="0"/>
            </a:endParaRPr>
          </a:p>
          <a:p>
            <a:r>
              <a:rPr lang="it-IT" dirty="0">
                <a:solidFill>
                  <a:srgbClr val="000000"/>
                </a:solidFill>
                <a:latin typeface="Calibri" panose="020F0502020204030204" pitchFamily="34" charset="0"/>
              </a:rPr>
              <a:t>A questo si aggiungono 20 Decreti del Presidente della Giunta Regionale, tutte le ordinanza dei vari ministeri della Salute, Trasporti etc., le ordinanze sindacali……</a:t>
            </a:r>
          </a:p>
          <a:p>
            <a:r>
              <a:rPr lang="it-IT" dirty="0">
                <a:solidFill>
                  <a:srgbClr val="000000"/>
                </a:solidFill>
                <a:latin typeface="Calibri" panose="020F0502020204030204" pitchFamily="34" charset="0"/>
              </a:rPr>
              <a:t>Una marea di disposizioni….</a:t>
            </a:r>
          </a:p>
          <a:p>
            <a:r>
              <a:rPr lang="it-IT" dirty="0">
                <a:solidFill>
                  <a:srgbClr val="000000"/>
                </a:solidFill>
                <a:latin typeface="Calibri" panose="020F0502020204030204" pitchFamily="34" charset="0"/>
              </a:rPr>
              <a:t>Ma cosa cambia per la sicurezza del Lavoro? Quanto impattano per la sicurezza sul Lavoro ?</a:t>
            </a:r>
          </a:p>
          <a:p>
            <a:endParaRPr lang="it-IT" dirty="0">
              <a:solidFill>
                <a:srgbClr val="000000"/>
              </a:solidFill>
              <a:latin typeface="Calibri" panose="020F0502020204030204" pitchFamily="34" charset="0"/>
            </a:endParaRPr>
          </a:p>
          <a:p>
            <a:r>
              <a:rPr lang="it-IT" dirty="0">
                <a:solidFill>
                  <a:srgbClr val="000000"/>
                </a:solidFill>
                <a:latin typeface="Calibri" panose="020F0502020204030204" pitchFamily="34" charset="0"/>
              </a:rPr>
              <a:t>Il riferimento principale è sempre il </a:t>
            </a:r>
            <a:r>
              <a:rPr lang="it-IT" sz="2800" dirty="0">
                <a:solidFill>
                  <a:srgbClr val="FF0000"/>
                </a:solidFill>
                <a:effectLst>
                  <a:outerShdw blurRad="38100" dist="38100" dir="2700000" algn="tl">
                    <a:srgbClr val="000000">
                      <a:alpha val="43137"/>
                    </a:srgbClr>
                  </a:outerShdw>
                </a:effectLst>
                <a:latin typeface="Calibri" panose="020F0502020204030204" pitchFamily="34" charset="0"/>
              </a:rPr>
              <a:t>Testo unico sulla sicurezza del  Lavoro</a:t>
            </a:r>
          </a:p>
          <a:p>
            <a:endParaRPr lang="it-IT" dirty="0">
              <a:solidFill>
                <a:srgbClr val="000000"/>
              </a:solidFill>
              <a:latin typeface="Calibri" panose="020F0502020204030204" pitchFamily="34" charset="0"/>
            </a:endParaRPr>
          </a:p>
          <a:p>
            <a:endParaRPr lang="it-IT" dirty="0">
              <a:solidFill>
                <a:srgbClr val="000000"/>
              </a:solidFill>
              <a:latin typeface="Calibri" panose="020F0502020204030204" pitchFamily="34" charset="0"/>
            </a:endParaRPr>
          </a:p>
          <a:p>
            <a:endParaRPr lang="it-IT" dirty="0">
              <a:solidFill>
                <a:srgbClr val="000000"/>
              </a:solidFill>
              <a:latin typeface="Calibri" panose="020F0502020204030204" pitchFamily="34" charset="0"/>
            </a:endParaRPr>
          </a:p>
          <a:p>
            <a:endParaRPr lang="it-IT" dirty="0">
              <a:solidFill>
                <a:srgbClr val="000000"/>
              </a:solidFill>
              <a:latin typeface="Calibri" panose="020F0502020204030204" pitchFamily="34" charset="0"/>
            </a:endParaRPr>
          </a:p>
          <a:p>
            <a:endParaRPr lang="it-IT" dirty="0">
              <a:solidFill>
                <a:srgbClr val="000000"/>
              </a:solidFill>
              <a:latin typeface="Calibri" panose="020F0502020204030204" pitchFamily="34" charset="0"/>
            </a:endParaRPr>
          </a:p>
          <a:p>
            <a:endParaRPr lang="it-IT" dirty="0">
              <a:solidFill>
                <a:srgbClr val="000000"/>
              </a:solidFill>
              <a:latin typeface="Calibri" panose="020F0502020204030204" pitchFamily="34" charset="0"/>
            </a:endParaRPr>
          </a:p>
          <a:p>
            <a:endParaRPr lang="it-IT" dirty="0">
              <a:solidFill>
                <a:srgbClr val="000000"/>
              </a:solidFill>
              <a:latin typeface="Calibri" panose="020F0502020204030204" pitchFamily="34" charset="0"/>
            </a:endParaRPr>
          </a:p>
          <a:p>
            <a:endParaRPr lang="it-IT" dirty="0">
              <a:solidFill>
                <a:srgbClr val="000000"/>
              </a:solidFill>
              <a:latin typeface="Calibri" panose="020F0502020204030204" pitchFamily="34" charset="0"/>
            </a:endParaRPr>
          </a:p>
          <a:p>
            <a:r>
              <a:rPr lang="it-IT" dirty="0">
                <a:solidFill>
                  <a:srgbClr val="000000"/>
                </a:solidFill>
                <a:latin typeface="Calibri" panose="020F0502020204030204" pitchFamily="34" charset="0"/>
              </a:rPr>
              <a:t>La Decretazione introduce nuove regole « per lo stato attuale» </a:t>
            </a:r>
            <a:r>
              <a:rPr lang="it-IT" sz="2400" dirty="0">
                <a:solidFill>
                  <a:srgbClr val="FF0000"/>
                </a:solidFill>
                <a:latin typeface="Calibri" panose="020F0502020204030204" pitchFamily="34" charset="0"/>
              </a:rPr>
              <a:t>che integrano  per questo periodo</a:t>
            </a:r>
            <a:r>
              <a:rPr lang="it-IT" dirty="0">
                <a:solidFill>
                  <a:srgbClr val="000000"/>
                </a:solidFill>
                <a:latin typeface="Calibri" panose="020F0502020204030204" pitchFamily="34" charset="0"/>
              </a:rPr>
              <a:t> il disposto del Testo Unico .</a:t>
            </a:r>
          </a:p>
          <a:p>
            <a:r>
              <a:rPr lang="it-IT" dirty="0">
                <a:solidFill>
                  <a:srgbClr val="000000"/>
                </a:solidFill>
                <a:latin typeface="Calibri" panose="020F0502020204030204" pitchFamily="34" charset="0"/>
              </a:rPr>
              <a:t>Ogni azienda è tenuta a conoscere e applicare tali regole, avendo a riferimento la tutela della salute e sicurezza dei lavoratori.</a:t>
            </a:r>
          </a:p>
          <a:p>
            <a:endParaRPr lang="it-IT" dirty="0">
              <a:solidFill>
                <a:srgbClr val="000000"/>
              </a:solidFill>
              <a:latin typeface="Calibri" panose="020F0502020204030204" pitchFamily="34" charset="0"/>
            </a:endParaRPr>
          </a:p>
          <a:p>
            <a:endParaRPr lang="it-IT" dirty="0">
              <a:solidFill>
                <a:srgbClr val="000000"/>
              </a:solidFill>
              <a:latin typeface="Calibri" panose="020F0502020204030204" pitchFamily="34" charset="0"/>
            </a:endParaRPr>
          </a:p>
          <a:p>
            <a:endParaRPr lang="it-IT" dirty="0">
              <a:solidFill>
                <a:srgbClr val="000000"/>
              </a:solidFill>
              <a:latin typeface="Calibri" panose="020F0502020204030204" pitchFamily="34" charset="0"/>
            </a:endParaRPr>
          </a:p>
          <a:p>
            <a:endParaRPr lang="it-IT" dirty="0">
              <a:solidFill>
                <a:srgbClr val="000000"/>
              </a:solidFill>
              <a:latin typeface="Calibri" panose="020F0502020204030204" pitchFamily="34" charset="0"/>
            </a:endParaRPr>
          </a:p>
          <a:p>
            <a:endParaRPr lang="it-IT" dirty="0">
              <a:solidFill>
                <a:srgbClr val="000000"/>
              </a:solidFill>
              <a:latin typeface="Calibri" panose="020F0502020204030204" pitchFamily="34" charset="0"/>
            </a:endParaRPr>
          </a:p>
          <a:p>
            <a:endParaRPr lang="it-IT" dirty="0">
              <a:solidFill>
                <a:srgbClr val="000000"/>
              </a:solidFill>
              <a:latin typeface="Calibri" panose="020F0502020204030204" pitchFamily="34" charset="0"/>
            </a:endParaRPr>
          </a:p>
          <a:p>
            <a:endParaRPr lang="it-IT" dirty="0">
              <a:solidFill>
                <a:srgbClr val="000000"/>
              </a:solidFill>
              <a:latin typeface="Calibri" panose="020F0502020204030204" pitchFamily="34" charset="0"/>
            </a:endParaRPr>
          </a:p>
        </p:txBody>
      </p:sp>
      <p:sp>
        <p:nvSpPr>
          <p:cNvPr id="3" name="Rettangolo con angoli arrotondati 2">
            <a:extLst>
              <a:ext uri="{FF2B5EF4-FFF2-40B4-BE49-F238E27FC236}">
                <a16:creationId xmlns:a16="http://schemas.microsoft.com/office/drawing/2014/main" id="{ABB20FD3-FF6C-46EF-8B43-58F32D88E797}"/>
              </a:ext>
            </a:extLst>
          </p:cNvPr>
          <p:cNvSpPr/>
          <p:nvPr/>
        </p:nvSpPr>
        <p:spPr>
          <a:xfrm>
            <a:off x="2374900" y="2885053"/>
            <a:ext cx="50292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6600" dirty="0" err="1"/>
              <a:t>D.Lgs</a:t>
            </a:r>
            <a:r>
              <a:rPr lang="it-IT" sz="6600" dirty="0"/>
              <a:t> 81/08</a:t>
            </a:r>
          </a:p>
        </p:txBody>
      </p:sp>
    </p:spTree>
    <p:extLst>
      <p:ext uri="{BB962C8B-B14F-4D97-AF65-F5344CB8AC3E}">
        <p14:creationId xmlns:p14="http://schemas.microsoft.com/office/powerpoint/2010/main" val="46319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sp>
        <p:nvSpPr>
          <p:cNvPr id="2" name="Rettangolo 1">
            <a:extLst>
              <a:ext uri="{FF2B5EF4-FFF2-40B4-BE49-F238E27FC236}">
                <a16:creationId xmlns:a16="http://schemas.microsoft.com/office/drawing/2014/main" id="{73150749-DAE1-4FD5-BB8D-E29C9C8789EC}"/>
              </a:ext>
            </a:extLst>
          </p:cNvPr>
          <p:cNvSpPr/>
          <p:nvPr/>
        </p:nvSpPr>
        <p:spPr>
          <a:xfrm>
            <a:off x="241300" y="425450"/>
            <a:ext cx="9915535" cy="3539430"/>
          </a:xfrm>
          <a:prstGeom prst="rect">
            <a:avLst/>
          </a:prstGeom>
        </p:spPr>
        <p:txBody>
          <a:bodyPr wrap="square">
            <a:spAutoFit/>
          </a:bodyPr>
          <a:lstStyle/>
          <a:p>
            <a:endParaRPr lang="it-IT" dirty="0">
              <a:solidFill>
                <a:srgbClr val="000000"/>
              </a:solidFill>
              <a:latin typeface="Calibri" panose="020F0502020204030204" pitchFamily="34" charset="0"/>
            </a:endParaRPr>
          </a:p>
          <a:p>
            <a:r>
              <a:rPr lang="it-IT" dirty="0">
                <a:solidFill>
                  <a:srgbClr val="000000"/>
                </a:solidFill>
                <a:latin typeface="Calibri" panose="020F0502020204030204" pitchFamily="34" charset="0"/>
              </a:rPr>
              <a:t>D.C.P.M.,20 Decreti del Presidente della Giunta Regionale, tutte le ordinanza dei vari ministeri della Salute, Trasporti etc., le ordinanze sindacali, CIRCOLARI INTERPRETATIVE, DELIBERE, DETERMINAZIONI ……</a:t>
            </a:r>
          </a:p>
          <a:p>
            <a:r>
              <a:rPr lang="it-IT" dirty="0">
                <a:solidFill>
                  <a:srgbClr val="000000"/>
                </a:solidFill>
                <a:latin typeface="Calibri" panose="020F0502020204030204" pitchFamily="34" charset="0"/>
              </a:rPr>
              <a:t>Una marea di disposizioni…. </a:t>
            </a:r>
          </a:p>
          <a:p>
            <a:endParaRPr lang="it-IT" dirty="0">
              <a:solidFill>
                <a:srgbClr val="000000"/>
              </a:solidFill>
              <a:latin typeface="Calibri" panose="020F0502020204030204" pitchFamily="34" charset="0"/>
            </a:endParaRPr>
          </a:p>
          <a:p>
            <a:pPr algn="ctr"/>
            <a:endParaRPr lang="it-IT" sz="4000" dirty="0">
              <a:solidFill>
                <a:srgbClr val="000000"/>
              </a:solidFill>
              <a:latin typeface="Calibri" panose="020F0502020204030204" pitchFamily="34" charset="0"/>
            </a:endParaRPr>
          </a:p>
          <a:p>
            <a:pPr algn="ctr"/>
            <a:endParaRPr lang="it-IT" sz="4000" dirty="0">
              <a:solidFill>
                <a:srgbClr val="000000"/>
              </a:solidFill>
              <a:latin typeface="Calibri" panose="020F0502020204030204" pitchFamily="34" charset="0"/>
            </a:endParaRPr>
          </a:p>
          <a:p>
            <a:endParaRPr lang="it-IT" dirty="0">
              <a:solidFill>
                <a:srgbClr val="000000"/>
              </a:solidFill>
              <a:latin typeface="Calibri" panose="020F0502020204030204" pitchFamily="34" charset="0"/>
            </a:endParaRPr>
          </a:p>
          <a:p>
            <a:endParaRPr lang="it-IT" dirty="0">
              <a:solidFill>
                <a:srgbClr val="000000"/>
              </a:solidFill>
              <a:latin typeface="Calibri" panose="020F0502020204030204" pitchFamily="34" charset="0"/>
            </a:endParaRPr>
          </a:p>
        </p:txBody>
      </p:sp>
      <p:pic>
        <p:nvPicPr>
          <p:cNvPr id="7" name="Immagine 6">
            <a:extLst>
              <a:ext uri="{FF2B5EF4-FFF2-40B4-BE49-F238E27FC236}">
                <a16:creationId xmlns:a16="http://schemas.microsoft.com/office/drawing/2014/main" id="{FF253E00-6C7C-4732-9906-986CAA26A0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478" y="2692660"/>
            <a:ext cx="3810000" cy="3810000"/>
          </a:xfrm>
          <a:prstGeom prst="rect">
            <a:avLst/>
          </a:prstGeom>
        </p:spPr>
      </p:pic>
      <p:sp>
        <p:nvSpPr>
          <p:cNvPr id="8" name="Fumetto: ovale 7">
            <a:extLst>
              <a:ext uri="{FF2B5EF4-FFF2-40B4-BE49-F238E27FC236}">
                <a16:creationId xmlns:a16="http://schemas.microsoft.com/office/drawing/2014/main" id="{1AE258CE-6349-42D1-B592-3DEAF71BBCA8}"/>
              </a:ext>
            </a:extLst>
          </p:cNvPr>
          <p:cNvSpPr/>
          <p:nvPr/>
        </p:nvSpPr>
        <p:spPr>
          <a:xfrm>
            <a:off x="4051300" y="1402936"/>
            <a:ext cx="4648200" cy="158445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Non ci capisco più niente!!!!!</a:t>
            </a:r>
          </a:p>
        </p:txBody>
      </p:sp>
      <p:pic>
        <p:nvPicPr>
          <p:cNvPr id="9" name="Picture 5" descr="logo nuovo-2">
            <a:extLst>
              <a:ext uri="{FF2B5EF4-FFF2-40B4-BE49-F238E27FC236}">
                <a16:creationId xmlns:a16="http://schemas.microsoft.com/office/drawing/2014/main" id="{FE83C54A-F8DF-4617-9BAB-B685B1F369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21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sp>
        <p:nvSpPr>
          <p:cNvPr id="2" name="Rettangolo 1">
            <a:extLst>
              <a:ext uri="{FF2B5EF4-FFF2-40B4-BE49-F238E27FC236}">
                <a16:creationId xmlns:a16="http://schemas.microsoft.com/office/drawing/2014/main" id="{07041AA0-6680-45DB-B2AE-624E2A523F92}"/>
              </a:ext>
            </a:extLst>
          </p:cNvPr>
          <p:cNvSpPr/>
          <p:nvPr/>
        </p:nvSpPr>
        <p:spPr>
          <a:xfrm>
            <a:off x="434268" y="1143348"/>
            <a:ext cx="9220200" cy="4247317"/>
          </a:xfrm>
          <a:prstGeom prst="rect">
            <a:avLst/>
          </a:prstGeom>
        </p:spPr>
        <p:txBody>
          <a:bodyPr wrap="square">
            <a:spAutoFit/>
          </a:bodyPr>
          <a:lstStyle/>
          <a:p>
            <a:pPr lvl="0" algn="ctr"/>
            <a:r>
              <a:rPr lang="it-IT" sz="4000" dirty="0">
                <a:solidFill>
                  <a:srgbClr val="000000"/>
                </a:solidFill>
                <a:latin typeface="Calibri" panose="020F0502020204030204" pitchFamily="34" charset="0"/>
              </a:rPr>
              <a:t>PROVIAMO A FARE ORDINE</a:t>
            </a:r>
          </a:p>
          <a:p>
            <a:pPr lvl="0"/>
            <a:endParaRPr lang="it-IT" dirty="0">
              <a:solidFill>
                <a:srgbClr val="000000"/>
              </a:solidFill>
              <a:latin typeface="Calibri" panose="020F0502020204030204" pitchFamily="34" charset="0"/>
            </a:endParaRPr>
          </a:p>
          <a:p>
            <a:pPr lvl="0"/>
            <a:endParaRPr lang="it-IT" dirty="0">
              <a:solidFill>
                <a:srgbClr val="000000"/>
              </a:solidFill>
              <a:latin typeface="Calibri" panose="020F0502020204030204" pitchFamily="34" charset="0"/>
            </a:endParaRPr>
          </a:p>
          <a:p>
            <a:pPr lvl="0"/>
            <a:endParaRPr lang="it-IT" dirty="0">
              <a:solidFill>
                <a:srgbClr val="000000"/>
              </a:solidFill>
              <a:latin typeface="Calibri" panose="020F0502020204030204" pitchFamily="34" charset="0"/>
            </a:endParaRPr>
          </a:p>
          <a:p>
            <a:pPr algn="ctr"/>
            <a:r>
              <a:rPr lang="it-IT" sz="4400" dirty="0">
                <a:solidFill>
                  <a:srgbClr val="000000"/>
                </a:solidFill>
                <a:latin typeface="Calibri" panose="020F0502020204030204" pitchFamily="34" charset="0"/>
              </a:rPr>
              <a:t>COME CAMBIA IL LAVORO</a:t>
            </a:r>
          </a:p>
          <a:p>
            <a:pPr algn="ctr"/>
            <a:endParaRPr lang="it-IT" sz="4400" dirty="0">
              <a:solidFill>
                <a:srgbClr val="000000"/>
              </a:solidFill>
              <a:latin typeface="Calibri" panose="020F0502020204030204" pitchFamily="34" charset="0"/>
            </a:endParaRPr>
          </a:p>
          <a:p>
            <a:pPr algn="ctr"/>
            <a:r>
              <a:rPr lang="it-IT" sz="4400" dirty="0">
                <a:solidFill>
                  <a:srgbClr val="000000"/>
                </a:solidFill>
                <a:latin typeface="Calibri" panose="020F0502020204030204" pitchFamily="34" charset="0"/>
              </a:rPr>
              <a:t>con la normativa attuale ?</a:t>
            </a:r>
          </a:p>
          <a:p>
            <a:pPr lvl="0" algn="ctr"/>
            <a:r>
              <a:rPr lang="it-IT" sz="4400" dirty="0">
                <a:solidFill>
                  <a:srgbClr val="000000"/>
                </a:solidFill>
                <a:latin typeface="Calibri" panose="020F0502020204030204" pitchFamily="34" charset="0"/>
              </a:rPr>
              <a:t> </a:t>
            </a:r>
            <a:endParaRPr lang="it-IT" dirty="0"/>
          </a:p>
        </p:txBody>
      </p:sp>
    </p:spTree>
    <p:extLst>
      <p:ext uri="{BB962C8B-B14F-4D97-AF65-F5344CB8AC3E}">
        <p14:creationId xmlns:p14="http://schemas.microsoft.com/office/powerpoint/2010/main" val="2915972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sp>
        <p:nvSpPr>
          <p:cNvPr id="2" name="Rettangolo 1">
            <a:extLst>
              <a:ext uri="{FF2B5EF4-FFF2-40B4-BE49-F238E27FC236}">
                <a16:creationId xmlns:a16="http://schemas.microsoft.com/office/drawing/2014/main" id="{1C182760-BB0A-40E3-A666-E31DDE4CC67F}"/>
              </a:ext>
            </a:extLst>
          </p:cNvPr>
          <p:cNvSpPr/>
          <p:nvPr/>
        </p:nvSpPr>
        <p:spPr>
          <a:xfrm>
            <a:off x="165101" y="1239094"/>
            <a:ext cx="10432968" cy="2862322"/>
          </a:xfrm>
          <a:prstGeom prst="rect">
            <a:avLst/>
          </a:prstGeom>
        </p:spPr>
        <p:txBody>
          <a:bodyPr wrap="square">
            <a:spAutoFit/>
          </a:bodyPr>
          <a:lstStyle/>
          <a:p>
            <a:r>
              <a:rPr lang="it-IT" dirty="0">
                <a:solidFill>
                  <a:srgbClr val="004C7F"/>
                </a:solidFill>
                <a:latin typeface="Arial" panose="020B0604020202020204" pitchFamily="34" charset="0"/>
              </a:rPr>
              <a:t>il DPCM del 8 marzo 2020 all’art. 2 lettera r decreta:</a:t>
            </a:r>
          </a:p>
          <a:p>
            <a:endParaRPr lang="it-IT" dirty="0"/>
          </a:p>
          <a:p>
            <a:r>
              <a:rPr lang="it-IT" dirty="0">
                <a:solidFill>
                  <a:srgbClr val="0075B9"/>
                </a:solidFill>
                <a:latin typeface="Arial" panose="020B0604020202020204" pitchFamily="34" charset="0"/>
              </a:rPr>
              <a:t>“</a:t>
            </a:r>
            <a:r>
              <a:rPr lang="it-IT" i="1" dirty="0">
                <a:solidFill>
                  <a:srgbClr val="0075B9"/>
                </a:solidFill>
                <a:latin typeface="Arial" panose="020B0604020202020204" pitchFamily="34" charset="0"/>
              </a:rPr>
              <a:t>la </a:t>
            </a:r>
            <a:r>
              <a:rPr lang="it-IT" i="1" dirty="0" err="1">
                <a:solidFill>
                  <a:srgbClr val="0075B9"/>
                </a:solidFill>
                <a:latin typeface="Arial" panose="020B0604020202020204" pitchFamily="34" charset="0"/>
              </a:rPr>
              <a:t>modalita'</a:t>
            </a:r>
            <a:r>
              <a:rPr lang="it-IT" i="1" dirty="0">
                <a:solidFill>
                  <a:srgbClr val="0075B9"/>
                </a:solidFill>
                <a:latin typeface="Arial" panose="020B0604020202020204" pitchFamily="34" charset="0"/>
              </a:rPr>
              <a:t> di lavoro agile disciplinata dagli articoli da 18 a 23 della legge 22 maggio 2017, n.</a:t>
            </a:r>
          </a:p>
          <a:p>
            <a:r>
              <a:rPr lang="it-IT" i="1" dirty="0">
                <a:solidFill>
                  <a:srgbClr val="0075B9"/>
                </a:solidFill>
                <a:latin typeface="Arial" panose="020B0604020202020204" pitchFamily="34" charset="0"/>
              </a:rPr>
              <a:t>81, </a:t>
            </a:r>
            <a:r>
              <a:rPr lang="it-IT" i="1" dirty="0" err="1">
                <a:solidFill>
                  <a:srgbClr val="0075B9"/>
                </a:solidFill>
                <a:latin typeface="Arial" panose="020B0604020202020204" pitchFamily="34" charset="0"/>
              </a:rPr>
              <a:t>puo'</a:t>
            </a:r>
            <a:r>
              <a:rPr lang="it-IT" i="1" dirty="0">
                <a:solidFill>
                  <a:srgbClr val="0075B9"/>
                </a:solidFill>
                <a:latin typeface="Arial" panose="020B0604020202020204" pitchFamily="34" charset="0"/>
              </a:rPr>
              <a:t> essere applicata, </a:t>
            </a:r>
            <a:r>
              <a:rPr lang="it-IT" b="1" i="1" dirty="0">
                <a:solidFill>
                  <a:srgbClr val="0075B9"/>
                </a:solidFill>
                <a:latin typeface="Arial" panose="020B0604020202020204" pitchFamily="34" charset="0"/>
              </a:rPr>
              <a:t>per la durata dello  stato  di  emergenza  di  cui  alla  deliberazione </a:t>
            </a:r>
          </a:p>
          <a:p>
            <a:r>
              <a:rPr lang="it-IT" i="1" dirty="0">
                <a:solidFill>
                  <a:srgbClr val="0075B9"/>
                </a:solidFill>
                <a:latin typeface="Arial" panose="020B0604020202020204" pitchFamily="34" charset="0"/>
              </a:rPr>
              <a:t>del Consiglio dei ministri 31 gennaio 2020, dai datori di lavoro  a  </a:t>
            </a:r>
            <a:r>
              <a:rPr lang="it-IT" b="1" i="1" dirty="0">
                <a:solidFill>
                  <a:srgbClr val="0075B9"/>
                </a:solidFill>
                <a:latin typeface="Arial" panose="020B0604020202020204" pitchFamily="34" charset="0"/>
              </a:rPr>
              <a:t>ogni rapporto di lavoro</a:t>
            </a:r>
          </a:p>
          <a:p>
            <a:r>
              <a:rPr lang="it-IT" b="1" i="1" dirty="0">
                <a:solidFill>
                  <a:srgbClr val="0075B9"/>
                </a:solidFill>
                <a:latin typeface="Arial" panose="020B0604020202020204" pitchFamily="34" charset="0"/>
              </a:rPr>
              <a:t>subordinato, nel  rispetto  dei  principi  dettati dalle  menzionate  disposizioni,  anche  in </a:t>
            </a:r>
          </a:p>
          <a:p>
            <a:r>
              <a:rPr lang="it-IT" i="1" dirty="0">
                <a:solidFill>
                  <a:srgbClr val="0075B9"/>
                </a:solidFill>
                <a:latin typeface="Arial" panose="020B0604020202020204" pitchFamily="34" charset="0"/>
              </a:rPr>
              <a:t>assenza  degli   </a:t>
            </a:r>
            <a:r>
              <a:rPr lang="it-IT" b="1" i="1" dirty="0">
                <a:solidFill>
                  <a:srgbClr val="0075B9"/>
                </a:solidFill>
                <a:latin typeface="Arial" panose="020B0604020202020204" pitchFamily="34" charset="0"/>
              </a:rPr>
              <a:t>accordi individuali ivi previsti; gli obblighi di informativa di cui all’art. 22 della </a:t>
            </a:r>
          </a:p>
          <a:p>
            <a:r>
              <a:rPr lang="it-IT" i="1" dirty="0">
                <a:solidFill>
                  <a:srgbClr val="0075B9"/>
                </a:solidFill>
                <a:latin typeface="Arial" panose="020B0604020202020204" pitchFamily="34" charset="0"/>
              </a:rPr>
              <a:t>legge 22 maggio 2017, n. 81, sono assolti in via  telematica anche  ricorrendo  alla </a:t>
            </a:r>
          </a:p>
          <a:p>
            <a:r>
              <a:rPr lang="it-IT" i="1" dirty="0">
                <a:solidFill>
                  <a:srgbClr val="0075B9"/>
                </a:solidFill>
                <a:latin typeface="Arial" panose="020B0604020202020204" pitchFamily="34" charset="0"/>
              </a:rPr>
              <a:t>documentazione  resa  disponibile  sul  sito dell'Istituto nazionale assicurazione infortuni sul</a:t>
            </a:r>
          </a:p>
          <a:p>
            <a:r>
              <a:rPr lang="it-IT" i="1" dirty="0">
                <a:solidFill>
                  <a:srgbClr val="0075B9"/>
                </a:solidFill>
                <a:latin typeface="Arial" panose="020B0604020202020204" pitchFamily="34" charset="0"/>
              </a:rPr>
              <a:t>lavoro”</a:t>
            </a:r>
            <a:endParaRPr lang="it-IT" dirty="0"/>
          </a:p>
        </p:txBody>
      </p:sp>
      <p:pic>
        <p:nvPicPr>
          <p:cNvPr id="7" name="Immagine 6">
            <a:extLst>
              <a:ext uri="{FF2B5EF4-FFF2-40B4-BE49-F238E27FC236}">
                <a16:creationId xmlns:a16="http://schemas.microsoft.com/office/drawing/2014/main" id="{0DA9BF6F-0151-4E21-9F0A-6F88F4CDD0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0478" y="5058546"/>
            <a:ext cx="1444114" cy="1444114"/>
          </a:xfrm>
          <a:prstGeom prst="rect">
            <a:avLst/>
          </a:prstGeom>
        </p:spPr>
      </p:pic>
      <p:sp>
        <p:nvSpPr>
          <p:cNvPr id="8" name="Fumetto: ovale 7">
            <a:extLst>
              <a:ext uri="{FF2B5EF4-FFF2-40B4-BE49-F238E27FC236}">
                <a16:creationId xmlns:a16="http://schemas.microsoft.com/office/drawing/2014/main" id="{BA582E46-216D-4D01-98BC-0B99ED66A0AD}"/>
              </a:ext>
            </a:extLst>
          </p:cNvPr>
          <p:cNvSpPr/>
          <p:nvPr/>
        </p:nvSpPr>
        <p:spPr>
          <a:xfrm>
            <a:off x="2146300" y="3902488"/>
            <a:ext cx="2949962" cy="110201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t>E PER LA  P.A.?</a:t>
            </a:r>
          </a:p>
          <a:p>
            <a:pPr algn="ctr"/>
            <a:endParaRPr lang="it-IT" dirty="0"/>
          </a:p>
        </p:txBody>
      </p:sp>
      <p:pic>
        <p:nvPicPr>
          <p:cNvPr id="9" name="Picture 5" descr="logo nuovo-2">
            <a:extLst>
              <a:ext uri="{FF2B5EF4-FFF2-40B4-BE49-F238E27FC236}">
                <a16:creationId xmlns:a16="http://schemas.microsoft.com/office/drawing/2014/main" id="{8FA96338-68C8-4903-8A44-8F322564C9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5932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2" name="Immagine 1">
            <a:extLst>
              <a:ext uri="{FF2B5EF4-FFF2-40B4-BE49-F238E27FC236}">
                <a16:creationId xmlns:a16="http://schemas.microsoft.com/office/drawing/2014/main" id="{0E7DDAE9-56B3-48A7-B57E-6B591FBB317A}"/>
              </a:ext>
            </a:extLst>
          </p:cNvPr>
          <p:cNvPicPr>
            <a:picLocks noChangeAspect="1"/>
          </p:cNvPicPr>
          <p:nvPr/>
        </p:nvPicPr>
        <p:blipFill>
          <a:blip r:embed="rId4"/>
          <a:stretch>
            <a:fillRect/>
          </a:stretch>
        </p:blipFill>
        <p:spPr>
          <a:xfrm>
            <a:off x="165099" y="120649"/>
            <a:ext cx="10432969" cy="3200401"/>
          </a:xfrm>
          <a:prstGeom prst="rect">
            <a:avLst/>
          </a:prstGeom>
        </p:spPr>
      </p:pic>
      <p:pic>
        <p:nvPicPr>
          <p:cNvPr id="3" name="Immagine 2">
            <a:extLst>
              <a:ext uri="{FF2B5EF4-FFF2-40B4-BE49-F238E27FC236}">
                <a16:creationId xmlns:a16="http://schemas.microsoft.com/office/drawing/2014/main" id="{5FAFA8A9-C24D-49CA-B2B6-17A30B26179B}"/>
              </a:ext>
            </a:extLst>
          </p:cNvPr>
          <p:cNvPicPr>
            <a:picLocks noChangeAspect="1"/>
          </p:cNvPicPr>
          <p:nvPr/>
        </p:nvPicPr>
        <p:blipFill>
          <a:blip r:embed="rId5"/>
          <a:stretch>
            <a:fillRect/>
          </a:stretch>
        </p:blipFill>
        <p:spPr>
          <a:xfrm>
            <a:off x="1460499" y="3333416"/>
            <a:ext cx="7772400" cy="1162050"/>
          </a:xfrm>
          <a:prstGeom prst="rect">
            <a:avLst/>
          </a:prstGeom>
        </p:spPr>
      </p:pic>
      <p:pic>
        <p:nvPicPr>
          <p:cNvPr id="7" name="Immagine 6">
            <a:extLst>
              <a:ext uri="{FF2B5EF4-FFF2-40B4-BE49-F238E27FC236}">
                <a16:creationId xmlns:a16="http://schemas.microsoft.com/office/drawing/2014/main" id="{BC761E29-41AE-47FB-8E50-CA3A17BDDA75}"/>
              </a:ext>
            </a:extLst>
          </p:cNvPr>
          <p:cNvPicPr>
            <a:picLocks noChangeAspect="1"/>
          </p:cNvPicPr>
          <p:nvPr/>
        </p:nvPicPr>
        <p:blipFill>
          <a:blip r:embed="rId6"/>
          <a:stretch>
            <a:fillRect/>
          </a:stretch>
        </p:blipFill>
        <p:spPr>
          <a:xfrm>
            <a:off x="197852" y="4507832"/>
            <a:ext cx="10708294" cy="1356134"/>
          </a:xfrm>
          <a:prstGeom prst="rect">
            <a:avLst/>
          </a:prstGeom>
        </p:spPr>
      </p:pic>
      <p:sp useBgFill="1">
        <p:nvSpPr>
          <p:cNvPr id="10" name="Rettangolo con angoli arrotondati 9">
            <a:extLst>
              <a:ext uri="{FF2B5EF4-FFF2-40B4-BE49-F238E27FC236}">
                <a16:creationId xmlns:a16="http://schemas.microsoft.com/office/drawing/2014/main" id="{0D977CCF-8179-42E1-AF6A-14D29EDBFC21}"/>
              </a:ext>
            </a:extLst>
          </p:cNvPr>
          <p:cNvSpPr/>
          <p:nvPr/>
        </p:nvSpPr>
        <p:spPr>
          <a:xfrm>
            <a:off x="469900" y="5098933"/>
            <a:ext cx="9991690" cy="729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Picture 5" descr="logo nuovo-2">
            <a:extLst>
              <a:ext uri="{FF2B5EF4-FFF2-40B4-BE49-F238E27FC236}">
                <a16:creationId xmlns:a16="http://schemas.microsoft.com/office/drawing/2014/main" id="{F2D6B04A-62ED-4571-8EB0-55ECA34F516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790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2" name="Immagine 1">
            <a:extLst>
              <a:ext uri="{FF2B5EF4-FFF2-40B4-BE49-F238E27FC236}">
                <a16:creationId xmlns:a16="http://schemas.microsoft.com/office/drawing/2014/main" id="{C8AD1610-1032-4950-B2AF-63FE1FAEE84E}"/>
              </a:ext>
            </a:extLst>
          </p:cNvPr>
          <p:cNvPicPr>
            <a:picLocks noChangeAspect="1"/>
          </p:cNvPicPr>
          <p:nvPr/>
        </p:nvPicPr>
        <p:blipFill>
          <a:blip r:embed="rId4"/>
          <a:stretch>
            <a:fillRect/>
          </a:stretch>
        </p:blipFill>
        <p:spPr>
          <a:xfrm>
            <a:off x="205581" y="66716"/>
            <a:ext cx="10308432" cy="2819400"/>
          </a:xfrm>
          <a:prstGeom prst="rect">
            <a:avLst/>
          </a:prstGeom>
        </p:spPr>
      </p:pic>
      <p:sp>
        <p:nvSpPr>
          <p:cNvPr id="3" name="Rettangolo con angoli arrotondati 2">
            <a:extLst>
              <a:ext uri="{FF2B5EF4-FFF2-40B4-BE49-F238E27FC236}">
                <a16:creationId xmlns:a16="http://schemas.microsoft.com/office/drawing/2014/main" id="{B424D842-67ED-47F6-B01E-CE0D509668DE}"/>
              </a:ext>
            </a:extLst>
          </p:cNvPr>
          <p:cNvSpPr/>
          <p:nvPr/>
        </p:nvSpPr>
        <p:spPr>
          <a:xfrm>
            <a:off x="285351" y="1263650"/>
            <a:ext cx="10084594" cy="609600"/>
          </a:xfrm>
          <a:prstGeom prst="roundRect">
            <a:avLst/>
          </a:prstGeom>
          <a:no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0264E58C-47AD-4665-91D1-2572DCECAE02}"/>
              </a:ext>
            </a:extLst>
          </p:cNvPr>
          <p:cNvPicPr>
            <a:picLocks noChangeAspect="1"/>
          </p:cNvPicPr>
          <p:nvPr/>
        </p:nvPicPr>
        <p:blipFill>
          <a:blip r:embed="rId5"/>
          <a:stretch>
            <a:fillRect/>
          </a:stretch>
        </p:blipFill>
        <p:spPr>
          <a:xfrm>
            <a:off x="13501" y="2966798"/>
            <a:ext cx="10731504" cy="2433672"/>
          </a:xfrm>
          <a:prstGeom prst="rect">
            <a:avLst/>
          </a:prstGeom>
        </p:spPr>
      </p:pic>
      <p:sp>
        <p:nvSpPr>
          <p:cNvPr id="8" name="Freccia a destra 7">
            <a:extLst>
              <a:ext uri="{FF2B5EF4-FFF2-40B4-BE49-F238E27FC236}">
                <a16:creationId xmlns:a16="http://schemas.microsoft.com/office/drawing/2014/main" id="{2399E85A-1A0F-4F9E-80F9-D06AF702F84F}"/>
              </a:ext>
            </a:extLst>
          </p:cNvPr>
          <p:cNvSpPr/>
          <p:nvPr/>
        </p:nvSpPr>
        <p:spPr>
          <a:xfrm>
            <a:off x="317500" y="439893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a16="http://schemas.microsoft.com/office/drawing/2014/main" id="{60E197C0-33B9-426F-B9F5-A81CA9681B50}"/>
              </a:ext>
            </a:extLst>
          </p:cNvPr>
          <p:cNvPicPr>
            <a:picLocks noChangeAspect="1"/>
          </p:cNvPicPr>
          <p:nvPr/>
        </p:nvPicPr>
        <p:blipFill>
          <a:blip r:embed="rId6"/>
          <a:stretch>
            <a:fillRect/>
          </a:stretch>
        </p:blipFill>
        <p:spPr>
          <a:xfrm>
            <a:off x="5956300" y="4997450"/>
            <a:ext cx="4267200" cy="1600197"/>
          </a:xfrm>
          <a:prstGeom prst="rect">
            <a:avLst/>
          </a:prstGeom>
        </p:spPr>
      </p:pic>
    </p:spTree>
    <p:extLst>
      <p:ext uri="{BB962C8B-B14F-4D97-AF65-F5344CB8AC3E}">
        <p14:creationId xmlns:p14="http://schemas.microsoft.com/office/powerpoint/2010/main" val="424881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sp>
        <p:nvSpPr>
          <p:cNvPr id="2" name="Rettangolo 1">
            <a:extLst>
              <a:ext uri="{FF2B5EF4-FFF2-40B4-BE49-F238E27FC236}">
                <a16:creationId xmlns:a16="http://schemas.microsoft.com/office/drawing/2014/main" id="{B4B729CB-49BD-4C5E-ADA5-FD4233E6CEEF}"/>
              </a:ext>
            </a:extLst>
          </p:cNvPr>
          <p:cNvSpPr/>
          <p:nvPr/>
        </p:nvSpPr>
        <p:spPr>
          <a:xfrm>
            <a:off x="698500" y="4289323"/>
            <a:ext cx="8534400" cy="2308324"/>
          </a:xfrm>
          <a:prstGeom prst="rect">
            <a:avLst/>
          </a:prstGeom>
        </p:spPr>
        <p:txBody>
          <a:bodyPr wrap="square">
            <a:spAutoFit/>
          </a:bodyPr>
          <a:lstStyle/>
          <a:p>
            <a:pPr algn="just"/>
            <a:r>
              <a:rPr lang="it-IT" dirty="0">
                <a:solidFill>
                  <a:srgbClr val="1D1D1B"/>
                </a:solidFill>
                <a:latin typeface="SoleSerifText-Light"/>
              </a:rPr>
              <a:t>Tra le prestazioni svolte in modo agile in via ordinaria e quelle nella attuale fase di emergenza non cambiano invece i vincoli di sicurezza sul lavoro. L’ente è responsabilizzato a che gli standard minimi siano rispettati ed a fornire una adeguata</a:t>
            </a:r>
          </a:p>
          <a:p>
            <a:pPr algn="just"/>
            <a:r>
              <a:rPr lang="it-IT" dirty="0">
                <a:solidFill>
                  <a:srgbClr val="1D1D1B"/>
                </a:solidFill>
                <a:latin typeface="SoleSerifText-Light"/>
              </a:rPr>
              <a:t>informazione ai dipendenti sulle prescrizioni che devono essere rispettate ed agli obblighi posti in capo ai dipendenti, soprattutto a quelli specifici per coloro che utilizzano</a:t>
            </a:r>
          </a:p>
          <a:p>
            <a:pPr algn="just"/>
            <a:r>
              <a:rPr lang="it-IT" dirty="0">
                <a:solidFill>
                  <a:srgbClr val="1D1D1B"/>
                </a:solidFill>
                <a:latin typeface="SoleSerifText-Light"/>
              </a:rPr>
              <a:t>lo smart </a:t>
            </a:r>
            <a:r>
              <a:rPr lang="it-IT" dirty="0" err="1">
                <a:solidFill>
                  <a:srgbClr val="1D1D1B"/>
                </a:solidFill>
                <a:latin typeface="SoleSerifText-Light"/>
              </a:rPr>
              <a:t>working</a:t>
            </a:r>
            <a:r>
              <a:rPr lang="it-IT" dirty="0">
                <a:solidFill>
                  <a:srgbClr val="1D1D1B"/>
                </a:solidFill>
                <a:latin typeface="SoleSerifText-Light"/>
              </a:rPr>
              <a:t>, agli ambienti in cui la prestazione viene svolta, alla sicurezza delle attrezzature utilizzate ed al loro corretto uso, alle misure di cautela da garantire nella</a:t>
            </a:r>
          </a:p>
          <a:p>
            <a:pPr algn="just"/>
            <a:r>
              <a:rPr lang="it-IT" dirty="0">
                <a:solidFill>
                  <a:srgbClr val="1D1D1B"/>
                </a:solidFill>
                <a:latin typeface="SoleSerifText-Light"/>
              </a:rPr>
              <a:t>utilizzazione di impianti elettrici e nella prevenzione degli incendi.</a:t>
            </a:r>
            <a:endParaRPr lang="it-IT" dirty="0"/>
          </a:p>
        </p:txBody>
      </p:sp>
      <p:pic>
        <p:nvPicPr>
          <p:cNvPr id="7" name="Immagine 6">
            <a:extLst>
              <a:ext uri="{FF2B5EF4-FFF2-40B4-BE49-F238E27FC236}">
                <a16:creationId xmlns:a16="http://schemas.microsoft.com/office/drawing/2014/main" id="{1878D74B-2DE4-4715-90D3-9D9544B0DAB9}"/>
              </a:ext>
            </a:extLst>
          </p:cNvPr>
          <p:cNvPicPr>
            <a:picLocks noChangeAspect="1"/>
          </p:cNvPicPr>
          <p:nvPr/>
        </p:nvPicPr>
        <p:blipFill>
          <a:blip r:embed="rId4"/>
          <a:stretch>
            <a:fillRect/>
          </a:stretch>
        </p:blipFill>
        <p:spPr>
          <a:xfrm>
            <a:off x="1460500" y="196850"/>
            <a:ext cx="6172200" cy="3333750"/>
          </a:xfrm>
          <a:prstGeom prst="rect">
            <a:avLst/>
          </a:prstGeom>
        </p:spPr>
      </p:pic>
      <p:sp>
        <p:nvSpPr>
          <p:cNvPr id="8" name="Freccia a destra 7">
            <a:extLst>
              <a:ext uri="{FF2B5EF4-FFF2-40B4-BE49-F238E27FC236}">
                <a16:creationId xmlns:a16="http://schemas.microsoft.com/office/drawing/2014/main" id="{2CCF3251-3E82-4C37-8009-EF491EAB08E2}"/>
              </a:ext>
            </a:extLst>
          </p:cNvPr>
          <p:cNvSpPr/>
          <p:nvPr/>
        </p:nvSpPr>
        <p:spPr>
          <a:xfrm>
            <a:off x="-279908" y="454025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17488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9" name="Immagine 8">
            <a:extLst>
              <a:ext uri="{FF2B5EF4-FFF2-40B4-BE49-F238E27FC236}">
                <a16:creationId xmlns:a16="http://schemas.microsoft.com/office/drawing/2014/main" id="{8449013D-0959-4A4B-BA8F-A3D2E6208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478" y="2692660"/>
            <a:ext cx="3810000" cy="3810000"/>
          </a:xfrm>
          <a:prstGeom prst="rect">
            <a:avLst/>
          </a:prstGeom>
        </p:spPr>
      </p:pic>
      <p:sp>
        <p:nvSpPr>
          <p:cNvPr id="10" name="Fumetto: ovale 9">
            <a:extLst>
              <a:ext uri="{FF2B5EF4-FFF2-40B4-BE49-F238E27FC236}">
                <a16:creationId xmlns:a16="http://schemas.microsoft.com/office/drawing/2014/main" id="{2F61314A-3763-4FB5-BDD6-795A8F1CBA7B}"/>
              </a:ext>
            </a:extLst>
          </p:cNvPr>
          <p:cNvSpPr/>
          <p:nvPr/>
        </p:nvSpPr>
        <p:spPr>
          <a:xfrm>
            <a:off x="3485478" y="730250"/>
            <a:ext cx="4648200" cy="158445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E per noi del Sistema Regione?</a:t>
            </a:r>
          </a:p>
        </p:txBody>
      </p:sp>
    </p:spTree>
    <p:extLst>
      <p:ext uri="{BB962C8B-B14F-4D97-AF65-F5344CB8AC3E}">
        <p14:creationId xmlns:p14="http://schemas.microsoft.com/office/powerpoint/2010/main" val="2237144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ttangolo 32">
            <a:extLst>
              <a:ext uri="{FF2B5EF4-FFF2-40B4-BE49-F238E27FC236}">
                <a16:creationId xmlns:a16="http://schemas.microsoft.com/office/drawing/2014/main" id="{C336A45F-8286-4BF7-A38B-450373FAF44B}"/>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sp>
        <p:nvSpPr>
          <p:cNvPr id="31" name="Rettangolo 30">
            <a:extLst>
              <a:ext uri="{FF2B5EF4-FFF2-40B4-BE49-F238E27FC236}">
                <a16:creationId xmlns:a16="http://schemas.microsoft.com/office/drawing/2014/main" id="{EE7B5390-00C7-4F68-B78D-DA56830ADB6E}"/>
              </a:ext>
            </a:extLst>
          </p:cNvPr>
          <p:cNvSpPr/>
          <p:nvPr/>
        </p:nvSpPr>
        <p:spPr>
          <a:xfrm>
            <a:off x="252346" y="932642"/>
            <a:ext cx="10199753" cy="14802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bject 17"/>
          <p:cNvSpPr txBox="1"/>
          <p:nvPr/>
        </p:nvSpPr>
        <p:spPr>
          <a:xfrm>
            <a:off x="1133602" y="932642"/>
            <a:ext cx="8426196" cy="5905500"/>
          </a:xfrm>
          <a:prstGeom prst="rect">
            <a:avLst/>
          </a:prstGeom>
        </p:spPr>
        <p:txBody>
          <a:bodyPr wrap="square" lIns="0" tIns="0" rIns="0" bIns="0" rtlCol="0">
            <a:noAutofit/>
          </a:bodyPr>
          <a:lstStyle/>
          <a:p>
            <a:pPr>
              <a:lnSpc>
                <a:spcPts val="1000"/>
              </a:lnSpc>
            </a:pPr>
            <a:endParaRPr sz="1000" dirty="0"/>
          </a:p>
        </p:txBody>
      </p:sp>
      <p:sp>
        <p:nvSpPr>
          <p:cNvPr id="16" name="object 16"/>
          <p:cNvSpPr txBox="1"/>
          <p:nvPr/>
        </p:nvSpPr>
        <p:spPr>
          <a:xfrm>
            <a:off x="5125573" y="1486407"/>
            <a:ext cx="138216" cy="152400"/>
          </a:xfrm>
          <a:prstGeom prst="rect">
            <a:avLst/>
          </a:prstGeom>
        </p:spPr>
        <p:txBody>
          <a:bodyPr wrap="square" lIns="0" tIns="0" rIns="0" bIns="0" rtlCol="0">
            <a:noAutofit/>
          </a:bodyPr>
          <a:lstStyle/>
          <a:p>
            <a:pPr marL="25400">
              <a:lnSpc>
                <a:spcPts val="1000"/>
              </a:lnSpc>
            </a:pPr>
            <a:endParaRPr sz="1000"/>
          </a:p>
        </p:txBody>
      </p:sp>
      <p:sp>
        <p:nvSpPr>
          <p:cNvPr id="15" name="object 15"/>
          <p:cNvSpPr txBox="1"/>
          <p:nvPr/>
        </p:nvSpPr>
        <p:spPr>
          <a:xfrm>
            <a:off x="5957602" y="1486407"/>
            <a:ext cx="139809" cy="152400"/>
          </a:xfrm>
          <a:prstGeom prst="rect">
            <a:avLst/>
          </a:prstGeom>
        </p:spPr>
        <p:txBody>
          <a:bodyPr wrap="square" lIns="0" tIns="0" rIns="0" bIns="0" rtlCol="0">
            <a:noAutofit/>
          </a:bodyPr>
          <a:lstStyle/>
          <a:p>
            <a:pPr marL="25400">
              <a:lnSpc>
                <a:spcPts val="1000"/>
              </a:lnSpc>
            </a:pPr>
            <a:endParaRPr sz="1000"/>
          </a:p>
        </p:txBody>
      </p:sp>
      <p:sp>
        <p:nvSpPr>
          <p:cNvPr id="14" name="object 14"/>
          <p:cNvSpPr txBox="1"/>
          <p:nvPr/>
        </p:nvSpPr>
        <p:spPr>
          <a:xfrm>
            <a:off x="3700681" y="2050287"/>
            <a:ext cx="139678" cy="152400"/>
          </a:xfrm>
          <a:prstGeom prst="rect">
            <a:avLst/>
          </a:prstGeom>
        </p:spPr>
        <p:txBody>
          <a:bodyPr wrap="square" lIns="0" tIns="0" rIns="0" bIns="0" rtlCol="0">
            <a:noAutofit/>
          </a:bodyPr>
          <a:lstStyle/>
          <a:p>
            <a:pPr marL="25400">
              <a:lnSpc>
                <a:spcPts val="1000"/>
              </a:lnSpc>
            </a:pPr>
            <a:endParaRPr sz="1000"/>
          </a:p>
        </p:txBody>
      </p:sp>
      <p:sp>
        <p:nvSpPr>
          <p:cNvPr id="13" name="object 13"/>
          <p:cNvSpPr txBox="1"/>
          <p:nvPr/>
        </p:nvSpPr>
        <p:spPr>
          <a:xfrm>
            <a:off x="4962415" y="2050287"/>
            <a:ext cx="139809" cy="152400"/>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7112774" y="2050287"/>
            <a:ext cx="139809" cy="152400"/>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7676650" y="2050287"/>
            <a:ext cx="138286" cy="152400"/>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2648213" y="2720848"/>
            <a:ext cx="87246" cy="152400"/>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3058804" y="2720848"/>
            <a:ext cx="89658" cy="152400"/>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3527678" y="2720848"/>
            <a:ext cx="88656" cy="152400"/>
          </a:xfrm>
          <a:prstGeom prst="rect">
            <a:avLst/>
          </a:prstGeom>
        </p:spPr>
        <p:txBody>
          <a:bodyPr wrap="square" lIns="0" tIns="0" rIns="0" bIns="0" rtlCol="0">
            <a:noAutofit/>
          </a:bodyPr>
          <a:lstStyle/>
          <a:p>
            <a:pPr marL="25400">
              <a:lnSpc>
                <a:spcPts val="1000"/>
              </a:lnSpc>
            </a:pPr>
            <a:endParaRPr sz="1000"/>
          </a:p>
        </p:txBody>
      </p:sp>
      <p:sp>
        <p:nvSpPr>
          <p:cNvPr id="7" name="object 7"/>
          <p:cNvSpPr txBox="1"/>
          <p:nvPr/>
        </p:nvSpPr>
        <p:spPr>
          <a:xfrm>
            <a:off x="4572427" y="2720848"/>
            <a:ext cx="87847" cy="152400"/>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5934884" y="2720848"/>
            <a:ext cx="92417" cy="152400"/>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6189103" y="2720848"/>
            <a:ext cx="88136" cy="152400"/>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6985110" y="2720848"/>
            <a:ext cx="90706" cy="152400"/>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7814572" y="2720848"/>
            <a:ext cx="90297" cy="152400"/>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8158996" y="2720848"/>
            <a:ext cx="87253" cy="152400"/>
          </a:xfrm>
          <a:prstGeom prst="rect">
            <a:avLst/>
          </a:prstGeom>
        </p:spPr>
        <p:txBody>
          <a:bodyPr wrap="square" lIns="0" tIns="0" rIns="0" bIns="0" rtlCol="0">
            <a:noAutofit/>
          </a:bodyPr>
          <a:lstStyle/>
          <a:p>
            <a:pPr marL="25400">
              <a:lnSpc>
                <a:spcPts val="1000"/>
              </a:lnSpc>
            </a:pPr>
            <a:endParaRPr sz="1000"/>
          </a:p>
        </p:txBody>
      </p:sp>
      <p:sp>
        <p:nvSpPr>
          <p:cNvPr id="21" name="AutoShape 2">
            <a:extLst>
              <a:ext uri="{FF2B5EF4-FFF2-40B4-BE49-F238E27FC236}">
                <a16:creationId xmlns:a16="http://schemas.microsoft.com/office/drawing/2014/main" id="{2BF912A2-A3F6-4C38-BD3A-4316C405F474}"/>
              </a:ext>
            </a:extLst>
          </p:cNvPr>
          <p:cNvSpPr>
            <a:spLocks noChangeAspect="1" noChangeArrowheads="1"/>
          </p:cNvSpPr>
          <p:nvPr/>
        </p:nvSpPr>
        <p:spPr bwMode="auto">
          <a:xfrm>
            <a:off x="1815944" y="3231364"/>
            <a:ext cx="5860705" cy="19928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r>
              <a:rPr lang="it-IT" sz="4000" dirty="0"/>
              <a:t>                 SECONDA PARTE</a:t>
            </a:r>
          </a:p>
        </p:txBody>
      </p:sp>
      <p:sp>
        <p:nvSpPr>
          <p:cNvPr id="22" name="Rettangolo 21">
            <a:extLst>
              <a:ext uri="{FF2B5EF4-FFF2-40B4-BE49-F238E27FC236}">
                <a16:creationId xmlns:a16="http://schemas.microsoft.com/office/drawing/2014/main" id="{462CE546-038E-4331-AE77-1DBB1DF4E475}"/>
              </a:ext>
            </a:extLst>
          </p:cNvPr>
          <p:cNvSpPr/>
          <p:nvPr/>
        </p:nvSpPr>
        <p:spPr>
          <a:xfrm>
            <a:off x="252346" y="958851"/>
            <a:ext cx="10199753" cy="1323439"/>
          </a:xfrm>
          <a:prstGeom prst="rect">
            <a:avLst/>
          </a:prstGeom>
          <a:solidFill>
            <a:srgbClr val="FF0000"/>
          </a:solidFill>
        </p:spPr>
        <p:txBody>
          <a:bodyPr wrap="square">
            <a:spAutoFit/>
          </a:bodyPr>
          <a:lstStyle/>
          <a:p>
            <a:r>
              <a:rPr lang="it-IT" sz="4000" b="1" dirty="0">
                <a:latin typeface="Calibri" panose="020F0502020204030204" pitchFamily="34" charset="0"/>
                <a:ea typeface="Times New Roman" panose="02020603050405020304" pitchFamily="18" charset="0"/>
                <a:cs typeface="Times New Roman" panose="02020603050405020304" pitchFamily="18" charset="0"/>
              </a:rPr>
              <a:t>“Sicurezza sul lavoro ai tempo del coronavirus e fase 2: il comparto regione”</a:t>
            </a:r>
            <a:endParaRPr lang="it-IT" sz="4000" b="1" dirty="0"/>
          </a:p>
        </p:txBody>
      </p:sp>
      <p:pic>
        <p:nvPicPr>
          <p:cNvPr id="26" name="Immagine 25">
            <a:extLst>
              <a:ext uri="{FF2B5EF4-FFF2-40B4-BE49-F238E27FC236}">
                <a16:creationId xmlns:a16="http://schemas.microsoft.com/office/drawing/2014/main" id="{EAF142D8-31A4-4FF5-ACA3-C8A0850910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30" name="Immagine 29">
            <a:extLst>
              <a:ext uri="{FF2B5EF4-FFF2-40B4-BE49-F238E27FC236}">
                <a16:creationId xmlns:a16="http://schemas.microsoft.com/office/drawing/2014/main" id="{991371CF-C273-48B2-8101-4CF9B30BE8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5110" y="1554862"/>
            <a:ext cx="847220" cy="699847"/>
          </a:xfrm>
          <a:prstGeom prst="rect">
            <a:avLst/>
          </a:prstGeom>
        </p:spPr>
      </p:pic>
      <p:pic>
        <p:nvPicPr>
          <p:cNvPr id="32" name="Picture 5" descr="logo nuovo-2">
            <a:extLst>
              <a:ext uri="{FF2B5EF4-FFF2-40B4-BE49-F238E27FC236}">
                <a16:creationId xmlns:a16="http://schemas.microsoft.com/office/drawing/2014/main" id="{6BEE9012-0406-4A5D-807B-7F7E6FCCDF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46BBA259-29C3-409D-9E9B-3B78E684DE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sp>
        <p:nvSpPr>
          <p:cNvPr id="19" name="CasellaDiTesto 18">
            <a:extLst>
              <a:ext uri="{FF2B5EF4-FFF2-40B4-BE49-F238E27FC236}">
                <a16:creationId xmlns:a16="http://schemas.microsoft.com/office/drawing/2014/main" id="{2C61CCD7-E5D2-4641-BF91-542113855CCD}"/>
              </a:ext>
            </a:extLst>
          </p:cNvPr>
          <p:cNvSpPr txBox="1"/>
          <p:nvPr/>
        </p:nvSpPr>
        <p:spPr>
          <a:xfrm>
            <a:off x="3592722" y="4327153"/>
            <a:ext cx="3342133" cy="369332"/>
          </a:xfrm>
          <a:prstGeom prst="rect">
            <a:avLst/>
          </a:prstGeom>
          <a:noFill/>
        </p:spPr>
        <p:txBody>
          <a:bodyPr wrap="none" rtlCol="0">
            <a:spAutoFit/>
          </a:bodyPr>
          <a:lstStyle/>
          <a:p>
            <a:r>
              <a:rPr lang="it-IT" dirty="0"/>
              <a:t>RELATORE : Pier Giorgio Cadeddu </a:t>
            </a:r>
          </a:p>
        </p:txBody>
      </p:sp>
    </p:spTree>
    <p:extLst>
      <p:ext uri="{BB962C8B-B14F-4D97-AF65-F5344CB8AC3E}">
        <p14:creationId xmlns:p14="http://schemas.microsoft.com/office/powerpoint/2010/main" val="2666628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11" name="Picture 5" descr="logo nuovo-2">
            <a:extLst>
              <a:ext uri="{FF2B5EF4-FFF2-40B4-BE49-F238E27FC236}">
                <a16:creationId xmlns:a16="http://schemas.microsoft.com/office/drawing/2014/main" id="{F2D6B04A-62ED-4571-8EB0-55ECA34F51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8">
            <a:extLst>
              <a:ext uri="{FF2B5EF4-FFF2-40B4-BE49-F238E27FC236}">
                <a16:creationId xmlns:a16="http://schemas.microsoft.com/office/drawing/2014/main" id="{CB075C22-4819-4CFF-BC2B-1C60F5EB5D33}"/>
              </a:ext>
            </a:extLst>
          </p:cNvPr>
          <p:cNvSpPr/>
          <p:nvPr/>
        </p:nvSpPr>
        <p:spPr>
          <a:xfrm>
            <a:off x="646478" y="5262082"/>
            <a:ext cx="952499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IL LAVORO IN UFFICIO O COMUNQUE PRESSO UNA SEDE « FISICA» NON E’ PRECLUSO</a:t>
            </a:r>
          </a:p>
        </p:txBody>
      </p:sp>
      <p:pic>
        <p:nvPicPr>
          <p:cNvPr id="13" name="Immagine 12">
            <a:extLst>
              <a:ext uri="{FF2B5EF4-FFF2-40B4-BE49-F238E27FC236}">
                <a16:creationId xmlns:a16="http://schemas.microsoft.com/office/drawing/2014/main" id="{9A626B9F-0AA9-4AF0-9480-C766DCA11019}"/>
              </a:ext>
            </a:extLst>
          </p:cNvPr>
          <p:cNvPicPr>
            <a:picLocks noChangeAspect="1"/>
          </p:cNvPicPr>
          <p:nvPr/>
        </p:nvPicPr>
        <p:blipFill>
          <a:blip r:embed="rId5"/>
          <a:stretch>
            <a:fillRect/>
          </a:stretch>
        </p:blipFill>
        <p:spPr>
          <a:xfrm>
            <a:off x="-15143" y="1416050"/>
            <a:ext cx="10708543" cy="3505200"/>
          </a:xfrm>
          <a:prstGeom prst="rect">
            <a:avLst/>
          </a:prstGeom>
        </p:spPr>
      </p:pic>
      <p:pic>
        <p:nvPicPr>
          <p:cNvPr id="14" name="Immagine 13">
            <a:extLst>
              <a:ext uri="{FF2B5EF4-FFF2-40B4-BE49-F238E27FC236}">
                <a16:creationId xmlns:a16="http://schemas.microsoft.com/office/drawing/2014/main" id="{EACA0E06-4C52-4607-8672-FF845B002563}"/>
              </a:ext>
            </a:extLst>
          </p:cNvPr>
          <p:cNvPicPr>
            <a:picLocks noChangeAspect="1"/>
          </p:cNvPicPr>
          <p:nvPr/>
        </p:nvPicPr>
        <p:blipFill>
          <a:blip r:embed="rId6"/>
          <a:stretch>
            <a:fillRect/>
          </a:stretch>
        </p:blipFill>
        <p:spPr>
          <a:xfrm>
            <a:off x="3060700" y="349250"/>
            <a:ext cx="3714750" cy="866775"/>
          </a:xfrm>
          <a:prstGeom prst="rect">
            <a:avLst/>
          </a:prstGeom>
        </p:spPr>
      </p:pic>
    </p:spTree>
    <p:extLst>
      <p:ext uri="{BB962C8B-B14F-4D97-AF65-F5344CB8AC3E}">
        <p14:creationId xmlns:p14="http://schemas.microsoft.com/office/powerpoint/2010/main" val="3332447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sp>
        <p:nvSpPr>
          <p:cNvPr id="2" name="Rettangolo 1">
            <a:extLst>
              <a:ext uri="{FF2B5EF4-FFF2-40B4-BE49-F238E27FC236}">
                <a16:creationId xmlns:a16="http://schemas.microsoft.com/office/drawing/2014/main" id="{DC7ECA9C-4487-4B6B-948F-2E8FBC58C3D7}"/>
              </a:ext>
            </a:extLst>
          </p:cNvPr>
          <p:cNvSpPr/>
          <p:nvPr/>
        </p:nvSpPr>
        <p:spPr>
          <a:xfrm>
            <a:off x="488264" y="242030"/>
            <a:ext cx="9524999" cy="2362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Il lavoro agile diventa la modalità principale di svolgimento del lavoro nella P.A. ed anche per Eleonora quindi.</a:t>
            </a:r>
          </a:p>
          <a:p>
            <a:pPr algn="ctr"/>
            <a:endParaRPr lang="it-IT" dirty="0"/>
          </a:p>
          <a:p>
            <a:pPr algn="ctr"/>
            <a:r>
              <a:rPr lang="it-IT" dirty="0"/>
              <a:t>In Regione Sardegna è una modalità assai poco diffusa e riguarda stabilmente pochissime persone in condizioni di necessità .</a:t>
            </a:r>
          </a:p>
        </p:txBody>
      </p:sp>
      <p:pic>
        <p:nvPicPr>
          <p:cNvPr id="7" name="Immagine 6">
            <a:extLst>
              <a:ext uri="{FF2B5EF4-FFF2-40B4-BE49-F238E27FC236}">
                <a16:creationId xmlns:a16="http://schemas.microsoft.com/office/drawing/2014/main" id="{B9538E97-7A51-47B9-92DE-FB1D8F6D10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700" y="3791882"/>
            <a:ext cx="2710778" cy="2710778"/>
          </a:xfrm>
          <a:prstGeom prst="rect">
            <a:avLst/>
          </a:prstGeom>
        </p:spPr>
      </p:pic>
      <p:sp>
        <p:nvSpPr>
          <p:cNvPr id="8" name="Fumetto: ovale 7">
            <a:extLst>
              <a:ext uri="{FF2B5EF4-FFF2-40B4-BE49-F238E27FC236}">
                <a16:creationId xmlns:a16="http://schemas.microsoft.com/office/drawing/2014/main" id="{FC00E162-F590-4C61-8FE4-1550581CDFE6}"/>
              </a:ext>
            </a:extLst>
          </p:cNvPr>
          <p:cNvSpPr/>
          <p:nvPr/>
        </p:nvSpPr>
        <p:spPr>
          <a:xfrm>
            <a:off x="3511469" y="2295765"/>
            <a:ext cx="4648200" cy="158445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Quali norme regolano il lavoro agile?</a:t>
            </a:r>
          </a:p>
        </p:txBody>
      </p:sp>
      <p:pic>
        <p:nvPicPr>
          <p:cNvPr id="9" name="Picture 5" descr="logo nuovo-2">
            <a:extLst>
              <a:ext uri="{FF2B5EF4-FFF2-40B4-BE49-F238E27FC236}">
                <a16:creationId xmlns:a16="http://schemas.microsoft.com/office/drawing/2014/main" id="{755A9A7D-B761-475F-BDE1-4361B16F61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6752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sp>
        <p:nvSpPr>
          <p:cNvPr id="2" name="Rettangolo 1">
            <a:extLst>
              <a:ext uri="{FF2B5EF4-FFF2-40B4-BE49-F238E27FC236}">
                <a16:creationId xmlns:a16="http://schemas.microsoft.com/office/drawing/2014/main" id="{9D07318A-8720-4519-A42E-A045BE62D2FD}"/>
              </a:ext>
            </a:extLst>
          </p:cNvPr>
          <p:cNvSpPr/>
          <p:nvPr/>
        </p:nvSpPr>
        <p:spPr>
          <a:xfrm>
            <a:off x="165100" y="296564"/>
            <a:ext cx="10058400" cy="220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600" dirty="0"/>
              <a:t>Per una strana consonanza numerica il lavoro agile è normato dalla </a:t>
            </a:r>
            <a:r>
              <a:rPr lang="it-IT" sz="3600" dirty="0">
                <a:solidFill>
                  <a:srgbClr val="FF0000"/>
                </a:solidFill>
              </a:rPr>
              <a:t>L. 81/2017 </a:t>
            </a:r>
            <a:r>
              <a:rPr lang="it-IT" sz="3600" dirty="0"/>
              <a:t>da non confondersi con il nostro D. Lgs. 81/2008 </a:t>
            </a:r>
          </a:p>
        </p:txBody>
      </p:sp>
      <p:sp>
        <p:nvSpPr>
          <p:cNvPr id="3" name="Rettangolo 2">
            <a:extLst>
              <a:ext uri="{FF2B5EF4-FFF2-40B4-BE49-F238E27FC236}">
                <a16:creationId xmlns:a16="http://schemas.microsoft.com/office/drawing/2014/main" id="{B26CE73C-CB83-4327-9EF6-799FD37B2DF9}"/>
              </a:ext>
            </a:extLst>
          </p:cNvPr>
          <p:cNvSpPr/>
          <p:nvPr/>
        </p:nvSpPr>
        <p:spPr>
          <a:xfrm>
            <a:off x="165100" y="3225059"/>
            <a:ext cx="10058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600" dirty="0"/>
              <a:t>In particolare ci riferiamo agli artt. dal 18 al 23</a:t>
            </a:r>
          </a:p>
        </p:txBody>
      </p:sp>
      <p:sp>
        <p:nvSpPr>
          <p:cNvPr id="7" name="Rettangolo 6">
            <a:extLst>
              <a:ext uri="{FF2B5EF4-FFF2-40B4-BE49-F238E27FC236}">
                <a16:creationId xmlns:a16="http://schemas.microsoft.com/office/drawing/2014/main" id="{FB8B3062-FA80-4D87-A3B1-FA1594EAC9CF}"/>
              </a:ext>
            </a:extLst>
          </p:cNvPr>
          <p:cNvSpPr/>
          <p:nvPr/>
        </p:nvSpPr>
        <p:spPr>
          <a:xfrm>
            <a:off x="167290" y="2519469"/>
            <a:ext cx="10058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rPr>
              <a:t>MISURE PER LA TUTELA DEL LAVORO AUTONOMO NON IMPRENDITORIALE E MISURE VOLTE A FAVORIRE L’ARTICOLAZIONE FLESSIBILE NEI TEMPI E NEI LUOGHI DEL LAVORO SUBORDINATO</a:t>
            </a:r>
          </a:p>
        </p:txBody>
      </p:sp>
      <p:pic>
        <p:nvPicPr>
          <p:cNvPr id="8" name="Immagine 7">
            <a:extLst>
              <a:ext uri="{FF2B5EF4-FFF2-40B4-BE49-F238E27FC236}">
                <a16:creationId xmlns:a16="http://schemas.microsoft.com/office/drawing/2014/main" id="{8634B948-CAA8-4B51-949A-E2810A94B3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9700" y="4845050"/>
            <a:ext cx="1657610" cy="1657610"/>
          </a:xfrm>
          <a:prstGeom prst="rect">
            <a:avLst/>
          </a:prstGeom>
        </p:spPr>
      </p:pic>
      <p:sp>
        <p:nvSpPr>
          <p:cNvPr id="9" name="Fumetto: ovale 8">
            <a:extLst>
              <a:ext uri="{FF2B5EF4-FFF2-40B4-BE49-F238E27FC236}">
                <a16:creationId xmlns:a16="http://schemas.microsoft.com/office/drawing/2014/main" id="{92BDD997-354D-43D3-84A4-EDCDB4C09BE7}"/>
              </a:ext>
            </a:extLst>
          </p:cNvPr>
          <p:cNvSpPr/>
          <p:nvPr/>
        </p:nvSpPr>
        <p:spPr>
          <a:xfrm>
            <a:off x="4170751" y="4203693"/>
            <a:ext cx="2351897" cy="96887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CHE DICONO QUESTI ARTICOLI?</a:t>
            </a:r>
          </a:p>
        </p:txBody>
      </p:sp>
      <p:pic>
        <p:nvPicPr>
          <p:cNvPr id="10" name="Picture 5" descr="logo nuovo-2">
            <a:extLst>
              <a:ext uri="{FF2B5EF4-FFF2-40B4-BE49-F238E27FC236}">
                <a16:creationId xmlns:a16="http://schemas.microsoft.com/office/drawing/2014/main" id="{92049C2A-E6DB-4DAE-9E99-07204F422D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2122" y="6597430"/>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6844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id="{71E2DED6-60B5-48EA-9371-338643992B14}"/>
              </a:ext>
            </a:extLst>
          </p:cNvPr>
          <p:cNvPicPr>
            <a:picLocks noChangeAspect="1"/>
          </p:cNvPicPr>
          <p:nvPr/>
        </p:nvPicPr>
        <p:blipFill>
          <a:blip r:embed="rId5"/>
          <a:stretch>
            <a:fillRect/>
          </a:stretch>
        </p:blipFill>
        <p:spPr>
          <a:xfrm>
            <a:off x="13501" y="577850"/>
            <a:ext cx="10621033" cy="5410200"/>
          </a:xfrm>
          <a:prstGeom prst="rect">
            <a:avLst/>
          </a:prstGeom>
        </p:spPr>
      </p:pic>
      <p:sp>
        <p:nvSpPr>
          <p:cNvPr id="3" name="Rettangolo con angoli arrotondati 2">
            <a:extLst>
              <a:ext uri="{FF2B5EF4-FFF2-40B4-BE49-F238E27FC236}">
                <a16:creationId xmlns:a16="http://schemas.microsoft.com/office/drawing/2014/main" id="{4B0E97D2-A4AF-4803-8F44-B63CB9FB40D7}"/>
              </a:ext>
            </a:extLst>
          </p:cNvPr>
          <p:cNvSpPr/>
          <p:nvPr/>
        </p:nvSpPr>
        <p:spPr>
          <a:xfrm>
            <a:off x="165100" y="4845050"/>
            <a:ext cx="10469434" cy="1143000"/>
          </a:xfrm>
          <a:prstGeom prst="roundRect">
            <a:avLst/>
          </a:prstGeom>
          <a:noFill/>
          <a:effectLst>
            <a:outerShdw blurRad="50800" dist="50800" dir="5400000" algn="ctr" rotWithShape="0">
              <a:srgbClr val="000000">
                <a:alpha val="0"/>
              </a:srgbClr>
            </a:outerShdw>
            <a:reflection stA="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53107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id="{5AF07F39-B9B8-4FBD-AD78-9F951B9C97D1}"/>
              </a:ext>
            </a:extLst>
          </p:cNvPr>
          <p:cNvPicPr>
            <a:picLocks noChangeAspect="1"/>
          </p:cNvPicPr>
          <p:nvPr/>
        </p:nvPicPr>
        <p:blipFill>
          <a:blip r:embed="rId5"/>
          <a:stretch>
            <a:fillRect/>
          </a:stretch>
        </p:blipFill>
        <p:spPr>
          <a:xfrm>
            <a:off x="10574" y="403306"/>
            <a:ext cx="10623959" cy="4594144"/>
          </a:xfrm>
          <a:prstGeom prst="rect">
            <a:avLst/>
          </a:prstGeom>
        </p:spPr>
      </p:pic>
      <p:sp>
        <p:nvSpPr>
          <p:cNvPr id="3" name="Rettangolo 2">
            <a:extLst>
              <a:ext uri="{FF2B5EF4-FFF2-40B4-BE49-F238E27FC236}">
                <a16:creationId xmlns:a16="http://schemas.microsoft.com/office/drawing/2014/main" id="{B94B8554-A97E-430B-B708-5440BFDB9CF2}"/>
              </a:ext>
            </a:extLst>
          </p:cNvPr>
          <p:cNvSpPr/>
          <p:nvPr/>
        </p:nvSpPr>
        <p:spPr>
          <a:xfrm>
            <a:off x="88900" y="3854450"/>
            <a:ext cx="10509169" cy="9588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07792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id="{4AF6E3B5-6AA8-42FE-BAAD-B9FD42D05FE0}"/>
              </a:ext>
            </a:extLst>
          </p:cNvPr>
          <p:cNvPicPr>
            <a:picLocks noChangeAspect="1"/>
          </p:cNvPicPr>
          <p:nvPr/>
        </p:nvPicPr>
        <p:blipFill>
          <a:blip r:embed="rId5"/>
          <a:stretch>
            <a:fillRect/>
          </a:stretch>
        </p:blipFill>
        <p:spPr>
          <a:xfrm>
            <a:off x="31457" y="120650"/>
            <a:ext cx="10679898" cy="4845026"/>
          </a:xfrm>
          <a:prstGeom prst="rect">
            <a:avLst/>
          </a:prstGeom>
        </p:spPr>
      </p:pic>
      <p:sp>
        <p:nvSpPr>
          <p:cNvPr id="3" name="Rettangolo 2">
            <a:extLst>
              <a:ext uri="{FF2B5EF4-FFF2-40B4-BE49-F238E27FC236}">
                <a16:creationId xmlns:a16="http://schemas.microsoft.com/office/drawing/2014/main" id="{7BF55487-90F1-4767-9373-5D02CF192F57}"/>
              </a:ext>
            </a:extLst>
          </p:cNvPr>
          <p:cNvSpPr/>
          <p:nvPr/>
        </p:nvSpPr>
        <p:spPr>
          <a:xfrm>
            <a:off x="241300" y="1111250"/>
            <a:ext cx="10356769" cy="38544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a:extLst>
              <a:ext uri="{FF2B5EF4-FFF2-40B4-BE49-F238E27FC236}">
                <a16:creationId xmlns:a16="http://schemas.microsoft.com/office/drawing/2014/main" id="{83D5EA9C-9FB6-4091-9E06-1AB00112E09D}"/>
              </a:ext>
            </a:extLst>
          </p:cNvPr>
          <p:cNvSpPr/>
          <p:nvPr/>
        </p:nvSpPr>
        <p:spPr>
          <a:xfrm rot="10800000">
            <a:off x="4203700" y="107693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76496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id="{8DE4AD5E-4F17-41FB-998F-A1972B432AC5}"/>
              </a:ext>
            </a:extLst>
          </p:cNvPr>
          <p:cNvPicPr>
            <a:picLocks noChangeAspect="1"/>
          </p:cNvPicPr>
          <p:nvPr/>
        </p:nvPicPr>
        <p:blipFill>
          <a:blip r:embed="rId5"/>
          <a:stretch>
            <a:fillRect/>
          </a:stretch>
        </p:blipFill>
        <p:spPr>
          <a:xfrm>
            <a:off x="137891" y="882650"/>
            <a:ext cx="10386006" cy="4827538"/>
          </a:xfrm>
          <a:prstGeom prst="rect">
            <a:avLst/>
          </a:prstGeom>
        </p:spPr>
      </p:pic>
    </p:spTree>
    <p:extLst>
      <p:ext uri="{BB962C8B-B14F-4D97-AF65-F5344CB8AC3E}">
        <p14:creationId xmlns:p14="http://schemas.microsoft.com/office/powerpoint/2010/main" val="1600524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id="{75CE7F45-E784-4AE5-9AFA-D1828A3DCED0}"/>
              </a:ext>
            </a:extLst>
          </p:cNvPr>
          <p:cNvPicPr>
            <a:picLocks noChangeAspect="1"/>
          </p:cNvPicPr>
          <p:nvPr/>
        </p:nvPicPr>
        <p:blipFill>
          <a:blip r:embed="rId5"/>
          <a:stretch>
            <a:fillRect/>
          </a:stretch>
        </p:blipFill>
        <p:spPr>
          <a:xfrm>
            <a:off x="125408" y="425450"/>
            <a:ext cx="10584567" cy="5017476"/>
          </a:xfrm>
          <a:prstGeom prst="rect">
            <a:avLst/>
          </a:prstGeom>
        </p:spPr>
      </p:pic>
      <p:sp>
        <p:nvSpPr>
          <p:cNvPr id="3" name="Rettangolo 2">
            <a:extLst>
              <a:ext uri="{FF2B5EF4-FFF2-40B4-BE49-F238E27FC236}">
                <a16:creationId xmlns:a16="http://schemas.microsoft.com/office/drawing/2014/main" id="{54FE86B3-36DB-47CE-9076-812C230D6044}"/>
              </a:ext>
            </a:extLst>
          </p:cNvPr>
          <p:cNvSpPr/>
          <p:nvPr/>
        </p:nvSpPr>
        <p:spPr>
          <a:xfrm>
            <a:off x="509723" y="425450"/>
            <a:ext cx="9789977"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La decretazione di emergenza cambia in parte la norma, anche per la sicurezza</a:t>
            </a:r>
          </a:p>
        </p:txBody>
      </p:sp>
    </p:spTree>
    <p:extLst>
      <p:ext uri="{BB962C8B-B14F-4D97-AF65-F5344CB8AC3E}">
        <p14:creationId xmlns:p14="http://schemas.microsoft.com/office/powerpoint/2010/main" val="4025872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id="{9E9A7386-A87F-47B5-8F92-9AFAC01707C2}"/>
              </a:ext>
            </a:extLst>
          </p:cNvPr>
          <p:cNvPicPr>
            <a:picLocks noChangeAspect="1"/>
          </p:cNvPicPr>
          <p:nvPr/>
        </p:nvPicPr>
        <p:blipFill>
          <a:blip r:embed="rId5"/>
          <a:stretch>
            <a:fillRect/>
          </a:stretch>
        </p:blipFill>
        <p:spPr>
          <a:xfrm>
            <a:off x="0" y="196850"/>
            <a:ext cx="10679899" cy="4062413"/>
          </a:xfrm>
          <a:prstGeom prst="rect">
            <a:avLst/>
          </a:prstGeom>
        </p:spPr>
      </p:pic>
      <p:pic>
        <p:nvPicPr>
          <p:cNvPr id="3" name="Immagine 2">
            <a:extLst>
              <a:ext uri="{FF2B5EF4-FFF2-40B4-BE49-F238E27FC236}">
                <a16:creationId xmlns:a16="http://schemas.microsoft.com/office/drawing/2014/main" id="{23451E57-5CD3-4B46-A793-78BDC3B3D472}"/>
              </a:ext>
            </a:extLst>
          </p:cNvPr>
          <p:cNvPicPr>
            <a:picLocks noChangeAspect="1"/>
          </p:cNvPicPr>
          <p:nvPr/>
        </p:nvPicPr>
        <p:blipFill>
          <a:blip r:embed="rId6"/>
          <a:stretch>
            <a:fillRect/>
          </a:stretch>
        </p:blipFill>
        <p:spPr>
          <a:xfrm>
            <a:off x="-66235" y="4223037"/>
            <a:ext cx="10598069" cy="1245820"/>
          </a:xfrm>
          <a:prstGeom prst="rect">
            <a:avLst/>
          </a:prstGeom>
        </p:spPr>
      </p:pic>
      <p:sp>
        <p:nvSpPr>
          <p:cNvPr id="8" name="Rettangolo 7">
            <a:extLst>
              <a:ext uri="{FF2B5EF4-FFF2-40B4-BE49-F238E27FC236}">
                <a16:creationId xmlns:a16="http://schemas.microsoft.com/office/drawing/2014/main" id="{1964A174-DB85-4AB5-B8ED-945F212DCA46}"/>
              </a:ext>
            </a:extLst>
          </p:cNvPr>
          <p:cNvSpPr/>
          <p:nvPr/>
        </p:nvSpPr>
        <p:spPr>
          <a:xfrm>
            <a:off x="13501" y="4272368"/>
            <a:ext cx="10438599" cy="11060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4065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CA5CFE60-FD82-485B-9DAF-727B72D1AF8F}"/>
              </a:ext>
            </a:extLst>
          </p:cNvPr>
          <p:cNvSpPr/>
          <p:nvPr/>
        </p:nvSpPr>
        <p:spPr>
          <a:xfrm>
            <a:off x="494009" y="1416050"/>
            <a:ext cx="9753600" cy="1371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IL LAVORO AGILE E’ UN’ARTICOLAZIONE DEL LAVORO SUBORDINATO</a:t>
            </a:r>
          </a:p>
        </p:txBody>
      </p:sp>
      <p:sp>
        <p:nvSpPr>
          <p:cNvPr id="3" name="Rettangolo 2">
            <a:extLst>
              <a:ext uri="{FF2B5EF4-FFF2-40B4-BE49-F238E27FC236}">
                <a16:creationId xmlns:a16="http://schemas.microsoft.com/office/drawing/2014/main" id="{1BCE029D-5221-4F6C-8B85-5196E2B98647}"/>
              </a:ext>
            </a:extLst>
          </p:cNvPr>
          <p:cNvSpPr/>
          <p:nvPr/>
        </p:nvSpPr>
        <p:spPr>
          <a:xfrm>
            <a:off x="2809795" y="577850"/>
            <a:ext cx="4876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FISSIAMO ALCUNI PUNTI:</a:t>
            </a:r>
          </a:p>
        </p:txBody>
      </p:sp>
      <p:sp>
        <p:nvSpPr>
          <p:cNvPr id="10" name="Rettangolo 9">
            <a:extLst>
              <a:ext uri="{FF2B5EF4-FFF2-40B4-BE49-F238E27FC236}">
                <a16:creationId xmlns:a16="http://schemas.microsoft.com/office/drawing/2014/main" id="{EEA2621D-FAC8-4456-B2A9-322FD426EDA0}"/>
              </a:ext>
            </a:extLst>
          </p:cNvPr>
          <p:cNvSpPr/>
          <p:nvPr/>
        </p:nvSpPr>
        <p:spPr>
          <a:xfrm>
            <a:off x="509723" y="2940050"/>
            <a:ext cx="9753600" cy="1371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AUMENTA LA PRODUTTIVITA’</a:t>
            </a:r>
          </a:p>
        </p:txBody>
      </p:sp>
      <p:sp>
        <p:nvSpPr>
          <p:cNvPr id="11" name="Rettangolo 10">
            <a:extLst>
              <a:ext uri="{FF2B5EF4-FFF2-40B4-BE49-F238E27FC236}">
                <a16:creationId xmlns:a16="http://schemas.microsoft.com/office/drawing/2014/main" id="{91A1FAF2-8257-48B5-B03F-726FEF0FB3E9}"/>
              </a:ext>
            </a:extLst>
          </p:cNvPr>
          <p:cNvSpPr/>
          <p:nvPr/>
        </p:nvSpPr>
        <p:spPr>
          <a:xfrm>
            <a:off x="519840" y="4584983"/>
            <a:ext cx="9753600" cy="1371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CONCILIA I TEMPI DI VITA E DI LAVORO</a:t>
            </a:r>
          </a:p>
        </p:txBody>
      </p:sp>
    </p:spTree>
    <p:extLst>
      <p:ext uri="{BB962C8B-B14F-4D97-AF65-F5344CB8AC3E}">
        <p14:creationId xmlns:p14="http://schemas.microsoft.com/office/powerpoint/2010/main" val="2893470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ttangolo 32">
            <a:extLst>
              <a:ext uri="{FF2B5EF4-FFF2-40B4-BE49-F238E27FC236}">
                <a16:creationId xmlns:a16="http://schemas.microsoft.com/office/drawing/2014/main" id="{C336A45F-8286-4BF7-A38B-450373FAF44B}"/>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sp>
        <p:nvSpPr>
          <p:cNvPr id="17" name="object 17"/>
          <p:cNvSpPr txBox="1"/>
          <p:nvPr/>
        </p:nvSpPr>
        <p:spPr>
          <a:xfrm>
            <a:off x="1133602" y="1111330"/>
            <a:ext cx="8426196" cy="5905500"/>
          </a:xfrm>
          <a:prstGeom prst="rect">
            <a:avLst/>
          </a:prstGeom>
        </p:spPr>
        <p:txBody>
          <a:bodyPr wrap="square" lIns="0" tIns="0" rIns="0" bIns="0" rtlCol="0">
            <a:noAutofit/>
          </a:bodyPr>
          <a:lstStyle/>
          <a:p>
            <a:pPr>
              <a:lnSpc>
                <a:spcPts val="1000"/>
              </a:lnSpc>
            </a:pPr>
            <a:endParaRPr sz="1000" dirty="0"/>
          </a:p>
        </p:txBody>
      </p:sp>
      <p:sp>
        <p:nvSpPr>
          <p:cNvPr id="16" name="object 16"/>
          <p:cNvSpPr txBox="1"/>
          <p:nvPr/>
        </p:nvSpPr>
        <p:spPr>
          <a:xfrm>
            <a:off x="5125573" y="1486407"/>
            <a:ext cx="138216" cy="152400"/>
          </a:xfrm>
          <a:prstGeom prst="rect">
            <a:avLst/>
          </a:prstGeom>
        </p:spPr>
        <p:txBody>
          <a:bodyPr wrap="square" lIns="0" tIns="0" rIns="0" bIns="0" rtlCol="0">
            <a:noAutofit/>
          </a:bodyPr>
          <a:lstStyle/>
          <a:p>
            <a:pPr marL="25400">
              <a:lnSpc>
                <a:spcPts val="1000"/>
              </a:lnSpc>
            </a:pPr>
            <a:endParaRPr sz="1000"/>
          </a:p>
        </p:txBody>
      </p:sp>
      <p:sp>
        <p:nvSpPr>
          <p:cNvPr id="15" name="object 15"/>
          <p:cNvSpPr txBox="1"/>
          <p:nvPr/>
        </p:nvSpPr>
        <p:spPr>
          <a:xfrm>
            <a:off x="5957602" y="1486407"/>
            <a:ext cx="139809" cy="152400"/>
          </a:xfrm>
          <a:prstGeom prst="rect">
            <a:avLst/>
          </a:prstGeom>
        </p:spPr>
        <p:txBody>
          <a:bodyPr wrap="square" lIns="0" tIns="0" rIns="0" bIns="0" rtlCol="0">
            <a:noAutofit/>
          </a:bodyPr>
          <a:lstStyle/>
          <a:p>
            <a:pPr marL="25400">
              <a:lnSpc>
                <a:spcPts val="1000"/>
              </a:lnSpc>
            </a:pPr>
            <a:endParaRPr sz="1000"/>
          </a:p>
        </p:txBody>
      </p:sp>
      <p:sp>
        <p:nvSpPr>
          <p:cNvPr id="14" name="object 14"/>
          <p:cNvSpPr txBox="1"/>
          <p:nvPr/>
        </p:nvSpPr>
        <p:spPr>
          <a:xfrm>
            <a:off x="3700681" y="2050287"/>
            <a:ext cx="139678" cy="152400"/>
          </a:xfrm>
          <a:prstGeom prst="rect">
            <a:avLst/>
          </a:prstGeom>
        </p:spPr>
        <p:txBody>
          <a:bodyPr wrap="square" lIns="0" tIns="0" rIns="0" bIns="0" rtlCol="0">
            <a:noAutofit/>
          </a:bodyPr>
          <a:lstStyle/>
          <a:p>
            <a:pPr marL="25400">
              <a:lnSpc>
                <a:spcPts val="1000"/>
              </a:lnSpc>
            </a:pPr>
            <a:endParaRPr sz="1000"/>
          </a:p>
        </p:txBody>
      </p:sp>
      <p:sp>
        <p:nvSpPr>
          <p:cNvPr id="13" name="object 13"/>
          <p:cNvSpPr txBox="1"/>
          <p:nvPr/>
        </p:nvSpPr>
        <p:spPr>
          <a:xfrm>
            <a:off x="4962415" y="2050287"/>
            <a:ext cx="139809" cy="152400"/>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7112774" y="2050287"/>
            <a:ext cx="139809" cy="152400"/>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7676650" y="2050287"/>
            <a:ext cx="138286" cy="152400"/>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2648213" y="2720848"/>
            <a:ext cx="87246" cy="152400"/>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3058804" y="2720848"/>
            <a:ext cx="89658" cy="152400"/>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3527678" y="2720848"/>
            <a:ext cx="88656" cy="152400"/>
          </a:xfrm>
          <a:prstGeom prst="rect">
            <a:avLst/>
          </a:prstGeom>
        </p:spPr>
        <p:txBody>
          <a:bodyPr wrap="square" lIns="0" tIns="0" rIns="0" bIns="0" rtlCol="0">
            <a:noAutofit/>
          </a:bodyPr>
          <a:lstStyle/>
          <a:p>
            <a:pPr marL="25400">
              <a:lnSpc>
                <a:spcPts val="1000"/>
              </a:lnSpc>
            </a:pPr>
            <a:endParaRPr sz="1000"/>
          </a:p>
        </p:txBody>
      </p:sp>
      <p:sp>
        <p:nvSpPr>
          <p:cNvPr id="7" name="object 7"/>
          <p:cNvSpPr txBox="1"/>
          <p:nvPr/>
        </p:nvSpPr>
        <p:spPr>
          <a:xfrm>
            <a:off x="4572427" y="2720848"/>
            <a:ext cx="87847" cy="152400"/>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5934884" y="2720848"/>
            <a:ext cx="92417" cy="152400"/>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6189103" y="2720848"/>
            <a:ext cx="88136" cy="152400"/>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6985110" y="2720848"/>
            <a:ext cx="90706" cy="152400"/>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7814572" y="2720848"/>
            <a:ext cx="90297" cy="152400"/>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8158996" y="2720848"/>
            <a:ext cx="87253" cy="152400"/>
          </a:xfrm>
          <a:prstGeom prst="rect">
            <a:avLst/>
          </a:prstGeom>
        </p:spPr>
        <p:txBody>
          <a:bodyPr wrap="square" lIns="0" tIns="0" rIns="0" bIns="0" rtlCol="0">
            <a:noAutofit/>
          </a:bodyPr>
          <a:lstStyle/>
          <a:p>
            <a:pPr marL="25400">
              <a:lnSpc>
                <a:spcPts val="1000"/>
              </a:lnSpc>
            </a:pPr>
            <a:endParaRPr sz="1000"/>
          </a:p>
        </p:txBody>
      </p:sp>
      <p:sp>
        <p:nvSpPr>
          <p:cNvPr id="21" name="AutoShape 2">
            <a:extLst>
              <a:ext uri="{FF2B5EF4-FFF2-40B4-BE49-F238E27FC236}">
                <a16:creationId xmlns:a16="http://schemas.microsoft.com/office/drawing/2014/main" id="{2BF912A2-A3F6-4C38-BD3A-4316C405F474}"/>
              </a:ext>
            </a:extLst>
          </p:cNvPr>
          <p:cNvSpPr>
            <a:spLocks noChangeAspect="1" noChangeArrowheads="1"/>
          </p:cNvSpPr>
          <p:nvPr/>
        </p:nvSpPr>
        <p:spPr bwMode="auto">
          <a:xfrm>
            <a:off x="5194300" y="3625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6" name="Immagine 25">
            <a:extLst>
              <a:ext uri="{FF2B5EF4-FFF2-40B4-BE49-F238E27FC236}">
                <a16:creationId xmlns:a16="http://schemas.microsoft.com/office/drawing/2014/main" id="{EAF142D8-31A4-4FF5-ACA3-C8A0850910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32" name="Picture 5" descr="logo nuovo-2">
            <a:extLst>
              <a:ext uri="{FF2B5EF4-FFF2-40B4-BE49-F238E27FC236}">
                <a16:creationId xmlns:a16="http://schemas.microsoft.com/office/drawing/2014/main" id="{6BEE9012-0406-4A5D-807B-7F7E6FCCDF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46BBA259-29C3-409D-9E9B-3B78E684DE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sp>
        <p:nvSpPr>
          <p:cNvPr id="18" name="Rettangolo 17">
            <a:extLst>
              <a:ext uri="{FF2B5EF4-FFF2-40B4-BE49-F238E27FC236}">
                <a16:creationId xmlns:a16="http://schemas.microsoft.com/office/drawing/2014/main" id="{B002367D-4FE8-4600-8A2B-6C2B5F2B00E0}"/>
              </a:ext>
            </a:extLst>
          </p:cNvPr>
          <p:cNvSpPr/>
          <p:nvPr/>
        </p:nvSpPr>
        <p:spPr>
          <a:xfrm>
            <a:off x="123504" y="1486407"/>
            <a:ext cx="10280569" cy="1323439"/>
          </a:xfrm>
          <a:prstGeom prst="rect">
            <a:avLst/>
          </a:prstGeom>
        </p:spPr>
        <p:txBody>
          <a:bodyPr wrap="square">
            <a:spAutoFit/>
          </a:bodyPr>
          <a:lstStyle/>
          <a:p>
            <a:endParaRPr lang="it-IT" sz="4000" dirty="0"/>
          </a:p>
          <a:p>
            <a:endParaRPr lang="it-IT" sz="4000" dirty="0"/>
          </a:p>
        </p:txBody>
      </p:sp>
      <p:sp>
        <p:nvSpPr>
          <p:cNvPr id="19" name="Rettangolo 18">
            <a:extLst>
              <a:ext uri="{FF2B5EF4-FFF2-40B4-BE49-F238E27FC236}">
                <a16:creationId xmlns:a16="http://schemas.microsoft.com/office/drawing/2014/main" id="{F59B8A20-D61E-4F07-AD22-176C77661030}"/>
              </a:ext>
            </a:extLst>
          </p:cNvPr>
          <p:cNvSpPr/>
          <p:nvPr/>
        </p:nvSpPr>
        <p:spPr>
          <a:xfrm>
            <a:off x="38540" y="1100989"/>
            <a:ext cx="10450496" cy="1938992"/>
          </a:xfrm>
          <a:prstGeom prst="rect">
            <a:avLst/>
          </a:prstGeom>
        </p:spPr>
        <p:txBody>
          <a:bodyPr wrap="square">
            <a:spAutoFit/>
          </a:bodyPr>
          <a:lstStyle/>
          <a:p>
            <a:pPr marL="571500" lvl="0" indent="-571500">
              <a:buFont typeface="Arial" panose="020B0604020202020204" pitchFamily="34" charset="0"/>
              <a:buChar char="•"/>
            </a:pPr>
            <a:r>
              <a:rPr lang="it-IT" sz="3600" b="1" dirty="0">
                <a:solidFill>
                  <a:prstClr val="black"/>
                </a:solidFill>
              </a:rPr>
              <a:t>IL SISTEMA REGIONE </a:t>
            </a:r>
            <a:r>
              <a:rPr lang="it-IT" sz="4000" dirty="0">
                <a:solidFill>
                  <a:prstClr val="black"/>
                </a:solidFill>
              </a:rPr>
              <a:t>: </a:t>
            </a:r>
            <a:r>
              <a:rPr lang="it-IT" sz="4000" b="1" dirty="0">
                <a:solidFill>
                  <a:prstClr val="black"/>
                </a:solidFill>
              </a:rPr>
              <a:t>la fase 2; ufficio e smart </a:t>
            </a:r>
            <a:r>
              <a:rPr lang="it-IT" sz="4000" b="1" dirty="0" err="1">
                <a:solidFill>
                  <a:prstClr val="black"/>
                </a:solidFill>
              </a:rPr>
              <a:t>working</a:t>
            </a:r>
            <a:r>
              <a:rPr lang="it-IT" sz="4000" b="1" dirty="0">
                <a:solidFill>
                  <a:prstClr val="black"/>
                </a:solidFill>
              </a:rPr>
              <a:t> ; cosa cambia per la sicurezza del lavoro? Lavoriamo « sicuri»</a:t>
            </a:r>
          </a:p>
        </p:txBody>
      </p:sp>
      <p:pic>
        <p:nvPicPr>
          <p:cNvPr id="22" name="Immagine 21">
            <a:extLst>
              <a:ext uri="{FF2B5EF4-FFF2-40B4-BE49-F238E27FC236}">
                <a16:creationId xmlns:a16="http://schemas.microsoft.com/office/drawing/2014/main" id="{5FBF46E4-E055-4586-92BD-F4975ED661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7301" y="4337529"/>
            <a:ext cx="848876" cy="1435292"/>
          </a:xfrm>
          <a:prstGeom prst="rect">
            <a:avLst/>
          </a:prstGeom>
        </p:spPr>
      </p:pic>
    </p:spTree>
    <p:extLst>
      <p:ext uri="{BB962C8B-B14F-4D97-AF65-F5344CB8AC3E}">
        <p14:creationId xmlns:p14="http://schemas.microsoft.com/office/powerpoint/2010/main" val="3886220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a:extLst>
              <a:ext uri="{FF2B5EF4-FFF2-40B4-BE49-F238E27FC236}">
                <a16:creationId xmlns:a16="http://schemas.microsoft.com/office/drawing/2014/main" id="{8E9B7F75-1009-4326-B1A5-F4442EAEE98C}"/>
              </a:ext>
            </a:extLst>
          </p:cNvPr>
          <p:cNvSpPr/>
          <p:nvPr/>
        </p:nvSpPr>
        <p:spPr>
          <a:xfrm>
            <a:off x="494009" y="1416050"/>
            <a:ext cx="9753600" cy="1371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CAMBIA LA PERCEZIONE DEL LAVORO ( MENO STRESS-LAVORO CORRELATO – MENO BURN-OUT)</a:t>
            </a:r>
          </a:p>
        </p:txBody>
      </p:sp>
      <p:sp>
        <p:nvSpPr>
          <p:cNvPr id="9" name="Rettangolo 8">
            <a:extLst>
              <a:ext uri="{FF2B5EF4-FFF2-40B4-BE49-F238E27FC236}">
                <a16:creationId xmlns:a16="http://schemas.microsoft.com/office/drawing/2014/main" id="{56CFD45D-D847-4FA1-9F3F-79015DDB6193}"/>
              </a:ext>
            </a:extLst>
          </p:cNvPr>
          <p:cNvSpPr/>
          <p:nvPr/>
        </p:nvSpPr>
        <p:spPr>
          <a:xfrm>
            <a:off x="509723" y="2940050"/>
            <a:ext cx="9753600" cy="1371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POSSO LAVORARE DA CASA O NEI LUOGHI CONCORDATI</a:t>
            </a:r>
          </a:p>
        </p:txBody>
      </p:sp>
    </p:spTree>
    <p:extLst>
      <p:ext uri="{BB962C8B-B14F-4D97-AF65-F5344CB8AC3E}">
        <p14:creationId xmlns:p14="http://schemas.microsoft.com/office/powerpoint/2010/main" val="3851554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A24E675A-9366-4B93-B0DA-62E0D9034B02}"/>
              </a:ext>
            </a:extLst>
          </p:cNvPr>
          <p:cNvSpPr/>
          <p:nvPr/>
        </p:nvSpPr>
        <p:spPr>
          <a:xfrm>
            <a:off x="13501" y="-184150"/>
            <a:ext cx="10438384" cy="169683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I PROFILI ESSENZIALI LEGATI ALLA SALUTE E SICUREZZA DEI LAVORATORI RESTANO QUELLI DELL’ART. 22 DELLA LEGGE 81/2017. </a:t>
            </a:r>
          </a:p>
          <a:p>
            <a:r>
              <a:rPr lang="it-IT" dirty="0"/>
              <a:t>COMMA 1 DIRITTO ALL’INFORMAZIONE</a:t>
            </a:r>
          </a:p>
          <a:p>
            <a:r>
              <a:rPr lang="it-IT" dirty="0"/>
              <a:t>COMMA 2 OBBLIGHI DEL LAVORATORE</a:t>
            </a:r>
          </a:p>
          <a:p>
            <a:endParaRPr lang="it-IT" dirty="0"/>
          </a:p>
          <a:p>
            <a:endParaRPr lang="it-IT" dirty="0"/>
          </a:p>
        </p:txBody>
      </p:sp>
      <p:sp>
        <p:nvSpPr>
          <p:cNvPr id="3" name="Freccia in giù 2">
            <a:extLst>
              <a:ext uri="{FF2B5EF4-FFF2-40B4-BE49-F238E27FC236}">
                <a16:creationId xmlns:a16="http://schemas.microsoft.com/office/drawing/2014/main" id="{2D793A88-67F3-4915-B764-0A9872B622AC}"/>
              </a:ext>
            </a:extLst>
          </p:cNvPr>
          <p:cNvSpPr/>
          <p:nvPr/>
        </p:nvSpPr>
        <p:spPr>
          <a:xfrm>
            <a:off x="4900167" y="114014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82DF1C35-FCB9-4AA1-8341-6ABFB7A141CD}"/>
              </a:ext>
            </a:extLst>
          </p:cNvPr>
          <p:cNvPicPr>
            <a:picLocks noChangeAspect="1"/>
          </p:cNvPicPr>
          <p:nvPr/>
        </p:nvPicPr>
        <p:blipFill>
          <a:blip r:embed="rId5"/>
          <a:stretch>
            <a:fillRect/>
          </a:stretch>
        </p:blipFill>
        <p:spPr>
          <a:xfrm>
            <a:off x="202284" y="3007915"/>
            <a:ext cx="10097415" cy="579662"/>
          </a:xfrm>
          <a:prstGeom prst="rect">
            <a:avLst/>
          </a:prstGeom>
        </p:spPr>
      </p:pic>
      <p:pic>
        <p:nvPicPr>
          <p:cNvPr id="9" name="Immagine 8">
            <a:extLst>
              <a:ext uri="{FF2B5EF4-FFF2-40B4-BE49-F238E27FC236}">
                <a16:creationId xmlns:a16="http://schemas.microsoft.com/office/drawing/2014/main" id="{D3719740-12B5-4597-994C-BEE23F409299}"/>
              </a:ext>
            </a:extLst>
          </p:cNvPr>
          <p:cNvPicPr>
            <a:picLocks noChangeAspect="1"/>
          </p:cNvPicPr>
          <p:nvPr/>
        </p:nvPicPr>
        <p:blipFill>
          <a:blip r:embed="rId6"/>
          <a:stretch>
            <a:fillRect/>
          </a:stretch>
        </p:blipFill>
        <p:spPr>
          <a:xfrm>
            <a:off x="0" y="3587578"/>
            <a:ext cx="10679900" cy="3131946"/>
          </a:xfrm>
          <a:prstGeom prst="rect">
            <a:avLst/>
          </a:prstGeom>
        </p:spPr>
      </p:pic>
      <p:pic>
        <p:nvPicPr>
          <p:cNvPr id="10" name="Immagine 9">
            <a:extLst>
              <a:ext uri="{FF2B5EF4-FFF2-40B4-BE49-F238E27FC236}">
                <a16:creationId xmlns:a16="http://schemas.microsoft.com/office/drawing/2014/main" id="{9377A4F9-BCBE-429D-96D7-B962D09B284B}"/>
              </a:ext>
            </a:extLst>
          </p:cNvPr>
          <p:cNvPicPr>
            <a:picLocks noChangeAspect="1"/>
          </p:cNvPicPr>
          <p:nvPr/>
        </p:nvPicPr>
        <p:blipFill>
          <a:blip r:embed="rId7"/>
          <a:stretch>
            <a:fillRect/>
          </a:stretch>
        </p:blipFill>
        <p:spPr>
          <a:xfrm>
            <a:off x="2062702" y="2128057"/>
            <a:ext cx="6648450" cy="857250"/>
          </a:xfrm>
          <a:prstGeom prst="rect">
            <a:avLst/>
          </a:prstGeom>
        </p:spPr>
      </p:pic>
      <p:pic>
        <p:nvPicPr>
          <p:cNvPr id="11" name="Immagine 10">
            <a:extLst>
              <a:ext uri="{FF2B5EF4-FFF2-40B4-BE49-F238E27FC236}">
                <a16:creationId xmlns:a16="http://schemas.microsoft.com/office/drawing/2014/main" id="{82278DBB-ADF3-4BEE-8648-BA584269BF9F}"/>
              </a:ext>
            </a:extLst>
          </p:cNvPr>
          <p:cNvPicPr>
            <a:picLocks noChangeAspect="1"/>
          </p:cNvPicPr>
          <p:nvPr/>
        </p:nvPicPr>
        <p:blipFill>
          <a:blip r:embed="rId8"/>
          <a:stretch>
            <a:fillRect/>
          </a:stretch>
        </p:blipFill>
        <p:spPr>
          <a:xfrm>
            <a:off x="80822" y="1768071"/>
            <a:ext cx="2037725" cy="1230341"/>
          </a:xfrm>
          <a:prstGeom prst="rect">
            <a:avLst/>
          </a:prstGeom>
        </p:spPr>
      </p:pic>
      <p:pic>
        <p:nvPicPr>
          <p:cNvPr id="12" name="Immagine 11">
            <a:extLst>
              <a:ext uri="{FF2B5EF4-FFF2-40B4-BE49-F238E27FC236}">
                <a16:creationId xmlns:a16="http://schemas.microsoft.com/office/drawing/2014/main" id="{71CD9AF3-70C0-429A-95C1-C7019FEC0189}"/>
              </a:ext>
            </a:extLst>
          </p:cNvPr>
          <p:cNvPicPr>
            <a:picLocks noChangeAspect="1"/>
          </p:cNvPicPr>
          <p:nvPr/>
        </p:nvPicPr>
        <p:blipFill>
          <a:blip r:embed="rId9"/>
          <a:stretch>
            <a:fillRect/>
          </a:stretch>
        </p:blipFill>
        <p:spPr>
          <a:xfrm>
            <a:off x="8707213" y="1525787"/>
            <a:ext cx="1779555" cy="1609360"/>
          </a:xfrm>
          <a:prstGeom prst="rect">
            <a:avLst/>
          </a:prstGeom>
        </p:spPr>
      </p:pic>
      <p:sp>
        <p:nvSpPr>
          <p:cNvPr id="13" name="Freccia a destra 12">
            <a:extLst>
              <a:ext uri="{FF2B5EF4-FFF2-40B4-BE49-F238E27FC236}">
                <a16:creationId xmlns:a16="http://schemas.microsoft.com/office/drawing/2014/main" id="{3F9E7C09-AFE6-4C27-89E1-2BA72E1FEC24}"/>
              </a:ext>
            </a:extLst>
          </p:cNvPr>
          <p:cNvSpPr/>
          <p:nvPr/>
        </p:nvSpPr>
        <p:spPr>
          <a:xfrm rot="10800000">
            <a:off x="3898900" y="64604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a destra 13">
            <a:extLst>
              <a:ext uri="{FF2B5EF4-FFF2-40B4-BE49-F238E27FC236}">
                <a16:creationId xmlns:a16="http://schemas.microsoft.com/office/drawing/2014/main" id="{B1B4BB85-617C-40F0-A4D2-9BB9AB3B353C}"/>
              </a:ext>
            </a:extLst>
          </p:cNvPr>
          <p:cNvSpPr/>
          <p:nvPr/>
        </p:nvSpPr>
        <p:spPr>
          <a:xfrm rot="10800000">
            <a:off x="3898900" y="34473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728216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2611BD34-F725-40CF-8947-B6425833CD6D}"/>
              </a:ext>
            </a:extLst>
          </p:cNvPr>
          <p:cNvSpPr/>
          <p:nvPr/>
        </p:nvSpPr>
        <p:spPr>
          <a:xfrm>
            <a:off x="483677" y="994535"/>
            <a:ext cx="9829800" cy="9588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SI PUO’ ANCHE PARLARE DI UN REGIME SPECIALE ASSIMILABILE AL LAVORO DOMESTICO PER LA FATTISPECIE DEL TELELAVORO.  </a:t>
            </a:r>
          </a:p>
          <a:p>
            <a:pPr algn="ctr"/>
            <a:endParaRPr lang="it-IT" dirty="0"/>
          </a:p>
        </p:txBody>
      </p:sp>
      <p:pic>
        <p:nvPicPr>
          <p:cNvPr id="3" name="Immagine 2">
            <a:extLst>
              <a:ext uri="{FF2B5EF4-FFF2-40B4-BE49-F238E27FC236}">
                <a16:creationId xmlns:a16="http://schemas.microsoft.com/office/drawing/2014/main" id="{473C1F03-0BD5-49E1-89CD-29033633C866}"/>
              </a:ext>
            </a:extLst>
          </p:cNvPr>
          <p:cNvPicPr>
            <a:picLocks noChangeAspect="1"/>
          </p:cNvPicPr>
          <p:nvPr/>
        </p:nvPicPr>
        <p:blipFill>
          <a:blip r:embed="rId5"/>
          <a:stretch>
            <a:fillRect/>
          </a:stretch>
        </p:blipFill>
        <p:spPr>
          <a:xfrm>
            <a:off x="637367" y="2042720"/>
            <a:ext cx="9525000" cy="4504908"/>
          </a:xfrm>
          <a:prstGeom prst="rect">
            <a:avLst/>
          </a:prstGeom>
        </p:spPr>
      </p:pic>
      <p:sp>
        <p:nvSpPr>
          <p:cNvPr id="8" name="Rettangolo con angoli arrotondati 7">
            <a:extLst>
              <a:ext uri="{FF2B5EF4-FFF2-40B4-BE49-F238E27FC236}">
                <a16:creationId xmlns:a16="http://schemas.microsoft.com/office/drawing/2014/main" id="{A47535E9-1EBE-4A94-B5F8-2422BE9E3C3D}"/>
              </a:ext>
            </a:extLst>
          </p:cNvPr>
          <p:cNvSpPr/>
          <p:nvPr/>
        </p:nvSpPr>
        <p:spPr>
          <a:xfrm>
            <a:off x="1436177" y="323041"/>
            <a:ext cx="7924800" cy="582160"/>
          </a:xfrm>
          <a:prstGeom prst="roundRect">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rPr>
              <a:t>QUALI SONO I RISCHI PER LA SALUTE ?</a:t>
            </a:r>
          </a:p>
        </p:txBody>
      </p:sp>
    </p:spTree>
    <p:extLst>
      <p:ext uri="{BB962C8B-B14F-4D97-AF65-F5344CB8AC3E}">
        <p14:creationId xmlns:p14="http://schemas.microsoft.com/office/powerpoint/2010/main" val="1205727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id="{723E7BB9-BA24-4C6D-A53B-BEE68592FED6}"/>
              </a:ext>
            </a:extLst>
          </p:cNvPr>
          <p:cNvPicPr>
            <a:picLocks noChangeAspect="1"/>
          </p:cNvPicPr>
          <p:nvPr/>
        </p:nvPicPr>
        <p:blipFill>
          <a:blip r:embed="rId5"/>
          <a:stretch>
            <a:fillRect/>
          </a:stretch>
        </p:blipFill>
        <p:spPr>
          <a:xfrm>
            <a:off x="494009" y="196850"/>
            <a:ext cx="1122218" cy="685800"/>
          </a:xfrm>
          <a:prstGeom prst="rect">
            <a:avLst/>
          </a:prstGeom>
        </p:spPr>
      </p:pic>
      <p:pic>
        <p:nvPicPr>
          <p:cNvPr id="3" name="Immagine 2">
            <a:extLst>
              <a:ext uri="{FF2B5EF4-FFF2-40B4-BE49-F238E27FC236}">
                <a16:creationId xmlns:a16="http://schemas.microsoft.com/office/drawing/2014/main" id="{F441EA87-A53E-422D-BF3B-031C5B6B0F6F}"/>
              </a:ext>
            </a:extLst>
          </p:cNvPr>
          <p:cNvPicPr>
            <a:picLocks noChangeAspect="1"/>
          </p:cNvPicPr>
          <p:nvPr/>
        </p:nvPicPr>
        <p:blipFill>
          <a:blip r:embed="rId6"/>
          <a:stretch>
            <a:fillRect/>
          </a:stretch>
        </p:blipFill>
        <p:spPr>
          <a:xfrm>
            <a:off x="2679700" y="311150"/>
            <a:ext cx="6324600" cy="932642"/>
          </a:xfrm>
          <a:prstGeom prst="rect">
            <a:avLst/>
          </a:prstGeom>
        </p:spPr>
      </p:pic>
      <p:pic>
        <p:nvPicPr>
          <p:cNvPr id="8" name="Immagine 7">
            <a:extLst>
              <a:ext uri="{FF2B5EF4-FFF2-40B4-BE49-F238E27FC236}">
                <a16:creationId xmlns:a16="http://schemas.microsoft.com/office/drawing/2014/main" id="{5FEF912C-04AC-40CF-A0A0-FC3FAF4D4D58}"/>
              </a:ext>
            </a:extLst>
          </p:cNvPr>
          <p:cNvPicPr>
            <a:picLocks noChangeAspect="1"/>
          </p:cNvPicPr>
          <p:nvPr/>
        </p:nvPicPr>
        <p:blipFill>
          <a:blip r:embed="rId7"/>
          <a:stretch>
            <a:fillRect/>
          </a:stretch>
        </p:blipFill>
        <p:spPr>
          <a:xfrm>
            <a:off x="2031921" y="1243792"/>
            <a:ext cx="7543800" cy="2001058"/>
          </a:xfrm>
          <a:prstGeom prst="rect">
            <a:avLst/>
          </a:prstGeom>
        </p:spPr>
      </p:pic>
      <p:pic>
        <p:nvPicPr>
          <p:cNvPr id="9" name="Immagine 8">
            <a:extLst>
              <a:ext uri="{FF2B5EF4-FFF2-40B4-BE49-F238E27FC236}">
                <a16:creationId xmlns:a16="http://schemas.microsoft.com/office/drawing/2014/main" id="{12F1FA68-0C78-411C-8197-0EDFAD610525}"/>
              </a:ext>
            </a:extLst>
          </p:cNvPr>
          <p:cNvPicPr>
            <a:picLocks noChangeAspect="1"/>
          </p:cNvPicPr>
          <p:nvPr/>
        </p:nvPicPr>
        <p:blipFill>
          <a:blip r:embed="rId8"/>
          <a:stretch>
            <a:fillRect/>
          </a:stretch>
        </p:blipFill>
        <p:spPr>
          <a:xfrm>
            <a:off x="133003" y="3092450"/>
            <a:ext cx="10427393" cy="3352797"/>
          </a:xfrm>
          <a:prstGeom prst="rect">
            <a:avLst/>
          </a:prstGeom>
        </p:spPr>
      </p:pic>
      <p:cxnSp>
        <p:nvCxnSpPr>
          <p:cNvPr id="11" name="Connettore diritto 10">
            <a:extLst>
              <a:ext uri="{FF2B5EF4-FFF2-40B4-BE49-F238E27FC236}">
                <a16:creationId xmlns:a16="http://schemas.microsoft.com/office/drawing/2014/main" id="{9F450DA4-02D4-4B39-9D55-4DA9360ADD71}"/>
              </a:ext>
            </a:extLst>
          </p:cNvPr>
          <p:cNvCxnSpPr/>
          <p:nvPr/>
        </p:nvCxnSpPr>
        <p:spPr>
          <a:xfrm>
            <a:off x="4584700" y="3549650"/>
            <a:ext cx="5715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0302E5F2-7037-42AE-BC19-BA99DA8E3239}"/>
              </a:ext>
            </a:extLst>
          </p:cNvPr>
          <p:cNvCxnSpPr/>
          <p:nvPr/>
        </p:nvCxnSpPr>
        <p:spPr>
          <a:xfrm>
            <a:off x="5803821" y="3778250"/>
            <a:ext cx="4191079"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ttangolo con angoli arrotondati 13">
            <a:extLst>
              <a:ext uri="{FF2B5EF4-FFF2-40B4-BE49-F238E27FC236}">
                <a16:creationId xmlns:a16="http://schemas.microsoft.com/office/drawing/2014/main" id="{6A078E87-1983-4500-A31A-2E943CBA24F9}"/>
              </a:ext>
            </a:extLst>
          </p:cNvPr>
          <p:cNvSpPr/>
          <p:nvPr/>
        </p:nvSpPr>
        <p:spPr>
          <a:xfrm>
            <a:off x="4460498" y="3257955"/>
            <a:ext cx="5715000" cy="260157"/>
          </a:xfrm>
          <a:prstGeom prst="roundRect">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con angoli arrotondati 14">
            <a:extLst>
              <a:ext uri="{FF2B5EF4-FFF2-40B4-BE49-F238E27FC236}">
                <a16:creationId xmlns:a16="http://schemas.microsoft.com/office/drawing/2014/main" id="{ABA8CFA9-0AEC-4870-B475-C49EF4B701F0}"/>
              </a:ext>
            </a:extLst>
          </p:cNvPr>
          <p:cNvSpPr/>
          <p:nvPr/>
        </p:nvSpPr>
        <p:spPr>
          <a:xfrm>
            <a:off x="4489988" y="3526237"/>
            <a:ext cx="5715000" cy="260157"/>
          </a:xfrm>
          <a:prstGeom prst="roundRect">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con angoli arrotondati 15">
            <a:extLst>
              <a:ext uri="{FF2B5EF4-FFF2-40B4-BE49-F238E27FC236}">
                <a16:creationId xmlns:a16="http://schemas.microsoft.com/office/drawing/2014/main" id="{EC94BF46-32AC-4D67-AC11-EE229CD1A90D}"/>
              </a:ext>
            </a:extLst>
          </p:cNvPr>
          <p:cNvSpPr/>
          <p:nvPr/>
        </p:nvSpPr>
        <p:spPr>
          <a:xfrm>
            <a:off x="133003" y="3797552"/>
            <a:ext cx="10427393" cy="2786991"/>
          </a:xfrm>
          <a:prstGeom prst="roundRect">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56916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0E7C5FED-AE50-4090-96F5-1AEC24575858}"/>
              </a:ext>
            </a:extLst>
          </p:cNvPr>
          <p:cNvSpPr/>
          <p:nvPr/>
        </p:nvSpPr>
        <p:spPr>
          <a:xfrm>
            <a:off x="165101" y="501650"/>
            <a:ext cx="10528300" cy="480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dirty="0"/>
              <a:t>IL DATOREDI LAVORO NON HA LA DISPONIBILITA’ MATERIALE DEGLI AMBIENTI NEI QUALI IL LAVORATORE SVOLGE LA PROPRIA PRESTAZIONE LAVORATIVA AGILE MA ALLA LUCE DEL D. LGS. 81/08 ALLO STESSO DEVE ESSERE GARANTITO ALMENO:</a:t>
            </a:r>
          </a:p>
          <a:p>
            <a:pPr marL="285750" indent="-285750">
              <a:buFont typeface="Arial" panose="020B0604020202020204" pitchFamily="34" charset="0"/>
              <a:buChar char="•"/>
            </a:pPr>
            <a:r>
              <a:rPr lang="it-IT" sz="2000" dirty="0"/>
              <a:t>FORNITURA ED UTILIZZO DI ATTREZZATURE, STRUMENTI DI LAVORO E DPI SECONDO QUANTO PREVISTO AL TITOLO III.</a:t>
            </a:r>
          </a:p>
          <a:p>
            <a:pPr marL="285750" indent="-285750">
              <a:buFont typeface="Arial" panose="020B0604020202020204" pitchFamily="34" charset="0"/>
              <a:buChar char="•"/>
            </a:pPr>
            <a:r>
              <a:rPr lang="it-IT" sz="2000" dirty="0"/>
              <a:t>PAUSE OBBLIGATORIE </a:t>
            </a:r>
            <a:r>
              <a:rPr lang="it-IT" dirty="0">
                <a:solidFill>
                  <a:schemeClr val="tx1">
                    <a:lumMod val="95000"/>
                    <a:lumOff val="5000"/>
                  </a:schemeClr>
                </a:solidFill>
              </a:rPr>
              <a:t>( CON GARANZIA DI DISTACCO DALLA RETE ) </a:t>
            </a:r>
            <a:r>
              <a:rPr lang="it-IT" sz="2000" dirty="0"/>
              <a:t>E SORVEGLIANZA SANITARIA </a:t>
            </a:r>
            <a:r>
              <a:rPr lang="it-IT" dirty="0">
                <a:solidFill>
                  <a:schemeClr val="tx1">
                    <a:lumMod val="95000"/>
                    <a:lumOff val="5000"/>
                  </a:schemeClr>
                </a:solidFill>
              </a:rPr>
              <a:t>( </a:t>
            </a:r>
            <a:r>
              <a:rPr lang="it-IT" sz="1400" dirty="0">
                <a:solidFill>
                  <a:schemeClr val="tx1">
                    <a:lumMod val="95000"/>
                    <a:lumOff val="5000"/>
                  </a:schemeClr>
                </a:solidFill>
              </a:rPr>
              <a:t>A QUESTO PROPOSITO INTERESSANTE IL CAPITOLO SUL MEDICO COMPETENTE DELL’ACCORDO DEL 24 APRILE</a:t>
            </a:r>
            <a:r>
              <a:rPr lang="it-IT" dirty="0">
                <a:solidFill>
                  <a:schemeClr val="tx1">
                    <a:lumMod val="95000"/>
                    <a:lumOff val="5000"/>
                  </a:schemeClr>
                </a:solidFill>
              </a:rPr>
              <a:t>)</a:t>
            </a:r>
            <a:r>
              <a:rPr lang="it-IT" dirty="0">
                <a:solidFill>
                  <a:srgbClr val="FF0000"/>
                </a:solidFill>
              </a:rPr>
              <a:t> </a:t>
            </a:r>
            <a:r>
              <a:rPr lang="it-IT" sz="2000" dirty="0"/>
              <a:t>SULL’UTILIZZO DEI VDT </a:t>
            </a:r>
            <a:r>
              <a:rPr lang="it-IT" dirty="0">
                <a:solidFill>
                  <a:schemeClr val="tx1">
                    <a:lumMod val="95000"/>
                    <a:lumOff val="5000"/>
                  </a:schemeClr>
                </a:solidFill>
              </a:rPr>
              <a:t>(ESSENDO PREVALENTE IL TELELAVORORISPETTO AD ALTRE FORME DI AGILITA’ )</a:t>
            </a:r>
          </a:p>
          <a:p>
            <a:pPr marL="285750" indent="-285750">
              <a:buFont typeface="Arial" panose="020B0604020202020204" pitchFamily="34" charset="0"/>
              <a:buChar char="•"/>
            </a:pPr>
            <a:r>
              <a:rPr lang="it-IT" sz="2000" dirty="0"/>
              <a:t>FORMAZIONE, INFORMAZIONE </a:t>
            </a:r>
            <a:r>
              <a:rPr lang="it-IT" dirty="0">
                <a:solidFill>
                  <a:schemeClr val="tx1">
                    <a:lumMod val="95000"/>
                    <a:lumOff val="5000"/>
                  </a:schemeClr>
                </a:solidFill>
              </a:rPr>
              <a:t>( ASSOLTA PER VIA TELEMATICA</a:t>
            </a:r>
            <a:r>
              <a:rPr lang="it-IT" dirty="0"/>
              <a:t>), </a:t>
            </a:r>
            <a:r>
              <a:rPr lang="it-IT" sz="2000" dirty="0"/>
              <a:t>ADDESTRAMENTO</a:t>
            </a:r>
          </a:p>
          <a:p>
            <a:pPr marL="285750" indent="-285750">
              <a:buFont typeface="Arial" panose="020B0604020202020204" pitchFamily="34" charset="0"/>
              <a:buChar char="•"/>
            </a:pPr>
            <a:r>
              <a:rPr lang="it-IT" sz="2000" dirty="0"/>
              <a:t>ASSICURAZIONE INFORTUNI PER LAVORI AGILI ESTERNI COMPRESO SPOSTAMENTO ( SOPRALLUOGHI ETC. )</a:t>
            </a:r>
          </a:p>
        </p:txBody>
      </p:sp>
    </p:spTree>
    <p:extLst>
      <p:ext uri="{BB962C8B-B14F-4D97-AF65-F5344CB8AC3E}">
        <p14:creationId xmlns:p14="http://schemas.microsoft.com/office/powerpoint/2010/main" val="2937490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31998D54-8D14-4532-B503-642D115FDC0A}"/>
              </a:ext>
            </a:extLst>
          </p:cNvPr>
          <p:cNvSpPr/>
          <p:nvPr/>
        </p:nvSpPr>
        <p:spPr>
          <a:xfrm>
            <a:off x="241300" y="273050"/>
            <a:ext cx="9829800" cy="495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LA NORMATIVA DI EMERGENZA COVID INTRODUCE IL LAVORO AGILE COME MODALITA’ ORDINARIA DI LAVORO MA DEROGA ALL’ OBBLIGO DELL’INFORMATIVA CARTACEA, ED ALL’ACCORDO INDIVIDUALE.</a:t>
            </a:r>
          </a:p>
        </p:txBody>
      </p:sp>
    </p:spTree>
    <p:extLst>
      <p:ext uri="{BB962C8B-B14F-4D97-AF65-F5344CB8AC3E}">
        <p14:creationId xmlns:p14="http://schemas.microsoft.com/office/powerpoint/2010/main" val="2379453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a:extLst>
              <a:ext uri="{FF2B5EF4-FFF2-40B4-BE49-F238E27FC236}">
                <a16:creationId xmlns:a16="http://schemas.microsoft.com/office/drawing/2014/main" id="{D5ACC719-0D41-4BA0-B49C-527F4685E5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1900" y="2482850"/>
            <a:ext cx="3733800" cy="3733800"/>
          </a:xfrm>
          <a:prstGeom prst="rect">
            <a:avLst/>
          </a:prstGeom>
        </p:spPr>
      </p:pic>
      <p:sp>
        <p:nvSpPr>
          <p:cNvPr id="9" name="Fumetto: ovale 8">
            <a:extLst>
              <a:ext uri="{FF2B5EF4-FFF2-40B4-BE49-F238E27FC236}">
                <a16:creationId xmlns:a16="http://schemas.microsoft.com/office/drawing/2014/main" id="{0FD0239F-A4D3-4BF2-81DA-06E924E58B90}"/>
              </a:ext>
            </a:extLst>
          </p:cNvPr>
          <p:cNvSpPr/>
          <p:nvPr/>
        </p:nvSpPr>
        <p:spPr>
          <a:xfrm>
            <a:off x="3343956" y="426137"/>
            <a:ext cx="3243487" cy="185966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Cosa dice l’informativa telematica per il lavoro agile?</a:t>
            </a:r>
          </a:p>
        </p:txBody>
      </p:sp>
      <p:sp>
        <p:nvSpPr>
          <p:cNvPr id="10" name="Rettangolo 9">
            <a:extLst>
              <a:ext uri="{FF2B5EF4-FFF2-40B4-BE49-F238E27FC236}">
                <a16:creationId xmlns:a16="http://schemas.microsoft.com/office/drawing/2014/main" id="{53844F84-F4AB-4A70-830F-14FFADAA7797}"/>
              </a:ext>
            </a:extLst>
          </p:cNvPr>
          <p:cNvSpPr/>
          <p:nvPr/>
        </p:nvSpPr>
        <p:spPr>
          <a:xfrm>
            <a:off x="5118100" y="5245706"/>
            <a:ext cx="5181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L’informazione ai sensi della L.81/2017 si intende assolta con l’invio telematico dell’informativa del Ministero .</a:t>
            </a:r>
          </a:p>
        </p:txBody>
      </p:sp>
    </p:spTree>
    <p:extLst>
      <p:ext uri="{BB962C8B-B14F-4D97-AF65-F5344CB8AC3E}">
        <p14:creationId xmlns:p14="http://schemas.microsoft.com/office/powerpoint/2010/main" val="29580291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a:extLst>
              <a:ext uri="{FF2B5EF4-FFF2-40B4-BE49-F238E27FC236}">
                <a16:creationId xmlns:a16="http://schemas.microsoft.com/office/drawing/2014/main" id="{6938496C-B7F5-410E-98C8-9397DEBD74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883" y="1780163"/>
            <a:ext cx="9021634" cy="4856799"/>
          </a:xfrm>
          <a:prstGeom prst="rect">
            <a:avLst/>
          </a:prstGeom>
        </p:spPr>
      </p:pic>
      <p:sp>
        <p:nvSpPr>
          <p:cNvPr id="8" name="Rettangolo 7">
            <a:extLst>
              <a:ext uri="{FF2B5EF4-FFF2-40B4-BE49-F238E27FC236}">
                <a16:creationId xmlns:a16="http://schemas.microsoft.com/office/drawing/2014/main" id="{7F4A0999-81E4-413B-BCF6-CF6FEAA60DC0}"/>
              </a:ext>
            </a:extLst>
          </p:cNvPr>
          <p:cNvSpPr/>
          <p:nvPr/>
        </p:nvSpPr>
        <p:spPr>
          <a:xfrm>
            <a:off x="3136900" y="577850"/>
            <a:ext cx="4800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Informativa INAIL</a:t>
            </a:r>
          </a:p>
        </p:txBody>
      </p:sp>
    </p:spTree>
    <p:extLst>
      <p:ext uri="{BB962C8B-B14F-4D97-AF65-F5344CB8AC3E}">
        <p14:creationId xmlns:p14="http://schemas.microsoft.com/office/powerpoint/2010/main" val="1795144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29E61829-CAF6-4655-9783-387D82C70559}"/>
              </a:ext>
            </a:extLst>
          </p:cNvPr>
          <p:cNvSpPr/>
          <p:nvPr/>
        </p:nvSpPr>
        <p:spPr>
          <a:xfrm>
            <a:off x="310396" y="145051"/>
            <a:ext cx="9524999" cy="2140779"/>
          </a:xfrm>
          <a:prstGeom prst="rect">
            <a:avLst/>
          </a:prstGeom>
        </p:spPr>
        <p:txBody>
          <a:bodyPr wrap="square">
            <a:spAutoFit/>
          </a:bodyPr>
          <a:lstStyle/>
          <a:p>
            <a:pPr algn="just">
              <a:lnSpc>
                <a:spcPct val="150000"/>
              </a:lnSpc>
              <a:spcAft>
                <a:spcPts val="0"/>
              </a:spcAft>
            </a:pPr>
            <a:r>
              <a:rPr lang="it-IT" b="1" i="1" u="sng" dirty="0">
                <a:latin typeface="Times New Roman" panose="02020603050405020304" pitchFamily="18" charset="0"/>
                <a:ea typeface="Calibri" panose="020F0502020204030204" pitchFamily="34" charset="0"/>
                <a:cs typeface="Times New Roman" panose="02020603050405020304" pitchFamily="18" charset="0"/>
              </a:rPr>
              <a:t>CAPITOLO 1</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it-IT" b="1" dirty="0">
                <a:latin typeface="Times New Roman" panose="02020603050405020304" pitchFamily="18" charset="0"/>
                <a:ea typeface="Calibri" panose="020F0502020204030204" pitchFamily="34" charset="0"/>
                <a:cs typeface="Times New Roman" panose="02020603050405020304" pitchFamily="18" charset="0"/>
              </a:rPr>
              <a:t>INDICAZIONI RELATIVE ALLO SVOLGIMENTO DI ATTIVITA’ LAVORATIVA IN AMBIENTI </a:t>
            </a:r>
            <a:r>
              <a:rPr lang="it-IT" b="1" i="1" dirty="0">
                <a:latin typeface="Times New Roman" panose="02020603050405020304" pitchFamily="18" charset="0"/>
                <a:ea typeface="Calibri" panose="020F0502020204030204" pitchFamily="34" charset="0"/>
                <a:cs typeface="Times New Roman" panose="02020603050405020304" pitchFamily="18" charset="0"/>
              </a:rPr>
              <a:t>OUTDOOR</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1200"/>
              </a:spcAft>
            </a:pPr>
            <a:r>
              <a:rPr lang="it-IT" b="1" i="1" u="sng" dirty="0">
                <a:latin typeface="Times New Roman" panose="02020603050405020304" pitchFamily="18" charset="0"/>
                <a:ea typeface="Calibri" panose="020F0502020204030204" pitchFamily="34" charset="0"/>
                <a:cs typeface="Times New Roman" panose="02020603050405020304" pitchFamily="18" charset="0"/>
              </a:rPr>
              <a:t>CAPITOLO 2</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it-IT" b="1" dirty="0">
                <a:latin typeface="Times New Roman" panose="02020603050405020304" pitchFamily="18" charset="0"/>
                <a:ea typeface="Calibri" panose="020F0502020204030204" pitchFamily="34" charset="0"/>
                <a:cs typeface="Times New Roman" panose="02020603050405020304" pitchFamily="18" charset="0"/>
              </a:rPr>
              <a:t>INDICAZIONI RELATIVE AD AMBIENTI </a:t>
            </a:r>
            <a:r>
              <a:rPr lang="it-IT" b="1" i="1" dirty="0">
                <a:latin typeface="Times New Roman" panose="02020603050405020304" pitchFamily="18" charset="0"/>
                <a:ea typeface="Calibri" panose="020F0502020204030204" pitchFamily="34" charset="0"/>
                <a:cs typeface="Times New Roman" panose="02020603050405020304" pitchFamily="18" charset="0"/>
              </a:rPr>
              <a:t>INDOOR</a:t>
            </a:r>
            <a:r>
              <a:rPr lang="it-IT" b="1" dirty="0">
                <a:latin typeface="Times New Roman" panose="02020603050405020304" pitchFamily="18" charset="0"/>
                <a:ea typeface="Calibri" panose="020F0502020204030204" pitchFamily="34" charset="0"/>
                <a:cs typeface="Times New Roman" panose="02020603050405020304" pitchFamily="18" charset="0"/>
              </a:rPr>
              <a:t> PRIVATI</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ttangolo 2">
            <a:extLst>
              <a:ext uri="{FF2B5EF4-FFF2-40B4-BE49-F238E27FC236}">
                <a16:creationId xmlns:a16="http://schemas.microsoft.com/office/drawing/2014/main" id="{9B58B13E-7A66-456A-B6A3-5EE1642E1245}"/>
              </a:ext>
            </a:extLst>
          </p:cNvPr>
          <p:cNvSpPr/>
          <p:nvPr/>
        </p:nvSpPr>
        <p:spPr>
          <a:xfrm>
            <a:off x="345707" y="2120639"/>
            <a:ext cx="4008470" cy="463397"/>
          </a:xfrm>
          <a:prstGeom prst="rect">
            <a:avLst/>
          </a:prstGeom>
        </p:spPr>
        <p:txBody>
          <a:bodyPr wrap="none">
            <a:spAutoFit/>
          </a:bodyPr>
          <a:lstStyle/>
          <a:p>
            <a:pPr algn="just">
              <a:lnSpc>
                <a:spcPct val="150000"/>
              </a:lnSpc>
              <a:spcAft>
                <a:spcPts val="0"/>
              </a:spcAft>
            </a:pPr>
            <a:r>
              <a:rPr lang="it-IT" b="1" u="sng" dirty="0">
                <a:latin typeface="Times New Roman" panose="02020603050405020304" pitchFamily="18" charset="0"/>
                <a:ea typeface="Calibri" panose="020F0502020204030204" pitchFamily="34" charset="0"/>
                <a:cs typeface="Times New Roman" panose="02020603050405020304" pitchFamily="18" charset="0"/>
              </a:rPr>
              <a:t>Raccomandazioni generali per i locali</a:t>
            </a:r>
            <a:r>
              <a:rPr lang="it-IT" dirty="0">
                <a:latin typeface="Times New Roman" panose="02020603050405020304" pitchFamily="18" charset="0"/>
                <a:ea typeface="Calibri" panose="020F0502020204030204" pitchFamily="34" charset="0"/>
                <a:cs typeface="Times New Roman" panose="02020603050405020304" pitchFamily="18" charset="0"/>
              </a:rPr>
              <a:t>: </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ttangolo 7">
            <a:extLst>
              <a:ext uri="{FF2B5EF4-FFF2-40B4-BE49-F238E27FC236}">
                <a16:creationId xmlns:a16="http://schemas.microsoft.com/office/drawing/2014/main" id="{747327F2-D56E-4A07-918F-67833D097458}"/>
              </a:ext>
            </a:extLst>
          </p:cNvPr>
          <p:cNvSpPr/>
          <p:nvPr/>
        </p:nvSpPr>
        <p:spPr>
          <a:xfrm>
            <a:off x="313204" y="2607822"/>
            <a:ext cx="5393464" cy="369332"/>
          </a:xfrm>
          <a:prstGeom prst="rect">
            <a:avLst/>
          </a:prstGeom>
        </p:spPr>
        <p:txBody>
          <a:bodyPr wrap="none">
            <a:spAutoFit/>
          </a:bodyPr>
          <a:lstStyle/>
          <a:p>
            <a:r>
              <a:rPr lang="it-IT" b="1" u="sng" dirty="0">
                <a:latin typeface="Times New Roman" panose="02020603050405020304" pitchFamily="18" charset="0"/>
                <a:ea typeface="Calibri" panose="020F0502020204030204" pitchFamily="34" charset="0"/>
              </a:rPr>
              <a:t>Indicazioni per l’illuminazione naturale ed artificiale</a:t>
            </a:r>
            <a:endParaRPr lang="it-IT" dirty="0"/>
          </a:p>
        </p:txBody>
      </p:sp>
      <p:sp>
        <p:nvSpPr>
          <p:cNvPr id="9" name="Rettangolo 8">
            <a:extLst>
              <a:ext uri="{FF2B5EF4-FFF2-40B4-BE49-F238E27FC236}">
                <a16:creationId xmlns:a16="http://schemas.microsoft.com/office/drawing/2014/main" id="{F103A987-245E-456B-9994-0DA940F158ED}"/>
              </a:ext>
            </a:extLst>
          </p:cNvPr>
          <p:cNvSpPr/>
          <p:nvPr/>
        </p:nvSpPr>
        <p:spPr>
          <a:xfrm>
            <a:off x="345707" y="2977154"/>
            <a:ext cx="5072864" cy="463397"/>
          </a:xfrm>
          <a:prstGeom prst="rect">
            <a:avLst/>
          </a:prstGeom>
        </p:spPr>
        <p:txBody>
          <a:bodyPr wrap="none">
            <a:spAutoFit/>
          </a:bodyPr>
          <a:lstStyle/>
          <a:p>
            <a:pPr algn="just">
              <a:lnSpc>
                <a:spcPct val="150000"/>
              </a:lnSpc>
              <a:spcAft>
                <a:spcPts val="0"/>
              </a:spcAft>
            </a:pPr>
            <a:r>
              <a:rPr lang="it-IT" b="1" u="sng" dirty="0">
                <a:latin typeface="Times New Roman" panose="02020603050405020304" pitchFamily="18" charset="0"/>
                <a:ea typeface="Calibri" panose="020F0502020204030204" pitchFamily="34" charset="0"/>
                <a:cs typeface="Times New Roman" panose="02020603050405020304" pitchFamily="18" charset="0"/>
              </a:rPr>
              <a:t>Indicazioni per l’aerazione naturale ed artificiale</a:t>
            </a: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ttangolo 9">
            <a:extLst>
              <a:ext uri="{FF2B5EF4-FFF2-40B4-BE49-F238E27FC236}">
                <a16:creationId xmlns:a16="http://schemas.microsoft.com/office/drawing/2014/main" id="{C2B6A167-4CD5-44F4-9BE4-DAF138C5C2A2}"/>
              </a:ext>
            </a:extLst>
          </p:cNvPr>
          <p:cNvSpPr/>
          <p:nvPr/>
        </p:nvSpPr>
        <p:spPr>
          <a:xfrm>
            <a:off x="297489" y="3346486"/>
            <a:ext cx="7924719" cy="878895"/>
          </a:xfrm>
          <a:prstGeom prst="rect">
            <a:avLst/>
          </a:prstGeom>
        </p:spPr>
        <p:txBody>
          <a:bodyPr wrap="square">
            <a:spAutoFit/>
          </a:bodyPr>
          <a:lstStyle/>
          <a:p>
            <a:pPr algn="just">
              <a:lnSpc>
                <a:spcPct val="150000"/>
              </a:lnSpc>
              <a:spcAft>
                <a:spcPts val="0"/>
              </a:spcAft>
            </a:pPr>
            <a:r>
              <a:rPr lang="it-IT" b="1" i="1" u="sng" dirty="0">
                <a:latin typeface="Times New Roman" panose="02020603050405020304" pitchFamily="18" charset="0"/>
                <a:ea typeface="Calibri" panose="020F0502020204030204" pitchFamily="34" charset="0"/>
                <a:cs typeface="Times New Roman" panose="02020603050405020304" pitchFamily="18" charset="0"/>
              </a:rPr>
              <a:t>CAPITOLO 3</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it-IT" b="1" dirty="0">
                <a:latin typeface="Times New Roman" panose="02020603050405020304" pitchFamily="18" charset="0"/>
                <a:ea typeface="Calibri" panose="020F0502020204030204" pitchFamily="34" charset="0"/>
                <a:cs typeface="Times New Roman" panose="02020603050405020304" pitchFamily="18" charset="0"/>
              </a:rPr>
              <a:t>UTILIZZO SICURO DI ATTREZZATURE/DISPOSITIVI DI LAVORO </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Rettangolo 10">
            <a:extLst>
              <a:ext uri="{FF2B5EF4-FFF2-40B4-BE49-F238E27FC236}">
                <a16:creationId xmlns:a16="http://schemas.microsoft.com/office/drawing/2014/main" id="{632E52D1-53F6-47E6-B302-BEE29B15A98E}"/>
              </a:ext>
            </a:extLst>
          </p:cNvPr>
          <p:cNvSpPr/>
          <p:nvPr/>
        </p:nvSpPr>
        <p:spPr>
          <a:xfrm>
            <a:off x="345707" y="4153748"/>
            <a:ext cx="2937437" cy="463397"/>
          </a:xfrm>
          <a:prstGeom prst="rect">
            <a:avLst/>
          </a:prstGeom>
        </p:spPr>
        <p:txBody>
          <a:bodyPr wrap="square">
            <a:spAutoFit/>
          </a:bodyPr>
          <a:lstStyle/>
          <a:p>
            <a:pPr algn="just">
              <a:lnSpc>
                <a:spcPct val="150000"/>
              </a:lnSpc>
              <a:spcAft>
                <a:spcPts val="0"/>
              </a:spcAft>
            </a:pPr>
            <a:r>
              <a:rPr lang="it-IT" b="1" u="sng" dirty="0">
                <a:latin typeface="Times New Roman" panose="02020603050405020304" pitchFamily="18" charset="0"/>
                <a:ea typeface="Calibri" panose="020F0502020204030204" pitchFamily="34" charset="0"/>
                <a:cs typeface="Times New Roman" panose="02020603050405020304" pitchFamily="18" charset="0"/>
              </a:rPr>
              <a:t>Indicazioni generali:</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Rettangolo 11">
            <a:extLst>
              <a:ext uri="{FF2B5EF4-FFF2-40B4-BE49-F238E27FC236}">
                <a16:creationId xmlns:a16="http://schemas.microsoft.com/office/drawing/2014/main" id="{C9FCB3AE-91E4-492D-AC2D-8FEB982EDC12}"/>
              </a:ext>
            </a:extLst>
          </p:cNvPr>
          <p:cNvSpPr/>
          <p:nvPr/>
        </p:nvSpPr>
        <p:spPr>
          <a:xfrm>
            <a:off x="415886" y="4620208"/>
            <a:ext cx="4119718" cy="463397"/>
          </a:xfrm>
          <a:prstGeom prst="rect">
            <a:avLst/>
          </a:prstGeom>
        </p:spPr>
        <p:txBody>
          <a:bodyPr wrap="none">
            <a:spAutoFit/>
          </a:bodyPr>
          <a:lstStyle/>
          <a:p>
            <a:pPr algn="just">
              <a:lnSpc>
                <a:spcPct val="150000"/>
              </a:lnSpc>
              <a:spcAft>
                <a:spcPts val="0"/>
              </a:spcAft>
            </a:pPr>
            <a:r>
              <a:rPr lang="it-IT" b="1" u="sng" dirty="0">
                <a:latin typeface="Times New Roman" panose="02020603050405020304" pitchFamily="18" charset="0"/>
                <a:ea typeface="Calibri" panose="020F0502020204030204" pitchFamily="34" charset="0"/>
                <a:cs typeface="Times New Roman" panose="02020603050405020304" pitchFamily="18" charset="0"/>
              </a:rPr>
              <a:t>Indicazioni per il lavoro con il </a:t>
            </a:r>
            <a:r>
              <a:rPr lang="it-IT" b="1" i="1" u="sng" dirty="0">
                <a:latin typeface="Times New Roman" panose="02020603050405020304" pitchFamily="18" charset="0"/>
                <a:ea typeface="Calibri" panose="020F0502020204030204" pitchFamily="34" charset="0"/>
                <a:cs typeface="Times New Roman" panose="02020603050405020304" pitchFamily="18" charset="0"/>
              </a:rPr>
              <a:t>notebook </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Rettangolo 12">
            <a:extLst>
              <a:ext uri="{FF2B5EF4-FFF2-40B4-BE49-F238E27FC236}">
                <a16:creationId xmlns:a16="http://schemas.microsoft.com/office/drawing/2014/main" id="{C2FAEF9A-D562-49E9-B82D-37F70E1E6521}"/>
              </a:ext>
            </a:extLst>
          </p:cNvPr>
          <p:cNvSpPr/>
          <p:nvPr/>
        </p:nvSpPr>
        <p:spPr>
          <a:xfrm>
            <a:off x="284350" y="5072434"/>
            <a:ext cx="4934043" cy="463397"/>
          </a:xfrm>
          <a:prstGeom prst="rect">
            <a:avLst/>
          </a:prstGeom>
        </p:spPr>
        <p:txBody>
          <a:bodyPr wrap="none">
            <a:spAutoFit/>
          </a:bodyPr>
          <a:lstStyle/>
          <a:p>
            <a:pPr algn="just">
              <a:lnSpc>
                <a:spcPct val="150000"/>
              </a:lnSpc>
              <a:spcAft>
                <a:spcPts val="0"/>
              </a:spcAft>
            </a:pPr>
            <a:r>
              <a:rPr lang="it-IT" b="1" u="sng" dirty="0">
                <a:latin typeface="Times New Roman" panose="02020603050405020304" pitchFamily="18" charset="0"/>
                <a:ea typeface="Calibri" panose="020F0502020204030204" pitchFamily="34" charset="0"/>
                <a:cs typeface="Times New Roman" panose="02020603050405020304" pitchFamily="18" charset="0"/>
              </a:rPr>
              <a:t> Indicazioni per il lavoro con </a:t>
            </a:r>
            <a:r>
              <a:rPr lang="it-IT" b="1" i="1" u="sng" dirty="0">
                <a:latin typeface="Times New Roman" panose="02020603050405020304" pitchFamily="18" charset="0"/>
                <a:ea typeface="Calibri" panose="020F0502020204030204" pitchFamily="34" charset="0"/>
                <a:cs typeface="Times New Roman" panose="02020603050405020304" pitchFamily="18" charset="0"/>
              </a:rPr>
              <a:t>tablet</a:t>
            </a:r>
            <a:r>
              <a:rPr lang="it-IT" b="1" u="sng" dirty="0">
                <a:latin typeface="Times New Roman" panose="02020603050405020304" pitchFamily="18" charset="0"/>
                <a:ea typeface="Calibri" panose="020F0502020204030204" pitchFamily="34" charset="0"/>
                <a:cs typeface="Times New Roman" panose="02020603050405020304" pitchFamily="18" charset="0"/>
              </a:rPr>
              <a:t> e </a:t>
            </a:r>
            <a:r>
              <a:rPr lang="it-IT" b="1" i="1" u="sng" dirty="0">
                <a:latin typeface="Times New Roman" panose="02020603050405020304" pitchFamily="18" charset="0"/>
                <a:ea typeface="Calibri" panose="020F0502020204030204" pitchFamily="34" charset="0"/>
                <a:cs typeface="Times New Roman" panose="02020603050405020304" pitchFamily="18" charset="0"/>
              </a:rPr>
              <a:t>smartphone</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Rettangolo 13">
            <a:extLst>
              <a:ext uri="{FF2B5EF4-FFF2-40B4-BE49-F238E27FC236}">
                <a16:creationId xmlns:a16="http://schemas.microsoft.com/office/drawing/2014/main" id="{0613A8E5-4E18-4635-8F51-F0220F74B626}"/>
              </a:ext>
            </a:extLst>
          </p:cNvPr>
          <p:cNvSpPr/>
          <p:nvPr/>
        </p:nvSpPr>
        <p:spPr>
          <a:xfrm>
            <a:off x="344152" y="5431247"/>
            <a:ext cx="8020050" cy="463397"/>
          </a:xfrm>
          <a:prstGeom prst="rect">
            <a:avLst/>
          </a:prstGeom>
        </p:spPr>
        <p:txBody>
          <a:bodyPr wrap="square">
            <a:spAutoFit/>
          </a:bodyPr>
          <a:lstStyle/>
          <a:p>
            <a:pPr algn="just">
              <a:lnSpc>
                <a:spcPct val="150000"/>
              </a:lnSpc>
              <a:spcAft>
                <a:spcPts val="0"/>
              </a:spcAft>
            </a:pPr>
            <a:r>
              <a:rPr lang="it-IT" b="1" u="sng" dirty="0">
                <a:latin typeface="Times New Roman" panose="02020603050405020304" pitchFamily="18" charset="0"/>
                <a:ea typeface="Calibri" panose="020F0502020204030204" pitchFamily="34" charset="0"/>
                <a:cs typeface="Times New Roman" panose="02020603050405020304" pitchFamily="18" charset="0"/>
              </a:rPr>
              <a:t>Indicazioni per l’utilizzo sicuro dello </a:t>
            </a:r>
            <a:r>
              <a:rPr lang="it-IT" b="1" i="1" u="sng" dirty="0">
                <a:latin typeface="Times New Roman" panose="02020603050405020304" pitchFamily="18" charset="0"/>
                <a:ea typeface="Calibri" panose="020F0502020204030204" pitchFamily="34" charset="0"/>
                <a:cs typeface="Times New Roman" panose="02020603050405020304" pitchFamily="18" charset="0"/>
              </a:rPr>
              <a:t>smartphone </a:t>
            </a:r>
            <a:r>
              <a:rPr lang="it-IT" b="1" u="sng" dirty="0">
                <a:latin typeface="Times New Roman" panose="02020603050405020304" pitchFamily="18" charset="0"/>
                <a:ea typeface="Calibri" panose="020F0502020204030204" pitchFamily="34" charset="0"/>
                <a:cs typeface="Times New Roman" panose="02020603050405020304" pitchFamily="18" charset="0"/>
              </a:rPr>
              <a:t>come telefono cellulare</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8689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3A254B02-9257-4E8B-89EA-6C9D695D7D94}"/>
              </a:ext>
            </a:extLst>
          </p:cNvPr>
          <p:cNvSpPr/>
          <p:nvPr/>
        </p:nvSpPr>
        <p:spPr>
          <a:xfrm>
            <a:off x="98801" y="13105"/>
            <a:ext cx="10058400" cy="878895"/>
          </a:xfrm>
          <a:prstGeom prst="rect">
            <a:avLst/>
          </a:prstGeom>
        </p:spPr>
        <p:txBody>
          <a:bodyPr wrap="square">
            <a:spAutoFit/>
          </a:bodyPr>
          <a:lstStyle/>
          <a:p>
            <a:pPr algn="just">
              <a:lnSpc>
                <a:spcPct val="150000"/>
              </a:lnSpc>
              <a:spcAft>
                <a:spcPts val="0"/>
              </a:spcAft>
            </a:pPr>
            <a:r>
              <a:rPr lang="it-IT" b="1" i="1" u="sng" dirty="0">
                <a:latin typeface="Times New Roman" panose="02020603050405020304" pitchFamily="18" charset="0"/>
                <a:ea typeface="Calibri" panose="020F0502020204030204" pitchFamily="34" charset="0"/>
                <a:cs typeface="Times New Roman" panose="02020603050405020304" pitchFamily="18" charset="0"/>
              </a:rPr>
              <a:t>CAPITOLO 4</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it-IT" b="1" dirty="0">
                <a:latin typeface="Times New Roman" panose="02020603050405020304" pitchFamily="18" charset="0"/>
                <a:ea typeface="Calibri" panose="020F0502020204030204" pitchFamily="34" charset="0"/>
                <a:cs typeface="Times New Roman" panose="02020603050405020304" pitchFamily="18" charset="0"/>
              </a:rPr>
              <a:t>INDICAZIONI RELATIVE A REQUISITI E CORRETTO UTILIZZO DI IMPIANTI ELETTRICI</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ttangolo 2">
            <a:extLst>
              <a:ext uri="{FF2B5EF4-FFF2-40B4-BE49-F238E27FC236}">
                <a16:creationId xmlns:a16="http://schemas.microsoft.com/office/drawing/2014/main" id="{45827A9D-A84B-4CCE-BB14-265C273902EE}"/>
              </a:ext>
            </a:extLst>
          </p:cNvPr>
          <p:cNvSpPr/>
          <p:nvPr/>
        </p:nvSpPr>
        <p:spPr>
          <a:xfrm>
            <a:off x="118416" y="692566"/>
            <a:ext cx="1960793" cy="463397"/>
          </a:xfrm>
          <a:prstGeom prst="rect">
            <a:avLst/>
          </a:prstGeom>
        </p:spPr>
        <p:txBody>
          <a:bodyPr wrap="none">
            <a:spAutoFit/>
          </a:bodyPr>
          <a:lstStyle/>
          <a:p>
            <a:pPr algn="just">
              <a:lnSpc>
                <a:spcPct val="150000"/>
              </a:lnSpc>
              <a:spcAft>
                <a:spcPts val="0"/>
              </a:spcAft>
            </a:pPr>
            <a:r>
              <a:rPr lang="it-IT" b="1" u="sng" dirty="0">
                <a:latin typeface="Times New Roman" panose="02020603050405020304" pitchFamily="18" charset="0"/>
                <a:ea typeface="Calibri" panose="020F0502020204030204" pitchFamily="34" charset="0"/>
                <a:cs typeface="Times New Roman" panose="02020603050405020304" pitchFamily="18" charset="0"/>
              </a:rPr>
              <a:t>Impianto elettrico</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ttangolo 7">
            <a:extLst>
              <a:ext uri="{FF2B5EF4-FFF2-40B4-BE49-F238E27FC236}">
                <a16:creationId xmlns:a16="http://schemas.microsoft.com/office/drawing/2014/main" id="{DA06B791-95D7-4785-9B21-FAB632A0910C}"/>
              </a:ext>
            </a:extLst>
          </p:cNvPr>
          <p:cNvSpPr/>
          <p:nvPr/>
        </p:nvSpPr>
        <p:spPr>
          <a:xfrm>
            <a:off x="118416" y="1061198"/>
            <a:ext cx="4859022" cy="463397"/>
          </a:xfrm>
          <a:prstGeom prst="rect">
            <a:avLst/>
          </a:prstGeom>
        </p:spPr>
        <p:txBody>
          <a:bodyPr wrap="none">
            <a:spAutoFit/>
          </a:bodyPr>
          <a:lstStyle/>
          <a:p>
            <a:pPr algn="just">
              <a:lnSpc>
                <a:spcPct val="150000"/>
              </a:lnSpc>
              <a:spcAft>
                <a:spcPts val="0"/>
              </a:spcAft>
            </a:pPr>
            <a:r>
              <a:rPr lang="it-IT" b="1" u="sng" dirty="0">
                <a:latin typeface="Times New Roman" panose="02020603050405020304" pitchFamily="18" charset="0"/>
                <a:ea typeface="Calibri" panose="020F0502020204030204" pitchFamily="34" charset="0"/>
                <a:cs typeface="Times New Roman" panose="02020603050405020304" pitchFamily="18" charset="0"/>
              </a:rPr>
              <a:t>Dispositivi di connessione elettrica temporanea </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ttangolo 8">
            <a:extLst>
              <a:ext uri="{FF2B5EF4-FFF2-40B4-BE49-F238E27FC236}">
                <a16:creationId xmlns:a16="http://schemas.microsoft.com/office/drawing/2014/main" id="{0FEE35C8-075C-408D-9420-82FBBA0D3EF7}"/>
              </a:ext>
            </a:extLst>
          </p:cNvPr>
          <p:cNvSpPr/>
          <p:nvPr/>
        </p:nvSpPr>
        <p:spPr>
          <a:xfrm>
            <a:off x="98801" y="1384054"/>
            <a:ext cx="10393234" cy="1294393"/>
          </a:xfrm>
          <a:prstGeom prst="rect">
            <a:avLst/>
          </a:prstGeom>
        </p:spPr>
        <p:txBody>
          <a:bodyPr wrap="square">
            <a:spAutoFit/>
          </a:bodyPr>
          <a:lstStyle/>
          <a:p>
            <a:pPr algn="just">
              <a:lnSpc>
                <a:spcPct val="150000"/>
              </a:lnSpc>
              <a:spcAft>
                <a:spcPts val="0"/>
              </a:spcAft>
            </a:pPr>
            <a:r>
              <a:rPr lang="it-IT" b="1" i="1" u="sng" dirty="0">
                <a:latin typeface="Times New Roman" panose="02020603050405020304" pitchFamily="18" charset="0"/>
                <a:ea typeface="Calibri" panose="020F0502020204030204" pitchFamily="34" charset="0"/>
                <a:cs typeface="Times New Roman" panose="02020603050405020304" pitchFamily="18" charset="0"/>
              </a:rPr>
              <a:t>CAPITOLO 5</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it-IT" b="1" dirty="0">
                <a:latin typeface="Times New Roman" panose="02020603050405020304" pitchFamily="18" charset="0"/>
                <a:ea typeface="Calibri" panose="020F0502020204030204" pitchFamily="34" charset="0"/>
                <a:cs typeface="Times New Roman" panose="02020603050405020304" pitchFamily="18" charset="0"/>
              </a:rPr>
              <a:t>INFORMATIVA RELATIVA AL RISCHIO INCENDI PER IL LAVORO “AGILE”</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it-IT" b="1" dirty="0">
                <a:latin typeface="Times New Roman" panose="02020603050405020304" pitchFamily="18" charset="0"/>
                <a:ea typeface="Calibri" panose="020F0502020204030204" pitchFamily="34" charset="0"/>
                <a:cs typeface="Times New Roman" panose="02020603050405020304" pitchFamily="18" charset="0"/>
              </a:rPr>
              <a:t>Indicazioni generali</a:t>
            </a: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ttangolo 9">
            <a:extLst>
              <a:ext uri="{FF2B5EF4-FFF2-40B4-BE49-F238E27FC236}">
                <a16:creationId xmlns:a16="http://schemas.microsoft.com/office/drawing/2014/main" id="{BE55C513-86C0-4162-9342-C5C33716F578}"/>
              </a:ext>
            </a:extLst>
          </p:cNvPr>
          <p:cNvSpPr/>
          <p:nvPr/>
        </p:nvSpPr>
        <p:spPr>
          <a:xfrm>
            <a:off x="98801" y="2494807"/>
            <a:ext cx="4418838" cy="463397"/>
          </a:xfrm>
          <a:prstGeom prst="rect">
            <a:avLst/>
          </a:prstGeom>
        </p:spPr>
        <p:txBody>
          <a:bodyPr wrap="none">
            <a:spAutoFit/>
          </a:bodyPr>
          <a:lstStyle/>
          <a:p>
            <a:pPr algn="just">
              <a:lnSpc>
                <a:spcPct val="150000"/>
              </a:lnSpc>
              <a:spcAft>
                <a:spcPts val="0"/>
              </a:spcAft>
            </a:pPr>
            <a:r>
              <a:rPr lang="it-IT" b="1" dirty="0">
                <a:latin typeface="Times New Roman" panose="02020603050405020304" pitchFamily="18" charset="0"/>
                <a:ea typeface="Calibri" panose="020F0502020204030204" pitchFamily="34" charset="0"/>
                <a:cs typeface="Times New Roman" panose="02020603050405020304" pitchFamily="18" charset="0"/>
              </a:rPr>
              <a:t>Comportamento per principio di incendio</a:t>
            </a:r>
            <a:r>
              <a:rPr lang="it-IT" dirty="0">
                <a:latin typeface="Times New Roman" panose="02020603050405020304" pitchFamily="18" charset="0"/>
                <a:ea typeface="Calibri" panose="020F0502020204030204" pitchFamily="34" charset="0"/>
                <a:cs typeface="Times New Roman" panose="02020603050405020304" pitchFamily="18" charset="0"/>
              </a:rPr>
              <a:t>: </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3" name="Immagine 12">
            <a:extLst>
              <a:ext uri="{FF2B5EF4-FFF2-40B4-BE49-F238E27FC236}">
                <a16:creationId xmlns:a16="http://schemas.microsoft.com/office/drawing/2014/main" id="{7E8E5EDD-CD4F-4C84-BA12-6A405ACE4ED0}"/>
              </a:ext>
            </a:extLst>
          </p:cNvPr>
          <p:cNvPicPr>
            <a:picLocks noChangeAspect="1"/>
          </p:cNvPicPr>
          <p:nvPr/>
        </p:nvPicPr>
        <p:blipFill>
          <a:blip r:embed="rId5"/>
          <a:stretch>
            <a:fillRect/>
          </a:stretch>
        </p:blipFill>
        <p:spPr>
          <a:xfrm>
            <a:off x="2298700" y="2912167"/>
            <a:ext cx="6287377" cy="3724795"/>
          </a:xfrm>
          <a:prstGeom prst="rect">
            <a:avLst/>
          </a:prstGeom>
        </p:spPr>
      </p:pic>
    </p:spTree>
    <p:extLst>
      <p:ext uri="{BB962C8B-B14F-4D97-AF65-F5344CB8AC3E}">
        <p14:creationId xmlns:p14="http://schemas.microsoft.com/office/powerpoint/2010/main" val="591658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7252BE33-7765-4731-BFE1-2BA9213104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616D3B81-8C31-4DCC-BE86-388D2376C917}"/>
              </a:ext>
            </a:extLst>
          </p:cNvPr>
          <p:cNvPicPr>
            <a:picLocks noChangeAspect="1"/>
          </p:cNvPicPr>
          <p:nvPr/>
        </p:nvPicPr>
        <p:blipFill>
          <a:blip r:embed="rId5"/>
          <a:stretch>
            <a:fillRect/>
          </a:stretch>
        </p:blipFill>
        <p:spPr>
          <a:xfrm>
            <a:off x="2031921" y="13105"/>
            <a:ext cx="6647510" cy="6571439"/>
          </a:xfrm>
          <a:prstGeom prst="rect">
            <a:avLst/>
          </a:prstGeom>
        </p:spPr>
      </p:pic>
    </p:spTree>
    <p:extLst>
      <p:ext uri="{BB962C8B-B14F-4D97-AF65-F5344CB8AC3E}">
        <p14:creationId xmlns:p14="http://schemas.microsoft.com/office/powerpoint/2010/main" val="4015277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a:extLst>
              <a:ext uri="{FF2B5EF4-FFF2-40B4-BE49-F238E27FC236}">
                <a16:creationId xmlns:a16="http://schemas.microsoft.com/office/drawing/2014/main" id="{45DE92B6-6DE4-4CF3-9650-52A1313D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1900" y="2482850"/>
            <a:ext cx="3733800" cy="3733800"/>
          </a:xfrm>
          <a:prstGeom prst="rect">
            <a:avLst/>
          </a:prstGeom>
        </p:spPr>
      </p:pic>
      <p:sp>
        <p:nvSpPr>
          <p:cNvPr id="9" name="Fumetto: ovale 8">
            <a:extLst>
              <a:ext uri="{FF2B5EF4-FFF2-40B4-BE49-F238E27FC236}">
                <a16:creationId xmlns:a16="http://schemas.microsoft.com/office/drawing/2014/main" id="{AF8BD6C7-2F59-41EA-9308-886CB1DC7465}"/>
              </a:ext>
            </a:extLst>
          </p:cNvPr>
          <p:cNvSpPr/>
          <p:nvPr/>
        </p:nvSpPr>
        <p:spPr>
          <a:xfrm>
            <a:off x="3343956" y="426137"/>
            <a:ext cx="3243487" cy="185966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Ma gli accordi stipulati il 14 Marzo e il 24 Aprile fra OO.SS. E parti sociali si applicano alla P.A. ?</a:t>
            </a:r>
          </a:p>
        </p:txBody>
      </p:sp>
    </p:spTree>
    <p:extLst>
      <p:ext uri="{BB962C8B-B14F-4D97-AF65-F5344CB8AC3E}">
        <p14:creationId xmlns:p14="http://schemas.microsoft.com/office/powerpoint/2010/main" val="871546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sp>
        <p:nvSpPr>
          <p:cNvPr id="2" name="Rettangolo 1">
            <a:extLst>
              <a:ext uri="{FF2B5EF4-FFF2-40B4-BE49-F238E27FC236}">
                <a16:creationId xmlns:a16="http://schemas.microsoft.com/office/drawing/2014/main" id="{9F25A984-4DF7-42EB-A494-9ED15205885F}"/>
              </a:ext>
            </a:extLst>
          </p:cNvPr>
          <p:cNvSpPr/>
          <p:nvPr/>
        </p:nvSpPr>
        <p:spPr>
          <a:xfrm>
            <a:off x="2070100" y="1339850"/>
            <a:ext cx="5721350" cy="3139321"/>
          </a:xfrm>
          <a:prstGeom prst="rect">
            <a:avLst/>
          </a:prstGeom>
        </p:spPr>
        <p:txBody>
          <a:bodyPr wrap="square">
            <a:spAutoFit/>
          </a:bodyPr>
          <a:lstStyle/>
          <a:p>
            <a:r>
              <a:rPr lang="it-IT" dirty="0"/>
              <a:t>Per </a:t>
            </a:r>
            <a:r>
              <a:rPr lang="it-IT" b="1" dirty="0"/>
              <a:t>buona prassi</a:t>
            </a:r>
            <a:r>
              <a:rPr lang="it-IT" baseline="30000" dirty="0">
                <a:hlinkClick r:id="rId4"/>
              </a:rPr>
              <a:t>[1]</a:t>
            </a:r>
            <a:r>
              <a:rPr lang="it-IT" baseline="30000" dirty="0">
                <a:hlinkClick r:id="rId5"/>
              </a:rPr>
              <a:t>[2]</a:t>
            </a:r>
            <a:r>
              <a:rPr lang="it-IT" dirty="0"/>
              <a:t> o </a:t>
            </a:r>
            <a:r>
              <a:rPr lang="it-IT" b="1" dirty="0"/>
              <a:t>buona pratica</a:t>
            </a:r>
            <a:r>
              <a:rPr lang="it-IT" dirty="0"/>
              <a:t>,</a:t>
            </a:r>
            <a:r>
              <a:rPr lang="it-IT" baseline="30000" dirty="0">
                <a:hlinkClick r:id="rId6"/>
              </a:rPr>
              <a:t>[3]</a:t>
            </a:r>
            <a:r>
              <a:rPr lang="it-IT" dirty="0"/>
              <a:t> talvolta anche </a:t>
            </a:r>
            <a:r>
              <a:rPr lang="it-IT" b="1" dirty="0"/>
              <a:t>miglior pratica</a:t>
            </a:r>
            <a:r>
              <a:rPr lang="it-IT" baseline="30000" dirty="0">
                <a:hlinkClick r:id="rId7"/>
              </a:rPr>
              <a:t>[4]</a:t>
            </a:r>
            <a:r>
              <a:rPr lang="it-IT" dirty="0"/>
              <a:t> o </a:t>
            </a:r>
            <a:r>
              <a:rPr lang="it-IT" b="1" dirty="0"/>
              <a:t>migliore prassi</a:t>
            </a:r>
            <a:r>
              <a:rPr lang="it-IT" baseline="30000" dirty="0">
                <a:hlinkClick r:id="rId8"/>
              </a:rPr>
              <a:t>[5]</a:t>
            </a:r>
            <a:r>
              <a:rPr lang="it-IT" dirty="0"/>
              <a:t> (dall'</a:t>
            </a:r>
            <a:r>
              <a:rPr lang="it-IT" dirty="0">
                <a:hlinkClick r:id="rId9" tooltip="Lingua inglese"/>
              </a:rPr>
              <a:t>inglese</a:t>
            </a:r>
            <a:r>
              <a:rPr lang="it-IT" dirty="0"/>
              <a:t> </a:t>
            </a:r>
            <a:r>
              <a:rPr lang="it-IT" i="1" dirty="0"/>
              <a:t>best </a:t>
            </a:r>
            <a:r>
              <a:rPr lang="it-IT" i="1" dirty="0" err="1"/>
              <a:t>practice</a:t>
            </a:r>
            <a:r>
              <a:rPr lang="it-IT" dirty="0"/>
              <a:t>) si intendono le esperienze, le procedure o le azioni più significative, o comunque quelle che hanno permesso di ottenere i migliori risultati, relativamente a svariati contesti e obiettivi preposti</a:t>
            </a:r>
            <a:r>
              <a:rPr lang="it-IT" baseline="30000" dirty="0">
                <a:hlinkClick r:id="rId10"/>
              </a:rPr>
              <a:t>[6]</a:t>
            </a:r>
            <a:r>
              <a:rPr lang="it-IT" baseline="30000" dirty="0">
                <a:hlinkClick r:id="rId11"/>
              </a:rPr>
              <a:t>[7]</a:t>
            </a:r>
            <a:r>
              <a:rPr lang="it-IT" dirty="0"/>
              <a:t>.</a:t>
            </a:r>
          </a:p>
          <a:p>
            <a:endParaRPr lang="it-IT" dirty="0"/>
          </a:p>
          <a:p>
            <a:r>
              <a:rPr lang="it-IT" dirty="0"/>
              <a:t>Da Wikipedia</a:t>
            </a:r>
          </a:p>
          <a:p>
            <a:endParaRPr lang="it-IT" dirty="0"/>
          </a:p>
          <a:p>
            <a:endParaRPr lang="it-IT" dirty="0"/>
          </a:p>
          <a:p>
            <a:endParaRPr lang="it-IT" dirty="0"/>
          </a:p>
        </p:txBody>
      </p:sp>
    </p:spTree>
    <p:extLst>
      <p:ext uri="{BB962C8B-B14F-4D97-AF65-F5344CB8AC3E}">
        <p14:creationId xmlns:p14="http://schemas.microsoft.com/office/powerpoint/2010/main" val="11494598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7B131C62-6D67-4E26-AF90-F76A25E9AEC9}"/>
              </a:ext>
            </a:extLst>
          </p:cNvPr>
          <p:cNvSpPr/>
          <p:nvPr/>
        </p:nvSpPr>
        <p:spPr>
          <a:xfrm>
            <a:off x="0" y="273050"/>
            <a:ext cx="103759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Accordo OO.SS. Parti sociali del 24 Aprile</a:t>
            </a:r>
          </a:p>
          <a:p>
            <a:pPr algn="ctr"/>
            <a:r>
              <a:rPr lang="it-IT" dirty="0"/>
              <a:t>Vediamo le disposizioni principali che integrano la sicurezza sul lavoro:</a:t>
            </a:r>
          </a:p>
        </p:txBody>
      </p:sp>
      <p:pic>
        <p:nvPicPr>
          <p:cNvPr id="5" name="Immagine 4">
            <a:extLst>
              <a:ext uri="{FF2B5EF4-FFF2-40B4-BE49-F238E27FC236}">
                <a16:creationId xmlns:a16="http://schemas.microsoft.com/office/drawing/2014/main" id="{5AA3CD89-012F-44D0-A9FF-F9E95E90C4A2}"/>
              </a:ext>
            </a:extLst>
          </p:cNvPr>
          <p:cNvPicPr>
            <a:picLocks noChangeAspect="1"/>
          </p:cNvPicPr>
          <p:nvPr/>
        </p:nvPicPr>
        <p:blipFill>
          <a:blip r:embed="rId2"/>
          <a:stretch>
            <a:fillRect/>
          </a:stretch>
        </p:blipFill>
        <p:spPr>
          <a:xfrm>
            <a:off x="1318418" y="1339850"/>
            <a:ext cx="8056563" cy="1333500"/>
          </a:xfrm>
          <a:prstGeom prst="rect">
            <a:avLst/>
          </a:prstGeom>
        </p:spPr>
      </p:pic>
      <p:sp>
        <p:nvSpPr>
          <p:cNvPr id="6" name="Freccia a destra 5">
            <a:extLst>
              <a:ext uri="{FF2B5EF4-FFF2-40B4-BE49-F238E27FC236}">
                <a16:creationId xmlns:a16="http://schemas.microsoft.com/office/drawing/2014/main" id="{E7C2A913-8FBD-4B4A-9DD0-4401CEEAE6CD}"/>
              </a:ext>
            </a:extLst>
          </p:cNvPr>
          <p:cNvSpPr/>
          <p:nvPr/>
        </p:nvSpPr>
        <p:spPr>
          <a:xfrm>
            <a:off x="310090" y="219377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41B08420-2CB1-4942-BF12-BAF9740CE76C}"/>
              </a:ext>
            </a:extLst>
          </p:cNvPr>
          <p:cNvPicPr>
            <a:picLocks noChangeAspect="1"/>
          </p:cNvPicPr>
          <p:nvPr/>
        </p:nvPicPr>
        <p:blipFill>
          <a:blip r:embed="rId3"/>
          <a:stretch>
            <a:fillRect/>
          </a:stretch>
        </p:blipFill>
        <p:spPr>
          <a:xfrm>
            <a:off x="1288283" y="2667220"/>
            <a:ext cx="8238763" cy="1295696"/>
          </a:xfrm>
          <a:prstGeom prst="rect">
            <a:avLst/>
          </a:prstGeom>
        </p:spPr>
      </p:pic>
      <p:sp>
        <p:nvSpPr>
          <p:cNvPr id="8" name="Rettangolo 7">
            <a:extLst>
              <a:ext uri="{FF2B5EF4-FFF2-40B4-BE49-F238E27FC236}">
                <a16:creationId xmlns:a16="http://schemas.microsoft.com/office/drawing/2014/main" id="{7CDE0570-74C7-43E2-98B7-750537175E00}"/>
              </a:ext>
            </a:extLst>
          </p:cNvPr>
          <p:cNvSpPr/>
          <p:nvPr/>
        </p:nvSpPr>
        <p:spPr>
          <a:xfrm>
            <a:off x="4279900" y="2335507"/>
            <a:ext cx="4953000" cy="33784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Diritto all’informazione</a:t>
            </a:r>
          </a:p>
        </p:txBody>
      </p:sp>
      <p:sp>
        <p:nvSpPr>
          <p:cNvPr id="10" name="Rettangolo 9">
            <a:extLst>
              <a:ext uri="{FF2B5EF4-FFF2-40B4-BE49-F238E27FC236}">
                <a16:creationId xmlns:a16="http://schemas.microsoft.com/office/drawing/2014/main" id="{FCDECC58-AA1E-464B-9700-4D663A29D4C6}"/>
              </a:ext>
            </a:extLst>
          </p:cNvPr>
          <p:cNvSpPr/>
          <p:nvPr/>
        </p:nvSpPr>
        <p:spPr>
          <a:xfrm>
            <a:off x="2533214" y="4000720"/>
            <a:ext cx="6416501" cy="5499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Doveri dei lavoratori articolo 20 e 21 del </a:t>
            </a:r>
            <a:r>
              <a:rPr lang="it-IT" b="1" dirty="0" err="1"/>
              <a:t>D.Lgs.</a:t>
            </a:r>
            <a:r>
              <a:rPr lang="it-IT" b="1" dirty="0"/>
              <a:t> 81/2008</a:t>
            </a:r>
            <a:r>
              <a:rPr lang="it-IT" dirty="0"/>
              <a:t>:</a:t>
            </a:r>
          </a:p>
          <a:p>
            <a:pPr algn="ctr"/>
            <a:r>
              <a:rPr lang="it-IT" dirty="0"/>
              <a:t> </a:t>
            </a:r>
          </a:p>
        </p:txBody>
      </p:sp>
      <p:pic>
        <p:nvPicPr>
          <p:cNvPr id="12" name="Immagine 11">
            <a:extLst>
              <a:ext uri="{FF2B5EF4-FFF2-40B4-BE49-F238E27FC236}">
                <a16:creationId xmlns:a16="http://schemas.microsoft.com/office/drawing/2014/main" id="{4340BAEC-09B6-4FAC-9EAD-F8FA28E4F79E}"/>
              </a:ext>
            </a:extLst>
          </p:cNvPr>
          <p:cNvPicPr>
            <a:picLocks noChangeAspect="1"/>
          </p:cNvPicPr>
          <p:nvPr/>
        </p:nvPicPr>
        <p:blipFill>
          <a:blip r:embed="rId4"/>
          <a:stretch>
            <a:fillRect/>
          </a:stretch>
        </p:blipFill>
        <p:spPr>
          <a:xfrm>
            <a:off x="1460500" y="4436360"/>
            <a:ext cx="7914481" cy="1236666"/>
          </a:xfrm>
          <a:prstGeom prst="rect">
            <a:avLst/>
          </a:prstGeom>
        </p:spPr>
      </p:pic>
      <p:sp>
        <p:nvSpPr>
          <p:cNvPr id="13" name="Rettangolo 12">
            <a:extLst>
              <a:ext uri="{FF2B5EF4-FFF2-40B4-BE49-F238E27FC236}">
                <a16:creationId xmlns:a16="http://schemas.microsoft.com/office/drawing/2014/main" id="{AA5B73DD-19C9-48FF-81BA-C295DFE4276E}"/>
              </a:ext>
            </a:extLst>
          </p:cNvPr>
          <p:cNvSpPr/>
          <p:nvPr/>
        </p:nvSpPr>
        <p:spPr>
          <a:xfrm>
            <a:off x="-12061" y="2006600"/>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azienda</a:t>
            </a:r>
          </a:p>
        </p:txBody>
      </p:sp>
      <p:sp>
        <p:nvSpPr>
          <p:cNvPr id="15" name="Freccia a destra 14">
            <a:extLst>
              <a:ext uri="{FF2B5EF4-FFF2-40B4-BE49-F238E27FC236}">
                <a16:creationId xmlns:a16="http://schemas.microsoft.com/office/drawing/2014/main" id="{CFBA174F-3F15-4BBB-A252-07C662C8C7F4}"/>
              </a:ext>
            </a:extLst>
          </p:cNvPr>
          <p:cNvSpPr/>
          <p:nvPr/>
        </p:nvSpPr>
        <p:spPr>
          <a:xfrm>
            <a:off x="485529" y="488267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BD56310D-3B66-4D7E-901A-235FB2F18268}"/>
              </a:ext>
            </a:extLst>
          </p:cNvPr>
          <p:cNvSpPr/>
          <p:nvPr/>
        </p:nvSpPr>
        <p:spPr>
          <a:xfrm>
            <a:off x="-26483" y="4678585"/>
            <a:ext cx="127042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lavoratore</a:t>
            </a:r>
          </a:p>
        </p:txBody>
      </p:sp>
      <p:sp>
        <p:nvSpPr>
          <p:cNvPr id="17" name="Freccia a destra 16">
            <a:extLst>
              <a:ext uri="{FF2B5EF4-FFF2-40B4-BE49-F238E27FC236}">
                <a16:creationId xmlns:a16="http://schemas.microsoft.com/office/drawing/2014/main" id="{6F91CFE6-EFA3-413C-A398-5199A8E70F89}"/>
              </a:ext>
            </a:extLst>
          </p:cNvPr>
          <p:cNvSpPr/>
          <p:nvPr/>
        </p:nvSpPr>
        <p:spPr>
          <a:xfrm>
            <a:off x="311113" y="332093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4E02D12F-23F0-4364-845F-CECC990CA2D5}"/>
              </a:ext>
            </a:extLst>
          </p:cNvPr>
          <p:cNvSpPr/>
          <p:nvPr/>
        </p:nvSpPr>
        <p:spPr>
          <a:xfrm>
            <a:off x="-153121" y="3106054"/>
            <a:ext cx="127042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lavoratore</a:t>
            </a:r>
          </a:p>
        </p:txBody>
      </p:sp>
      <p:sp>
        <p:nvSpPr>
          <p:cNvPr id="19" name="Freccia a destra 18">
            <a:extLst>
              <a:ext uri="{FF2B5EF4-FFF2-40B4-BE49-F238E27FC236}">
                <a16:creationId xmlns:a16="http://schemas.microsoft.com/office/drawing/2014/main" id="{05B25D58-E632-4F29-9C48-560AF5C3B059}"/>
              </a:ext>
            </a:extLst>
          </p:cNvPr>
          <p:cNvSpPr/>
          <p:nvPr/>
        </p:nvSpPr>
        <p:spPr>
          <a:xfrm>
            <a:off x="395231" y="595503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id="{D653D8B4-460B-4E27-9D32-3B70C941C492}"/>
              </a:ext>
            </a:extLst>
          </p:cNvPr>
          <p:cNvSpPr/>
          <p:nvPr/>
        </p:nvSpPr>
        <p:spPr>
          <a:xfrm>
            <a:off x="73080" y="576785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azienda</a:t>
            </a:r>
          </a:p>
        </p:txBody>
      </p:sp>
      <p:pic>
        <p:nvPicPr>
          <p:cNvPr id="21" name="Immagine 20">
            <a:extLst>
              <a:ext uri="{FF2B5EF4-FFF2-40B4-BE49-F238E27FC236}">
                <a16:creationId xmlns:a16="http://schemas.microsoft.com/office/drawing/2014/main" id="{F1B0F36D-7C6F-44AD-BF83-FFC975B5064F}"/>
              </a:ext>
            </a:extLst>
          </p:cNvPr>
          <p:cNvPicPr>
            <a:picLocks noChangeAspect="1"/>
          </p:cNvPicPr>
          <p:nvPr/>
        </p:nvPicPr>
        <p:blipFill>
          <a:blip r:embed="rId5"/>
          <a:stretch>
            <a:fillRect/>
          </a:stretch>
        </p:blipFill>
        <p:spPr>
          <a:xfrm>
            <a:off x="1442961" y="5673026"/>
            <a:ext cx="7914481" cy="1045034"/>
          </a:xfrm>
          <a:prstGeom prst="rect">
            <a:avLst/>
          </a:prstGeom>
        </p:spPr>
      </p:pic>
      <p:sp>
        <p:nvSpPr>
          <p:cNvPr id="25" name="Rettangolo 24">
            <a:extLst>
              <a:ext uri="{FF2B5EF4-FFF2-40B4-BE49-F238E27FC236}">
                <a16:creationId xmlns:a16="http://schemas.microsoft.com/office/drawing/2014/main" id="{339DF0DE-C631-4ED2-9B59-D7A808C17984}"/>
              </a:ext>
            </a:extLst>
          </p:cNvPr>
          <p:cNvSpPr/>
          <p:nvPr/>
        </p:nvSpPr>
        <p:spPr>
          <a:xfrm>
            <a:off x="4279900" y="6740770"/>
            <a:ext cx="4953000" cy="33784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Diritto all’informazione</a:t>
            </a:r>
          </a:p>
        </p:txBody>
      </p:sp>
    </p:spTree>
    <p:extLst>
      <p:ext uri="{BB962C8B-B14F-4D97-AF65-F5344CB8AC3E}">
        <p14:creationId xmlns:p14="http://schemas.microsoft.com/office/powerpoint/2010/main" val="40787927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a:extLst>
              <a:ext uri="{FF2B5EF4-FFF2-40B4-BE49-F238E27FC236}">
                <a16:creationId xmlns:a16="http://schemas.microsoft.com/office/drawing/2014/main" id="{5D63EF59-D571-47C6-890E-F3E918DD232E}"/>
              </a:ext>
            </a:extLst>
          </p:cNvPr>
          <p:cNvPicPr>
            <a:picLocks noChangeAspect="1"/>
          </p:cNvPicPr>
          <p:nvPr/>
        </p:nvPicPr>
        <p:blipFill>
          <a:blip r:embed="rId5"/>
          <a:stretch>
            <a:fillRect/>
          </a:stretch>
        </p:blipFill>
        <p:spPr>
          <a:xfrm>
            <a:off x="2280884" y="-2968"/>
            <a:ext cx="7373584" cy="2860883"/>
          </a:xfrm>
          <a:prstGeom prst="rect">
            <a:avLst/>
          </a:prstGeom>
        </p:spPr>
      </p:pic>
      <p:sp>
        <p:nvSpPr>
          <p:cNvPr id="8" name="Rettangolo 7">
            <a:extLst>
              <a:ext uri="{FF2B5EF4-FFF2-40B4-BE49-F238E27FC236}">
                <a16:creationId xmlns:a16="http://schemas.microsoft.com/office/drawing/2014/main" id="{FB97C317-B325-4CBD-8EF2-0DC575C0E0FF}"/>
              </a:ext>
            </a:extLst>
          </p:cNvPr>
          <p:cNvSpPr/>
          <p:nvPr/>
        </p:nvSpPr>
        <p:spPr>
          <a:xfrm>
            <a:off x="543087" y="659637"/>
            <a:ext cx="127042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lavoratore</a:t>
            </a:r>
          </a:p>
        </p:txBody>
      </p:sp>
      <p:sp>
        <p:nvSpPr>
          <p:cNvPr id="9" name="Freccia a destra 8">
            <a:extLst>
              <a:ext uri="{FF2B5EF4-FFF2-40B4-BE49-F238E27FC236}">
                <a16:creationId xmlns:a16="http://schemas.microsoft.com/office/drawing/2014/main" id="{6BD3E269-5240-433F-8DDF-C0DE2249D7BE}"/>
              </a:ext>
            </a:extLst>
          </p:cNvPr>
          <p:cNvSpPr/>
          <p:nvPr/>
        </p:nvSpPr>
        <p:spPr>
          <a:xfrm>
            <a:off x="1194829" y="148132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2EEC4AAC-9D58-4501-9F8E-8CD5D571F59B}"/>
              </a:ext>
            </a:extLst>
          </p:cNvPr>
          <p:cNvSpPr/>
          <p:nvPr/>
        </p:nvSpPr>
        <p:spPr>
          <a:xfrm>
            <a:off x="737629" y="4274758"/>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azienda</a:t>
            </a:r>
          </a:p>
        </p:txBody>
      </p:sp>
      <p:pic>
        <p:nvPicPr>
          <p:cNvPr id="11" name="Immagine 10">
            <a:extLst>
              <a:ext uri="{FF2B5EF4-FFF2-40B4-BE49-F238E27FC236}">
                <a16:creationId xmlns:a16="http://schemas.microsoft.com/office/drawing/2014/main" id="{F532265C-D08D-4C7E-BA6A-8F4DBC028BFD}"/>
              </a:ext>
            </a:extLst>
          </p:cNvPr>
          <p:cNvPicPr>
            <a:picLocks noChangeAspect="1"/>
          </p:cNvPicPr>
          <p:nvPr/>
        </p:nvPicPr>
        <p:blipFill>
          <a:blip r:embed="rId6"/>
          <a:stretch>
            <a:fillRect/>
          </a:stretch>
        </p:blipFill>
        <p:spPr>
          <a:xfrm>
            <a:off x="2248381" y="3176350"/>
            <a:ext cx="7373584" cy="2200275"/>
          </a:xfrm>
          <a:prstGeom prst="rect">
            <a:avLst/>
          </a:prstGeom>
        </p:spPr>
      </p:pic>
      <p:sp>
        <p:nvSpPr>
          <p:cNvPr id="12" name="Rettangolo 11">
            <a:extLst>
              <a:ext uri="{FF2B5EF4-FFF2-40B4-BE49-F238E27FC236}">
                <a16:creationId xmlns:a16="http://schemas.microsoft.com/office/drawing/2014/main" id="{357D4612-40D9-4627-B304-9D724E3FA65B}"/>
              </a:ext>
            </a:extLst>
          </p:cNvPr>
          <p:cNvSpPr/>
          <p:nvPr/>
        </p:nvSpPr>
        <p:spPr>
          <a:xfrm>
            <a:off x="757822" y="293035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azienda</a:t>
            </a:r>
          </a:p>
        </p:txBody>
      </p:sp>
      <p:sp>
        <p:nvSpPr>
          <p:cNvPr id="13" name="Freccia a destra 12">
            <a:extLst>
              <a:ext uri="{FF2B5EF4-FFF2-40B4-BE49-F238E27FC236}">
                <a16:creationId xmlns:a16="http://schemas.microsoft.com/office/drawing/2014/main" id="{50E6408B-DB4B-4272-BAA0-DEBB89E851EF}"/>
              </a:ext>
            </a:extLst>
          </p:cNvPr>
          <p:cNvSpPr/>
          <p:nvPr/>
        </p:nvSpPr>
        <p:spPr>
          <a:xfrm>
            <a:off x="1178299" y="38033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a:extLst>
              <a:ext uri="{FF2B5EF4-FFF2-40B4-BE49-F238E27FC236}">
                <a16:creationId xmlns:a16="http://schemas.microsoft.com/office/drawing/2014/main" id="{5D6C34BC-F236-4057-ABB6-4A3957BAB251}"/>
              </a:ext>
            </a:extLst>
          </p:cNvPr>
          <p:cNvPicPr>
            <a:picLocks noChangeAspect="1"/>
          </p:cNvPicPr>
          <p:nvPr/>
        </p:nvPicPr>
        <p:blipFill>
          <a:blip r:embed="rId7"/>
          <a:stretch>
            <a:fillRect/>
          </a:stretch>
        </p:blipFill>
        <p:spPr>
          <a:xfrm>
            <a:off x="2248381" y="5399721"/>
            <a:ext cx="7373584" cy="1144591"/>
          </a:xfrm>
          <a:prstGeom prst="rect">
            <a:avLst/>
          </a:prstGeom>
        </p:spPr>
      </p:pic>
      <p:sp>
        <p:nvSpPr>
          <p:cNvPr id="15" name="Rettangolo 14">
            <a:extLst>
              <a:ext uri="{FF2B5EF4-FFF2-40B4-BE49-F238E27FC236}">
                <a16:creationId xmlns:a16="http://schemas.microsoft.com/office/drawing/2014/main" id="{74B17DBB-5163-4241-A8D4-F8CBA9E89D48}"/>
              </a:ext>
            </a:extLst>
          </p:cNvPr>
          <p:cNvSpPr/>
          <p:nvPr/>
        </p:nvSpPr>
        <p:spPr>
          <a:xfrm>
            <a:off x="701350" y="1843349"/>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azienda</a:t>
            </a:r>
          </a:p>
        </p:txBody>
      </p:sp>
      <p:sp>
        <p:nvSpPr>
          <p:cNvPr id="16" name="Rettangolo 15">
            <a:extLst>
              <a:ext uri="{FF2B5EF4-FFF2-40B4-BE49-F238E27FC236}">
                <a16:creationId xmlns:a16="http://schemas.microsoft.com/office/drawing/2014/main" id="{35EF760E-36B3-4B4D-85EA-6A9FA2AB2D17}"/>
              </a:ext>
            </a:extLst>
          </p:cNvPr>
          <p:cNvSpPr/>
          <p:nvPr/>
        </p:nvSpPr>
        <p:spPr>
          <a:xfrm>
            <a:off x="769633" y="5361764"/>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azienda</a:t>
            </a:r>
          </a:p>
        </p:txBody>
      </p:sp>
      <p:sp>
        <p:nvSpPr>
          <p:cNvPr id="17" name="Rettangolo 16">
            <a:extLst>
              <a:ext uri="{FF2B5EF4-FFF2-40B4-BE49-F238E27FC236}">
                <a16:creationId xmlns:a16="http://schemas.microsoft.com/office/drawing/2014/main" id="{3848C258-4ED1-4EDC-91B8-D4503AC62D27}"/>
              </a:ext>
            </a:extLst>
          </p:cNvPr>
          <p:cNvSpPr/>
          <p:nvPr/>
        </p:nvSpPr>
        <p:spPr>
          <a:xfrm>
            <a:off x="3359069" y="2775509"/>
            <a:ext cx="4953000" cy="33784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Diritto all’informazione</a:t>
            </a:r>
          </a:p>
        </p:txBody>
      </p:sp>
    </p:spTree>
    <p:extLst>
      <p:ext uri="{BB962C8B-B14F-4D97-AF65-F5344CB8AC3E}">
        <p14:creationId xmlns:p14="http://schemas.microsoft.com/office/powerpoint/2010/main" val="40734682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ccia a destra 9">
            <a:extLst>
              <a:ext uri="{FF2B5EF4-FFF2-40B4-BE49-F238E27FC236}">
                <a16:creationId xmlns:a16="http://schemas.microsoft.com/office/drawing/2014/main" id="{DB5A35A9-A99E-4C5C-8508-15F7DD287FA5}"/>
              </a:ext>
            </a:extLst>
          </p:cNvPr>
          <p:cNvSpPr/>
          <p:nvPr/>
        </p:nvSpPr>
        <p:spPr>
          <a:xfrm>
            <a:off x="1019718" y="95938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a:extLst>
              <a:ext uri="{FF2B5EF4-FFF2-40B4-BE49-F238E27FC236}">
                <a16:creationId xmlns:a16="http://schemas.microsoft.com/office/drawing/2014/main" id="{BD5C5ACB-ACB9-41DF-B536-2ED1ED905866}"/>
              </a:ext>
            </a:extLst>
          </p:cNvPr>
          <p:cNvPicPr>
            <a:picLocks noChangeAspect="1"/>
          </p:cNvPicPr>
          <p:nvPr/>
        </p:nvPicPr>
        <p:blipFill>
          <a:blip r:embed="rId5"/>
          <a:stretch>
            <a:fillRect/>
          </a:stretch>
        </p:blipFill>
        <p:spPr>
          <a:xfrm>
            <a:off x="2039455" y="196850"/>
            <a:ext cx="8266642" cy="2038350"/>
          </a:xfrm>
          <a:prstGeom prst="rect">
            <a:avLst/>
          </a:prstGeom>
        </p:spPr>
      </p:pic>
      <p:sp>
        <p:nvSpPr>
          <p:cNvPr id="9" name="Rettangolo 8">
            <a:extLst>
              <a:ext uri="{FF2B5EF4-FFF2-40B4-BE49-F238E27FC236}">
                <a16:creationId xmlns:a16="http://schemas.microsoft.com/office/drawing/2014/main" id="{9C5F6280-8568-4BE7-B913-D67A39307752}"/>
              </a:ext>
            </a:extLst>
          </p:cNvPr>
          <p:cNvSpPr/>
          <p:nvPr/>
        </p:nvSpPr>
        <p:spPr>
          <a:xfrm>
            <a:off x="437857" y="758825"/>
            <a:ext cx="127042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lavoratore</a:t>
            </a:r>
          </a:p>
        </p:txBody>
      </p:sp>
      <p:sp>
        <p:nvSpPr>
          <p:cNvPr id="11" name="Rettangolo 10">
            <a:extLst>
              <a:ext uri="{FF2B5EF4-FFF2-40B4-BE49-F238E27FC236}">
                <a16:creationId xmlns:a16="http://schemas.microsoft.com/office/drawing/2014/main" id="{62C81762-EDB9-4D99-B505-4BB16B06AE89}"/>
              </a:ext>
            </a:extLst>
          </p:cNvPr>
          <p:cNvSpPr/>
          <p:nvPr/>
        </p:nvSpPr>
        <p:spPr>
          <a:xfrm>
            <a:off x="3746499" y="2264507"/>
            <a:ext cx="5110882" cy="172554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Il complesso delle misure di sicurezza viene preso « sulla base dei rischi valutati». Il documento principale è nient’altro che il DVR integrato con il rischio biologico da COVID </a:t>
            </a:r>
          </a:p>
        </p:txBody>
      </p:sp>
      <p:pic>
        <p:nvPicPr>
          <p:cNvPr id="12" name="Immagine 11">
            <a:extLst>
              <a:ext uri="{FF2B5EF4-FFF2-40B4-BE49-F238E27FC236}">
                <a16:creationId xmlns:a16="http://schemas.microsoft.com/office/drawing/2014/main" id="{C07BD671-BFFC-4DA2-9A69-B5001594163C}"/>
              </a:ext>
            </a:extLst>
          </p:cNvPr>
          <p:cNvPicPr>
            <a:picLocks noChangeAspect="1"/>
          </p:cNvPicPr>
          <p:nvPr/>
        </p:nvPicPr>
        <p:blipFill>
          <a:blip r:embed="rId6"/>
          <a:stretch>
            <a:fillRect/>
          </a:stretch>
        </p:blipFill>
        <p:spPr>
          <a:xfrm>
            <a:off x="2247225" y="4003157"/>
            <a:ext cx="8109431" cy="1994431"/>
          </a:xfrm>
          <a:prstGeom prst="rect">
            <a:avLst/>
          </a:prstGeom>
        </p:spPr>
      </p:pic>
    </p:spTree>
    <p:extLst>
      <p:ext uri="{BB962C8B-B14F-4D97-AF65-F5344CB8AC3E}">
        <p14:creationId xmlns:p14="http://schemas.microsoft.com/office/powerpoint/2010/main" val="36928803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11">
            <a:extLst>
              <a:ext uri="{FF2B5EF4-FFF2-40B4-BE49-F238E27FC236}">
                <a16:creationId xmlns:a16="http://schemas.microsoft.com/office/drawing/2014/main" id="{F4E2A010-B06E-4D43-9D4F-14DE4B5B5220}"/>
              </a:ext>
            </a:extLst>
          </p:cNvPr>
          <p:cNvPicPr>
            <a:picLocks noChangeAspect="1"/>
          </p:cNvPicPr>
          <p:nvPr/>
        </p:nvPicPr>
        <p:blipFill>
          <a:blip r:embed="rId5"/>
          <a:stretch>
            <a:fillRect/>
          </a:stretch>
        </p:blipFill>
        <p:spPr>
          <a:xfrm>
            <a:off x="2527300" y="425450"/>
            <a:ext cx="7726996" cy="5965241"/>
          </a:xfrm>
          <a:prstGeom prst="rect">
            <a:avLst/>
          </a:prstGeom>
        </p:spPr>
      </p:pic>
      <p:sp>
        <p:nvSpPr>
          <p:cNvPr id="13" name="Rettangolo 12">
            <a:extLst>
              <a:ext uri="{FF2B5EF4-FFF2-40B4-BE49-F238E27FC236}">
                <a16:creationId xmlns:a16="http://schemas.microsoft.com/office/drawing/2014/main" id="{73632AE1-E45D-4BCC-9FDE-BA3D9ACFA78E}"/>
              </a:ext>
            </a:extLst>
          </p:cNvPr>
          <p:cNvSpPr/>
          <p:nvPr/>
        </p:nvSpPr>
        <p:spPr>
          <a:xfrm>
            <a:off x="0" y="2559050"/>
            <a:ext cx="2679700" cy="243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Organizzazione degli spazi e del tempo; il lavoro agile come strumento di prevenzione</a:t>
            </a:r>
          </a:p>
        </p:txBody>
      </p:sp>
    </p:spTree>
    <p:extLst>
      <p:ext uri="{BB962C8B-B14F-4D97-AF65-F5344CB8AC3E}">
        <p14:creationId xmlns:p14="http://schemas.microsoft.com/office/powerpoint/2010/main" val="370681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a:extLst>
              <a:ext uri="{FF2B5EF4-FFF2-40B4-BE49-F238E27FC236}">
                <a16:creationId xmlns:a16="http://schemas.microsoft.com/office/drawing/2014/main" id="{F7A5FE19-FA42-422F-8585-BC283F676B75}"/>
              </a:ext>
            </a:extLst>
          </p:cNvPr>
          <p:cNvPicPr>
            <a:picLocks noChangeAspect="1"/>
          </p:cNvPicPr>
          <p:nvPr/>
        </p:nvPicPr>
        <p:blipFill>
          <a:blip r:embed="rId5"/>
          <a:stretch>
            <a:fillRect/>
          </a:stretch>
        </p:blipFill>
        <p:spPr>
          <a:xfrm>
            <a:off x="1250950" y="3346855"/>
            <a:ext cx="8191500" cy="2457450"/>
          </a:xfrm>
          <a:prstGeom prst="rect">
            <a:avLst/>
          </a:prstGeom>
        </p:spPr>
      </p:pic>
      <p:pic>
        <p:nvPicPr>
          <p:cNvPr id="8" name="Immagine 7">
            <a:extLst>
              <a:ext uri="{FF2B5EF4-FFF2-40B4-BE49-F238E27FC236}">
                <a16:creationId xmlns:a16="http://schemas.microsoft.com/office/drawing/2014/main" id="{663FC9F2-EF44-4C2E-B8BC-1D9FFEF60A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6300" y="425450"/>
            <a:ext cx="2930480" cy="2930480"/>
          </a:xfrm>
          <a:prstGeom prst="rect">
            <a:avLst/>
          </a:prstGeom>
        </p:spPr>
      </p:pic>
      <p:sp>
        <p:nvSpPr>
          <p:cNvPr id="9" name="Fumetto: ovale 8">
            <a:extLst>
              <a:ext uri="{FF2B5EF4-FFF2-40B4-BE49-F238E27FC236}">
                <a16:creationId xmlns:a16="http://schemas.microsoft.com/office/drawing/2014/main" id="{42D7C0E3-9F39-4E5C-890E-FAEF7BA30CC4}"/>
              </a:ext>
            </a:extLst>
          </p:cNvPr>
          <p:cNvSpPr/>
          <p:nvPr/>
        </p:nvSpPr>
        <p:spPr>
          <a:xfrm>
            <a:off x="5346700" y="65243"/>
            <a:ext cx="3733800" cy="160664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Ma io posso andare in ufficio? Vorrei fare una riunione con un collega.</a:t>
            </a:r>
          </a:p>
          <a:p>
            <a:pPr algn="ctr"/>
            <a:r>
              <a:rPr lang="it-IT" dirty="0"/>
              <a:t>Cosa mi dice l’accordo del 24 Aprile?</a:t>
            </a:r>
          </a:p>
        </p:txBody>
      </p:sp>
      <p:sp>
        <p:nvSpPr>
          <p:cNvPr id="10" name="Rettangolo con angoli arrotondati 9">
            <a:extLst>
              <a:ext uri="{FF2B5EF4-FFF2-40B4-BE49-F238E27FC236}">
                <a16:creationId xmlns:a16="http://schemas.microsoft.com/office/drawing/2014/main" id="{23364A1B-0C77-4A34-AB63-53C3BAD1F4B9}"/>
              </a:ext>
            </a:extLst>
          </p:cNvPr>
          <p:cNvSpPr/>
          <p:nvPr/>
        </p:nvSpPr>
        <p:spPr>
          <a:xfrm>
            <a:off x="95331" y="5750329"/>
            <a:ext cx="10502738"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Le riunioni debbono essere ridotte al minimo e solo nel caso non possano essere fatte in telelavoro</a:t>
            </a:r>
          </a:p>
        </p:txBody>
      </p:sp>
    </p:spTree>
    <p:extLst>
      <p:ext uri="{BB962C8B-B14F-4D97-AF65-F5344CB8AC3E}">
        <p14:creationId xmlns:p14="http://schemas.microsoft.com/office/powerpoint/2010/main" val="25949942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a:extLst>
              <a:ext uri="{FF2B5EF4-FFF2-40B4-BE49-F238E27FC236}">
                <a16:creationId xmlns:a16="http://schemas.microsoft.com/office/drawing/2014/main" id="{A5BC20DB-7983-472F-A225-19A575B120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4772" y="260048"/>
            <a:ext cx="2930480" cy="2930480"/>
          </a:xfrm>
          <a:prstGeom prst="rect">
            <a:avLst/>
          </a:prstGeom>
        </p:spPr>
      </p:pic>
      <p:sp>
        <p:nvSpPr>
          <p:cNvPr id="9" name="Fumetto: ovale 8">
            <a:extLst>
              <a:ext uri="{FF2B5EF4-FFF2-40B4-BE49-F238E27FC236}">
                <a16:creationId xmlns:a16="http://schemas.microsoft.com/office/drawing/2014/main" id="{5C4C0069-AC7C-48B7-9C46-AD273A7DF2E1}"/>
              </a:ext>
            </a:extLst>
          </p:cNvPr>
          <p:cNvSpPr/>
          <p:nvPr/>
        </p:nvSpPr>
        <p:spPr>
          <a:xfrm>
            <a:off x="5346700" y="260048"/>
            <a:ext cx="3750375" cy="245140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Grazie ; allora la farò in telelavoro. Ho ancora una domanda : ma abbiamo la garanzia della sorveglianza sanitaria anche in questo periodo ?</a:t>
            </a:r>
          </a:p>
          <a:p>
            <a:pPr algn="ctr"/>
            <a:endParaRPr lang="it-IT" dirty="0"/>
          </a:p>
        </p:txBody>
      </p:sp>
      <p:pic>
        <p:nvPicPr>
          <p:cNvPr id="2" name="Immagine 1">
            <a:extLst>
              <a:ext uri="{FF2B5EF4-FFF2-40B4-BE49-F238E27FC236}">
                <a16:creationId xmlns:a16="http://schemas.microsoft.com/office/drawing/2014/main" id="{35AF883A-F56B-4CFC-8091-0381FBA98702}"/>
              </a:ext>
            </a:extLst>
          </p:cNvPr>
          <p:cNvPicPr>
            <a:picLocks noChangeAspect="1"/>
          </p:cNvPicPr>
          <p:nvPr/>
        </p:nvPicPr>
        <p:blipFill>
          <a:blip r:embed="rId6"/>
          <a:stretch>
            <a:fillRect/>
          </a:stretch>
        </p:blipFill>
        <p:spPr>
          <a:xfrm>
            <a:off x="2755900" y="3309575"/>
            <a:ext cx="7561240" cy="3182131"/>
          </a:xfrm>
          <a:prstGeom prst="rect">
            <a:avLst/>
          </a:prstGeom>
        </p:spPr>
      </p:pic>
      <p:sp>
        <p:nvSpPr>
          <p:cNvPr id="10" name="Rettangolo 9">
            <a:extLst>
              <a:ext uri="{FF2B5EF4-FFF2-40B4-BE49-F238E27FC236}">
                <a16:creationId xmlns:a16="http://schemas.microsoft.com/office/drawing/2014/main" id="{5C606ECC-F4EA-4DCD-9929-E2F3EB346A18}"/>
              </a:ext>
            </a:extLst>
          </p:cNvPr>
          <p:cNvSpPr/>
          <p:nvPr/>
        </p:nvSpPr>
        <p:spPr>
          <a:xfrm>
            <a:off x="-28630" y="3825542"/>
            <a:ext cx="2632129" cy="1933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Il protocollo integra  e rafforza il ruolo del medico competente e degli RLS</a:t>
            </a:r>
          </a:p>
        </p:txBody>
      </p:sp>
    </p:spTree>
    <p:extLst>
      <p:ext uri="{BB962C8B-B14F-4D97-AF65-F5344CB8AC3E}">
        <p14:creationId xmlns:p14="http://schemas.microsoft.com/office/powerpoint/2010/main" val="890000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a:extLst>
              <a:ext uri="{FF2B5EF4-FFF2-40B4-BE49-F238E27FC236}">
                <a16:creationId xmlns:a16="http://schemas.microsoft.com/office/drawing/2014/main" id="{3B1295B1-74BD-4A6A-A06B-3545567615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1900" y="2482850"/>
            <a:ext cx="3733800" cy="3733800"/>
          </a:xfrm>
          <a:prstGeom prst="rect">
            <a:avLst/>
          </a:prstGeom>
        </p:spPr>
      </p:pic>
      <p:sp>
        <p:nvSpPr>
          <p:cNvPr id="9" name="Fumetto: ovale 8">
            <a:extLst>
              <a:ext uri="{FF2B5EF4-FFF2-40B4-BE49-F238E27FC236}">
                <a16:creationId xmlns:a16="http://schemas.microsoft.com/office/drawing/2014/main" id="{EFFC0D9B-DDEB-4381-800D-B0CDD0E12A13}"/>
              </a:ext>
            </a:extLst>
          </p:cNvPr>
          <p:cNvSpPr/>
          <p:nvPr/>
        </p:nvSpPr>
        <p:spPr>
          <a:xfrm>
            <a:off x="3441700" y="229086"/>
            <a:ext cx="3243487" cy="185966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Ma allora la sicurezza del lavoro non va in « deroga» si integra solamente!!!</a:t>
            </a:r>
          </a:p>
        </p:txBody>
      </p:sp>
      <p:sp>
        <p:nvSpPr>
          <p:cNvPr id="2" name="Rettangolo 1">
            <a:extLst>
              <a:ext uri="{FF2B5EF4-FFF2-40B4-BE49-F238E27FC236}">
                <a16:creationId xmlns:a16="http://schemas.microsoft.com/office/drawing/2014/main" id="{620193EB-027D-41EC-8271-03E525A7ED88}"/>
              </a:ext>
            </a:extLst>
          </p:cNvPr>
          <p:cNvSpPr/>
          <p:nvPr/>
        </p:nvSpPr>
        <p:spPr>
          <a:xfrm>
            <a:off x="6794500" y="3778250"/>
            <a:ext cx="3124200"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ESATTO</a:t>
            </a:r>
          </a:p>
        </p:txBody>
      </p:sp>
    </p:spTree>
    <p:extLst>
      <p:ext uri="{BB962C8B-B14F-4D97-AF65-F5344CB8AC3E}">
        <p14:creationId xmlns:p14="http://schemas.microsoft.com/office/powerpoint/2010/main" val="34484141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9D6DB04B-2439-4A22-8FD0-1BA35F3D34F8}"/>
              </a:ext>
            </a:extLst>
          </p:cNvPr>
          <p:cNvSpPr/>
          <p:nvPr/>
        </p:nvSpPr>
        <p:spPr>
          <a:xfrm>
            <a:off x="5575300" y="882650"/>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09EE2CC3-6240-4229-B870-97BD6F980D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4772" y="260048"/>
            <a:ext cx="2930480" cy="2930480"/>
          </a:xfrm>
          <a:prstGeom prst="rect">
            <a:avLst/>
          </a:prstGeom>
        </p:spPr>
      </p:pic>
      <p:sp>
        <p:nvSpPr>
          <p:cNvPr id="9" name="Fumetto: ovale 8">
            <a:extLst>
              <a:ext uri="{FF2B5EF4-FFF2-40B4-BE49-F238E27FC236}">
                <a16:creationId xmlns:a16="http://schemas.microsoft.com/office/drawing/2014/main" id="{3EEE762B-6D53-4586-9E11-C15FCEF3C405}"/>
              </a:ext>
            </a:extLst>
          </p:cNvPr>
          <p:cNvSpPr/>
          <p:nvPr/>
        </p:nvSpPr>
        <p:spPr>
          <a:xfrm>
            <a:off x="5346700" y="260048"/>
            <a:ext cx="3750375" cy="245140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Ma la Regione ci ha dato indicazioni per come attuare il lavoro agile?</a:t>
            </a:r>
          </a:p>
          <a:p>
            <a:pPr algn="ctr"/>
            <a:endParaRPr lang="it-IT" dirty="0"/>
          </a:p>
        </p:txBody>
      </p:sp>
      <p:sp>
        <p:nvSpPr>
          <p:cNvPr id="11" name="Rettangolo 10">
            <a:extLst>
              <a:ext uri="{FF2B5EF4-FFF2-40B4-BE49-F238E27FC236}">
                <a16:creationId xmlns:a16="http://schemas.microsoft.com/office/drawing/2014/main" id="{A362CFEC-FD16-4925-98B6-510B1F171188}"/>
              </a:ext>
            </a:extLst>
          </p:cNvPr>
          <p:cNvSpPr/>
          <p:nvPr/>
        </p:nvSpPr>
        <p:spPr>
          <a:xfrm>
            <a:off x="3022600" y="5704588"/>
            <a:ext cx="4648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Esiste anche un’informativa tecnica su come fare lo smart </a:t>
            </a:r>
            <a:r>
              <a:rPr lang="it-IT" dirty="0" err="1"/>
              <a:t>working</a:t>
            </a:r>
            <a:r>
              <a:rPr lang="it-IT" dirty="0"/>
              <a:t>.</a:t>
            </a:r>
          </a:p>
        </p:txBody>
      </p:sp>
      <p:pic>
        <p:nvPicPr>
          <p:cNvPr id="12" name="Immagine 11">
            <a:extLst>
              <a:ext uri="{FF2B5EF4-FFF2-40B4-BE49-F238E27FC236}">
                <a16:creationId xmlns:a16="http://schemas.microsoft.com/office/drawing/2014/main" id="{C7CCA144-378D-405E-84B6-0E6EC716BCAD}"/>
              </a:ext>
            </a:extLst>
          </p:cNvPr>
          <p:cNvPicPr>
            <a:picLocks noChangeAspect="1"/>
          </p:cNvPicPr>
          <p:nvPr/>
        </p:nvPicPr>
        <p:blipFill>
          <a:blip r:embed="rId6"/>
          <a:stretch>
            <a:fillRect/>
          </a:stretch>
        </p:blipFill>
        <p:spPr>
          <a:xfrm>
            <a:off x="0" y="3214503"/>
            <a:ext cx="10452100" cy="2403579"/>
          </a:xfrm>
          <a:prstGeom prst="rect">
            <a:avLst/>
          </a:prstGeom>
        </p:spPr>
      </p:pic>
    </p:spTree>
    <p:extLst>
      <p:ext uri="{BB962C8B-B14F-4D97-AF65-F5344CB8AC3E}">
        <p14:creationId xmlns:p14="http://schemas.microsoft.com/office/powerpoint/2010/main" val="1186469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C023527B-1AC2-45A5-A6F0-D3B93E5748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1FEE52A5-7D9B-4BD1-A939-888543B9AF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478" y="2692660"/>
            <a:ext cx="3810000" cy="3810000"/>
          </a:xfrm>
          <a:prstGeom prst="rect">
            <a:avLst/>
          </a:prstGeom>
        </p:spPr>
      </p:pic>
      <p:sp>
        <p:nvSpPr>
          <p:cNvPr id="11" name="Fumetto: ovale 10">
            <a:extLst>
              <a:ext uri="{FF2B5EF4-FFF2-40B4-BE49-F238E27FC236}">
                <a16:creationId xmlns:a16="http://schemas.microsoft.com/office/drawing/2014/main" id="{657D10C2-C406-40C5-9C8C-F2786DEBB126}"/>
              </a:ext>
            </a:extLst>
          </p:cNvPr>
          <p:cNvSpPr/>
          <p:nvPr/>
        </p:nvSpPr>
        <p:spPr>
          <a:xfrm>
            <a:off x="4272055" y="1568450"/>
            <a:ext cx="3127027" cy="143774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Ciao io sono Eleonora </a:t>
            </a:r>
          </a:p>
        </p:txBody>
      </p:sp>
      <p:sp>
        <p:nvSpPr>
          <p:cNvPr id="12" name="CasellaDiTesto 11">
            <a:extLst>
              <a:ext uri="{FF2B5EF4-FFF2-40B4-BE49-F238E27FC236}">
                <a16:creationId xmlns:a16="http://schemas.microsoft.com/office/drawing/2014/main" id="{ADC57828-EAAC-43EE-AE01-E5ED843AE48F}"/>
              </a:ext>
            </a:extLst>
          </p:cNvPr>
          <p:cNvSpPr txBox="1"/>
          <p:nvPr/>
        </p:nvSpPr>
        <p:spPr>
          <a:xfrm>
            <a:off x="6870700" y="4159250"/>
            <a:ext cx="3078087" cy="1754326"/>
          </a:xfrm>
          <a:prstGeom prst="rect">
            <a:avLst/>
          </a:prstGeom>
          <a:noFill/>
        </p:spPr>
        <p:txBody>
          <a:bodyPr wrap="none" rtlCol="0">
            <a:spAutoFit/>
          </a:bodyPr>
          <a:lstStyle/>
          <a:p>
            <a:r>
              <a:rPr lang="it-IT" dirty="0"/>
              <a:t>Eleonora lavora all’assessorato</a:t>
            </a:r>
          </a:p>
          <a:p>
            <a:r>
              <a:rPr lang="it-IT" dirty="0"/>
              <a:t>per il futuro </a:t>
            </a:r>
          </a:p>
          <a:p>
            <a:endParaRPr lang="it-IT" dirty="0"/>
          </a:p>
          <a:p>
            <a:endParaRPr lang="it-IT" dirty="0"/>
          </a:p>
          <a:p>
            <a:endParaRPr lang="it-IT" dirty="0"/>
          </a:p>
          <a:p>
            <a:endParaRPr lang="it-IT" dirty="0"/>
          </a:p>
        </p:txBody>
      </p:sp>
      <p:pic>
        <p:nvPicPr>
          <p:cNvPr id="13" name="Immagine 12">
            <a:extLst>
              <a:ext uri="{FF2B5EF4-FFF2-40B4-BE49-F238E27FC236}">
                <a16:creationId xmlns:a16="http://schemas.microsoft.com/office/drawing/2014/main" id="{6EF24BA9-8694-40C8-A204-2ABABE4E81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9017" y="336194"/>
            <a:ext cx="1432005" cy="1435292"/>
          </a:xfrm>
          <a:prstGeom prst="rect">
            <a:avLst/>
          </a:prstGeom>
        </p:spPr>
      </p:pic>
      <p:sp>
        <p:nvSpPr>
          <p:cNvPr id="14" name="Rettangolo 13">
            <a:extLst>
              <a:ext uri="{FF2B5EF4-FFF2-40B4-BE49-F238E27FC236}">
                <a16:creationId xmlns:a16="http://schemas.microsoft.com/office/drawing/2014/main" id="{0C090C5E-9F58-44D3-8611-710A9150A54B}"/>
              </a:ext>
            </a:extLst>
          </p:cNvPr>
          <p:cNvSpPr/>
          <p:nvPr/>
        </p:nvSpPr>
        <p:spPr>
          <a:xfrm>
            <a:off x="2541022" y="128218"/>
            <a:ext cx="7834878" cy="1200329"/>
          </a:xfrm>
          <a:prstGeom prst="rect">
            <a:avLst/>
          </a:prstGeom>
        </p:spPr>
        <p:txBody>
          <a:bodyPr wrap="square">
            <a:spAutoFit/>
          </a:bodyPr>
          <a:lstStyle/>
          <a:p>
            <a:r>
              <a:rPr lang="it-IT" b="1" dirty="0">
                <a:solidFill>
                  <a:srgbClr val="000000"/>
                </a:solidFill>
                <a:latin typeface="Arial" panose="020B0604020202020204" pitchFamily="34" charset="0"/>
              </a:rPr>
              <a:t>REGIONE AUTÒNOMA DE SARDIGNA</a:t>
            </a:r>
          </a:p>
          <a:p>
            <a:r>
              <a:rPr lang="it-IT" b="1" dirty="0">
                <a:solidFill>
                  <a:srgbClr val="000000"/>
                </a:solidFill>
                <a:latin typeface="Arial" panose="020B0604020202020204" pitchFamily="34" charset="0"/>
              </a:rPr>
              <a:t>REGIONE AUTONOMA DELLA SARDEGNA </a:t>
            </a:r>
          </a:p>
          <a:p>
            <a:r>
              <a:rPr lang="pt-BR" dirty="0">
                <a:solidFill>
                  <a:srgbClr val="000000"/>
                </a:solidFill>
                <a:latin typeface="Franklin Gothic Medium" panose="020B0603020102020204" pitchFamily="34" charset="0"/>
              </a:rPr>
              <a:t>ASSESSORADU PRO </a:t>
            </a:r>
            <a:r>
              <a:rPr lang="it-IT" dirty="0">
                <a:solidFill>
                  <a:srgbClr val="000000"/>
                </a:solidFill>
                <a:latin typeface="Franklin Gothic Medium" panose="020B0603020102020204" pitchFamily="34" charset="0"/>
              </a:rPr>
              <a:t>SU CHI DEPIT SUTZEDIRI </a:t>
            </a:r>
          </a:p>
          <a:p>
            <a:r>
              <a:rPr lang="it-IT" dirty="0">
                <a:solidFill>
                  <a:srgbClr val="000000"/>
                </a:solidFill>
                <a:latin typeface="Franklin Gothic Medium" panose="020B0603020102020204" pitchFamily="34" charset="0"/>
              </a:rPr>
              <a:t>ASSESSORATO PER il FUTURO</a:t>
            </a:r>
          </a:p>
        </p:txBody>
      </p:sp>
    </p:spTree>
    <p:extLst>
      <p:ext uri="{BB962C8B-B14F-4D97-AF65-F5344CB8AC3E}">
        <p14:creationId xmlns:p14="http://schemas.microsoft.com/office/powerpoint/2010/main" val="31929359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id="{FBD1D022-C8AC-4C94-9E9F-72A597E3EEA5}"/>
              </a:ext>
            </a:extLst>
          </p:cNvPr>
          <p:cNvPicPr>
            <a:picLocks noChangeAspect="1"/>
          </p:cNvPicPr>
          <p:nvPr/>
        </p:nvPicPr>
        <p:blipFill>
          <a:blip r:embed="rId5"/>
          <a:stretch>
            <a:fillRect/>
          </a:stretch>
        </p:blipFill>
        <p:spPr>
          <a:xfrm>
            <a:off x="1" y="151862"/>
            <a:ext cx="10634534" cy="3638550"/>
          </a:xfrm>
          <a:prstGeom prst="rect">
            <a:avLst/>
          </a:prstGeom>
        </p:spPr>
      </p:pic>
      <p:pic>
        <p:nvPicPr>
          <p:cNvPr id="3" name="Immagine 2">
            <a:extLst>
              <a:ext uri="{FF2B5EF4-FFF2-40B4-BE49-F238E27FC236}">
                <a16:creationId xmlns:a16="http://schemas.microsoft.com/office/drawing/2014/main" id="{98CADDBF-07C6-4A66-8419-ECDDEE7F1371}"/>
              </a:ext>
            </a:extLst>
          </p:cNvPr>
          <p:cNvPicPr>
            <a:picLocks noChangeAspect="1"/>
          </p:cNvPicPr>
          <p:nvPr/>
        </p:nvPicPr>
        <p:blipFill>
          <a:blip r:embed="rId6"/>
          <a:stretch>
            <a:fillRect/>
          </a:stretch>
        </p:blipFill>
        <p:spPr>
          <a:xfrm>
            <a:off x="0" y="3778250"/>
            <a:ext cx="10621033" cy="1745480"/>
          </a:xfrm>
          <a:prstGeom prst="rect">
            <a:avLst/>
          </a:prstGeom>
        </p:spPr>
      </p:pic>
      <p:pic>
        <p:nvPicPr>
          <p:cNvPr id="9" name="Immagine 8">
            <a:extLst>
              <a:ext uri="{FF2B5EF4-FFF2-40B4-BE49-F238E27FC236}">
                <a16:creationId xmlns:a16="http://schemas.microsoft.com/office/drawing/2014/main" id="{71BEBA5B-9A39-4E54-94A4-51DAD3E39BD1}"/>
              </a:ext>
            </a:extLst>
          </p:cNvPr>
          <p:cNvPicPr>
            <a:picLocks noChangeAspect="1"/>
          </p:cNvPicPr>
          <p:nvPr/>
        </p:nvPicPr>
        <p:blipFill>
          <a:blip r:embed="rId7"/>
          <a:stretch>
            <a:fillRect/>
          </a:stretch>
        </p:blipFill>
        <p:spPr>
          <a:xfrm>
            <a:off x="58867" y="5302250"/>
            <a:ext cx="10634533" cy="1282294"/>
          </a:xfrm>
          <a:prstGeom prst="rect">
            <a:avLst/>
          </a:prstGeom>
        </p:spPr>
      </p:pic>
    </p:spTree>
    <p:extLst>
      <p:ext uri="{BB962C8B-B14F-4D97-AF65-F5344CB8AC3E}">
        <p14:creationId xmlns:p14="http://schemas.microsoft.com/office/powerpoint/2010/main" val="26675022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14">
            <a:extLst>
              <a:ext uri="{FF2B5EF4-FFF2-40B4-BE49-F238E27FC236}">
                <a16:creationId xmlns:a16="http://schemas.microsoft.com/office/drawing/2014/main" id="{61603EA8-1214-43BC-9BA8-8ED6D07C3FBB}"/>
              </a:ext>
            </a:extLst>
          </p:cNvPr>
          <p:cNvSpPr/>
          <p:nvPr/>
        </p:nvSpPr>
        <p:spPr>
          <a:xfrm>
            <a:off x="774701" y="6610752"/>
            <a:ext cx="9524999" cy="74889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a:latin typeface="Calibri" panose="020F0502020204030204" pitchFamily="34" charset="0"/>
                <a:ea typeface="Times New Roman" panose="02020603050405020304" pitchFamily="18" charset="0"/>
                <a:cs typeface="Times New Roman" panose="02020603050405020304" pitchFamily="18" charset="0"/>
              </a:rPr>
              <a:t>Sicurezza sul lavoro ai tempo del coronavirus</a:t>
            </a:r>
            <a:endParaRPr lang="it-IT"/>
          </a:p>
        </p:txBody>
      </p:sp>
      <p:sp>
        <p:nvSpPr>
          <p:cNvPr id="6" name="object 6"/>
          <p:cNvSpPr txBox="1"/>
          <p:nvPr/>
        </p:nvSpPr>
        <p:spPr>
          <a:xfrm>
            <a:off x="1553850" y="1761104"/>
            <a:ext cx="7511849" cy="2777741"/>
          </a:xfrm>
          <a:prstGeom prst="rect">
            <a:avLst/>
          </a:prstGeom>
        </p:spPr>
        <p:txBody>
          <a:bodyPr wrap="square" lIns="0" tIns="0" rIns="0" bIns="0" rtlCol="0">
            <a:noAutofit/>
          </a:bodyPr>
          <a:lstStyle/>
          <a:p>
            <a:pPr marL="12700" marR="28973">
              <a:lnSpc>
                <a:spcPts val="1964"/>
              </a:lnSpc>
              <a:spcBef>
                <a:spcPts val="98"/>
              </a:spcBef>
            </a:pPr>
            <a:endParaRPr sz="1800" dirty="0">
              <a:latin typeface="Verdana"/>
              <a:cs typeface="Verdana"/>
            </a:endParaRPr>
          </a:p>
        </p:txBody>
      </p:sp>
      <p:sp>
        <p:nvSpPr>
          <p:cNvPr id="10" name="AutoShape 4">
            <a:extLst>
              <a:ext uri="{FF2B5EF4-FFF2-40B4-BE49-F238E27FC236}">
                <a16:creationId xmlns:a16="http://schemas.microsoft.com/office/drawing/2014/main" id="{DD4DF7B3-E1C7-43FA-80F1-219DCA7B9200}"/>
              </a:ext>
            </a:extLst>
          </p:cNvPr>
          <p:cNvSpPr>
            <a:spLocks noChangeAspect="1" noChangeArrowheads="1"/>
          </p:cNvSpPr>
          <p:nvPr/>
        </p:nvSpPr>
        <p:spPr bwMode="auto">
          <a:xfrm>
            <a:off x="5194300" y="3625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4" name="Picture 5" descr="logo nuovo-2">
            <a:extLst>
              <a:ext uri="{FF2B5EF4-FFF2-40B4-BE49-F238E27FC236}">
                <a16:creationId xmlns:a16="http://schemas.microsoft.com/office/drawing/2014/main" id="{36380880-3146-4FAD-A7C4-C98D120368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549" y="6597649"/>
            <a:ext cx="762002" cy="76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id="{53119B59-59DB-4623-BEF5-4B562E8F26D1}"/>
              </a:ext>
            </a:extLst>
          </p:cNvPr>
          <p:cNvPicPr>
            <a:picLocks noChangeAspect="1"/>
          </p:cNvPicPr>
          <p:nvPr/>
        </p:nvPicPr>
        <p:blipFill>
          <a:blip r:embed="rId3"/>
          <a:stretch>
            <a:fillRect/>
          </a:stretch>
        </p:blipFill>
        <p:spPr>
          <a:xfrm>
            <a:off x="1358793" y="1497012"/>
            <a:ext cx="8111067" cy="4562475"/>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491777" y="5936184"/>
            <a:ext cx="2057031" cy="548794"/>
          </a:xfrm>
          <a:prstGeom prst="rect">
            <a:avLst/>
          </a:prstGeom>
          <a:blipFill>
            <a:blip r:embed="rId2"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6" name="object 6"/>
          <p:cNvSpPr/>
          <p:nvPr/>
        </p:nvSpPr>
        <p:spPr>
          <a:xfrm>
            <a:off x="3814240" y="765100"/>
            <a:ext cx="6883001" cy="6015037"/>
          </a:xfrm>
          <a:prstGeom prst="rect">
            <a:avLst/>
          </a:prstGeom>
          <a:blipFill>
            <a:blip r:embed="rId3"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7" name="object 7"/>
          <p:cNvSpPr/>
          <p:nvPr/>
        </p:nvSpPr>
        <p:spPr>
          <a:xfrm>
            <a:off x="9419549" y="5991858"/>
            <a:ext cx="1096079" cy="625174"/>
          </a:xfrm>
          <a:prstGeom prst="rect">
            <a:avLst/>
          </a:prstGeom>
          <a:blipFill>
            <a:blip r:embed="rId4"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5" name="object 5"/>
          <p:cNvSpPr/>
          <p:nvPr/>
        </p:nvSpPr>
        <p:spPr>
          <a:xfrm>
            <a:off x="-829295" y="1036244"/>
            <a:ext cx="3249317" cy="1657154"/>
          </a:xfrm>
          <a:prstGeom prst="rect">
            <a:avLst/>
          </a:prstGeom>
          <a:blipFill>
            <a:blip r:embed="rId5"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4" name="object 4"/>
          <p:cNvSpPr txBox="1"/>
          <p:nvPr/>
        </p:nvSpPr>
        <p:spPr>
          <a:xfrm>
            <a:off x="1313211" y="1147365"/>
            <a:ext cx="2141900" cy="210034"/>
          </a:xfrm>
          <a:prstGeom prst="rect">
            <a:avLst/>
          </a:prstGeom>
        </p:spPr>
        <p:txBody>
          <a:bodyPr wrap="square" lIns="0" tIns="0" rIns="0" bIns="0" rtlCol="0">
            <a:noAutofit/>
          </a:bodyPr>
          <a:lstStyle/>
          <a:p>
            <a:pPr marL="6755" defTabSz="486369">
              <a:lnSpc>
                <a:spcPts val="787"/>
              </a:lnSpc>
              <a:spcBef>
                <a:spcPts val="69"/>
              </a:spcBef>
            </a:pPr>
            <a:r>
              <a:rPr sz="745" b="1" dirty="0">
                <a:solidFill>
                  <a:prstClr val="black"/>
                </a:solidFill>
                <a:latin typeface="Times New Roman"/>
                <a:cs typeface="Times New Roman"/>
              </a:rPr>
              <a:t>REGIONE </a:t>
            </a:r>
            <a:r>
              <a:rPr sz="745" b="1" spc="96" dirty="0">
                <a:solidFill>
                  <a:prstClr val="black"/>
                </a:solidFill>
                <a:latin typeface="Times New Roman"/>
                <a:cs typeface="Times New Roman"/>
              </a:rPr>
              <a:t> </a:t>
            </a:r>
            <a:r>
              <a:rPr sz="745" b="1" spc="-18" dirty="0">
                <a:solidFill>
                  <a:prstClr val="black"/>
                </a:solidFill>
                <a:latin typeface="Times New Roman"/>
                <a:cs typeface="Times New Roman"/>
              </a:rPr>
              <a:t>A</a:t>
            </a:r>
            <a:r>
              <a:rPr sz="745" b="1" dirty="0">
                <a:solidFill>
                  <a:prstClr val="black"/>
                </a:solidFill>
                <a:latin typeface="Times New Roman"/>
                <a:cs typeface="Times New Roman"/>
              </a:rPr>
              <a:t>U</a:t>
            </a:r>
            <a:r>
              <a:rPr sz="745" b="1" spc="-6" dirty="0">
                <a:solidFill>
                  <a:prstClr val="black"/>
                </a:solidFill>
                <a:latin typeface="Times New Roman"/>
                <a:cs typeface="Times New Roman"/>
              </a:rPr>
              <a:t>T</a:t>
            </a:r>
            <a:r>
              <a:rPr sz="745" b="1" dirty="0">
                <a:solidFill>
                  <a:prstClr val="black"/>
                </a:solidFill>
                <a:latin typeface="Times New Roman"/>
                <a:cs typeface="Times New Roman"/>
              </a:rPr>
              <a:t>Ò</a:t>
            </a:r>
            <a:r>
              <a:rPr sz="745" b="1" spc="9" dirty="0">
                <a:solidFill>
                  <a:prstClr val="black"/>
                </a:solidFill>
                <a:latin typeface="Times New Roman"/>
                <a:cs typeface="Times New Roman"/>
              </a:rPr>
              <a:t>N</a:t>
            </a:r>
            <a:r>
              <a:rPr sz="745" b="1" dirty="0">
                <a:solidFill>
                  <a:prstClr val="black"/>
                </a:solidFill>
                <a:latin typeface="Times New Roman"/>
                <a:cs typeface="Times New Roman"/>
              </a:rPr>
              <a:t>OMA</a:t>
            </a:r>
            <a:r>
              <a:rPr sz="745" b="1" spc="53" dirty="0">
                <a:solidFill>
                  <a:prstClr val="black"/>
                </a:solidFill>
                <a:latin typeface="Times New Roman"/>
                <a:cs typeface="Times New Roman"/>
              </a:rPr>
              <a:t> </a:t>
            </a:r>
            <a:r>
              <a:rPr sz="745" b="1" dirty="0">
                <a:solidFill>
                  <a:prstClr val="black"/>
                </a:solidFill>
                <a:latin typeface="Times New Roman"/>
                <a:cs typeface="Times New Roman"/>
              </a:rPr>
              <a:t>DE</a:t>
            </a:r>
            <a:r>
              <a:rPr sz="745" b="1" spc="61" dirty="0">
                <a:solidFill>
                  <a:prstClr val="black"/>
                </a:solidFill>
                <a:latin typeface="Times New Roman"/>
                <a:cs typeface="Times New Roman"/>
              </a:rPr>
              <a:t> </a:t>
            </a:r>
            <a:r>
              <a:rPr sz="745" b="1" spc="-10" dirty="0">
                <a:solidFill>
                  <a:prstClr val="black"/>
                </a:solidFill>
                <a:latin typeface="Times New Roman"/>
                <a:cs typeface="Times New Roman"/>
              </a:rPr>
              <a:t>S</a:t>
            </a:r>
            <a:r>
              <a:rPr sz="745" b="1" dirty="0">
                <a:solidFill>
                  <a:prstClr val="black"/>
                </a:solidFill>
                <a:latin typeface="Times New Roman"/>
                <a:cs typeface="Times New Roman"/>
              </a:rPr>
              <a:t>ARDIG</a:t>
            </a:r>
            <a:r>
              <a:rPr sz="745" b="1" spc="2" dirty="0">
                <a:solidFill>
                  <a:prstClr val="black"/>
                </a:solidFill>
                <a:latin typeface="Times New Roman"/>
                <a:cs typeface="Times New Roman"/>
              </a:rPr>
              <a:t>N</a:t>
            </a:r>
            <a:r>
              <a:rPr sz="745" b="1" dirty="0">
                <a:solidFill>
                  <a:prstClr val="black"/>
                </a:solidFill>
                <a:latin typeface="Times New Roman"/>
                <a:cs typeface="Times New Roman"/>
              </a:rPr>
              <a:t>A REGIONE </a:t>
            </a:r>
            <a:r>
              <a:rPr sz="745" b="1" spc="96" dirty="0">
                <a:solidFill>
                  <a:prstClr val="black"/>
                </a:solidFill>
                <a:latin typeface="Times New Roman"/>
                <a:cs typeface="Times New Roman"/>
              </a:rPr>
              <a:t> </a:t>
            </a:r>
            <a:r>
              <a:rPr sz="745" b="1" spc="-18" dirty="0">
                <a:solidFill>
                  <a:prstClr val="black"/>
                </a:solidFill>
                <a:latin typeface="Times New Roman"/>
                <a:cs typeface="Times New Roman"/>
              </a:rPr>
              <a:t>A</a:t>
            </a:r>
            <a:r>
              <a:rPr sz="745" b="1" dirty="0">
                <a:solidFill>
                  <a:prstClr val="black"/>
                </a:solidFill>
                <a:latin typeface="Times New Roman"/>
                <a:cs typeface="Times New Roman"/>
              </a:rPr>
              <a:t>U</a:t>
            </a:r>
            <a:r>
              <a:rPr sz="745" b="1" spc="-6" dirty="0">
                <a:solidFill>
                  <a:prstClr val="black"/>
                </a:solidFill>
                <a:latin typeface="Times New Roman"/>
                <a:cs typeface="Times New Roman"/>
              </a:rPr>
              <a:t>T</a:t>
            </a:r>
            <a:r>
              <a:rPr sz="745" b="1" dirty="0">
                <a:solidFill>
                  <a:prstClr val="black"/>
                </a:solidFill>
                <a:latin typeface="Times New Roman"/>
                <a:cs typeface="Times New Roman"/>
              </a:rPr>
              <a:t>O</a:t>
            </a:r>
            <a:r>
              <a:rPr sz="745" b="1" spc="9" dirty="0">
                <a:solidFill>
                  <a:prstClr val="black"/>
                </a:solidFill>
                <a:latin typeface="Times New Roman"/>
                <a:cs typeface="Times New Roman"/>
              </a:rPr>
              <a:t>N</a:t>
            </a:r>
            <a:r>
              <a:rPr sz="745" b="1" dirty="0">
                <a:solidFill>
                  <a:prstClr val="black"/>
                </a:solidFill>
                <a:latin typeface="Times New Roman"/>
                <a:cs typeface="Times New Roman"/>
              </a:rPr>
              <a:t>OMA</a:t>
            </a:r>
            <a:r>
              <a:rPr sz="745" b="1" spc="53" dirty="0">
                <a:solidFill>
                  <a:prstClr val="black"/>
                </a:solidFill>
                <a:latin typeface="Times New Roman"/>
                <a:cs typeface="Times New Roman"/>
              </a:rPr>
              <a:t> </a:t>
            </a:r>
            <a:r>
              <a:rPr sz="745" b="1" dirty="0">
                <a:solidFill>
                  <a:prstClr val="black"/>
                </a:solidFill>
                <a:latin typeface="Times New Roman"/>
                <a:cs typeface="Times New Roman"/>
              </a:rPr>
              <a:t>DEL</a:t>
            </a:r>
            <a:r>
              <a:rPr sz="745" b="1" spc="23" dirty="0">
                <a:solidFill>
                  <a:prstClr val="black"/>
                </a:solidFill>
                <a:latin typeface="Times New Roman"/>
                <a:cs typeface="Times New Roman"/>
              </a:rPr>
              <a:t>L</a:t>
            </a:r>
            <a:r>
              <a:rPr sz="745" b="1" dirty="0">
                <a:solidFill>
                  <a:prstClr val="black"/>
                </a:solidFill>
                <a:latin typeface="Times New Roman"/>
                <a:cs typeface="Times New Roman"/>
              </a:rPr>
              <a:t>A</a:t>
            </a:r>
            <a:r>
              <a:rPr sz="745" b="1" spc="-61" dirty="0">
                <a:solidFill>
                  <a:prstClr val="black"/>
                </a:solidFill>
                <a:latin typeface="Times New Roman"/>
                <a:cs typeface="Times New Roman"/>
              </a:rPr>
              <a:t> </a:t>
            </a:r>
            <a:r>
              <a:rPr sz="745" b="1" spc="-10" dirty="0">
                <a:solidFill>
                  <a:prstClr val="black"/>
                </a:solidFill>
                <a:latin typeface="Times New Roman"/>
                <a:cs typeface="Times New Roman"/>
              </a:rPr>
              <a:t>S</a:t>
            </a:r>
            <a:r>
              <a:rPr sz="745" b="1" dirty="0">
                <a:solidFill>
                  <a:prstClr val="black"/>
                </a:solidFill>
                <a:latin typeface="Times New Roman"/>
                <a:cs typeface="Times New Roman"/>
              </a:rPr>
              <a:t>ARDEG</a:t>
            </a:r>
            <a:r>
              <a:rPr sz="745" b="1" spc="2" dirty="0">
                <a:solidFill>
                  <a:prstClr val="black"/>
                </a:solidFill>
                <a:latin typeface="Times New Roman"/>
                <a:cs typeface="Times New Roman"/>
              </a:rPr>
              <a:t>N</a:t>
            </a:r>
            <a:r>
              <a:rPr sz="745" b="1" dirty="0">
                <a:solidFill>
                  <a:prstClr val="black"/>
                </a:solidFill>
                <a:latin typeface="Times New Roman"/>
                <a:cs typeface="Times New Roman"/>
              </a:rPr>
              <a:t>A</a:t>
            </a:r>
            <a:endParaRPr sz="745">
              <a:solidFill>
                <a:prstClr val="black"/>
              </a:solidFill>
              <a:latin typeface="Times New Roman"/>
              <a:cs typeface="Times New Roman"/>
            </a:endParaRPr>
          </a:p>
        </p:txBody>
      </p:sp>
      <p:sp>
        <p:nvSpPr>
          <p:cNvPr id="3" name="object 3"/>
          <p:cNvSpPr txBox="1"/>
          <p:nvPr/>
        </p:nvSpPr>
        <p:spPr>
          <a:xfrm>
            <a:off x="1313211" y="1453692"/>
            <a:ext cx="2573562" cy="494039"/>
          </a:xfrm>
          <a:prstGeom prst="rect">
            <a:avLst/>
          </a:prstGeom>
        </p:spPr>
        <p:txBody>
          <a:bodyPr wrap="square" lIns="0" tIns="0" rIns="0" bIns="0" rtlCol="0">
            <a:noAutofit/>
          </a:bodyPr>
          <a:lstStyle/>
          <a:p>
            <a:pPr marL="6755" marR="9557" defTabSz="486369">
              <a:lnSpc>
                <a:spcPts val="819"/>
              </a:lnSpc>
              <a:spcBef>
                <a:spcPts val="41"/>
              </a:spcBef>
            </a:pPr>
            <a:r>
              <a:rPr sz="745" dirty="0">
                <a:solidFill>
                  <a:prstClr val="black"/>
                </a:solidFill>
                <a:latin typeface="Times New Roman"/>
                <a:cs typeface="Times New Roman"/>
              </a:rPr>
              <a:t>ASSESSORADU</a:t>
            </a:r>
            <a:r>
              <a:rPr sz="745" spc="38" dirty="0">
                <a:solidFill>
                  <a:prstClr val="black"/>
                </a:solidFill>
                <a:latin typeface="Times New Roman"/>
                <a:cs typeface="Times New Roman"/>
              </a:rPr>
              <a:t> </a:t>
            </a:r>
            <a:r>
              <a:rPr sz="745" dirty="0">
                <a:solidFill>
                  <a:prstClr val="black"/>
                </a:solidFill>
                <a:latin typeface="Times New Roman"/>
                <a:cs typeface="Times New Roman"/>
              </a:rPr>
              <a:t>DE</a:t>
            </a:r>
            <a:r>
              <a:rPr sz="745" spc="28" dirty="0">
                <a:solidFill>
                  <a:prstClr val="black"/>
                </a:solidFill>
                <a:latin typeface="Times New Roman"/>
                <a:cs typeface="Times New Roman"/>
              </a:rPr>
              <a:t> </a:t>
            </a:r>
            <a:r>
              <a:rPr sz="745" dirty="0">
                <a:solidFill>
                  <a:prstClr val="black"/>
                </a:solidFill>
                <a:latin typeface="Times New Roman"/>
                <a:cs typeface="Times New Roman"/>
              </a:rPr>
              <a:t>SOS </a:t>
            </a:r>
            <a:r>
              <a:rPr sz="745" spc="53" dirty="0">
                <a:solidFill>
                  <a:prstClr val="black"/>
                </a:solidFill>
                <a:latin typeface="Times New Roman"/>
                <a:cs typeface="Times New Roman"/>
              </a:rPr>
              <a:t> </a:t>
            </a:r>
            <a:r>
              <a:rPr sz="745" dirty="0">
                <a:solidFill>
                  <a:prstClr val="black"/>
                </a:solidFill>
                <a:latin typeface="Times New Roman"/>
                <a:cs typeface="Times New Roman"/>
              </a:rPr>
              <a:t>A</a:t>
            </a:r>
            <a:r>
              <a:rPr sz="745" spc="-37" dirty="0">
                <a:solidFill>
                  <a:prstClr val="black"/>
                </a:solidFill>
                <a:latin typeface="Times New Roman"/>
                <a:cs typeface="Times New Roman"/>
              </a:rPr>
              <a:t>F</a:t>
            </a:r>
            <a:r>
              <a:rPr sz="745" dirty="0">
                <a:solidFill>
                  <a:prstClr val="black"/>
                </a:solidFill>
                <a:latin typeface="Times New Roman"/>
                <a:cs typeface="Times New Roman"/>
              </a:rPr>
              <a:t>ÀRIOS</a:t>
            </a:r>
            <a:r>
              <a:rPr sz="745" spc="149" dirty="0">
                <a:solidFill>
                  <a:prstClr val="black"/>
                </a:solidFill>
                <a:latin typeface="Times New Roman"/>
                <a:cs typeface="Times New Roman"/>
              </a:rPr>
              <a:t> </a:t>
            </a:r>
            <a:r>
              <a:rPr sz="745" dirty="0">
                <a:solidFill>
                  <a:prstClr val="black"/>
                </a:solidFill>
                <a:latin typeface="Times New Roman"/>
                <a:cs typeface="Times New Roman"/>
              </a:rPr>
              <a:t>GENERALES,</a:t>
            </a:r>
            <a:endParaRPr sz="745">
              <a:solidFill>
                <a:prstClr val="black"/>
              </a:solidFill>
              <a:latin typeface="Times New Roman"/>
              <a:cs typeface="Times New Roman"/>
            </a:endParaRPr>
          </a:p>
          <a:p>
            <a:pPr marL="6755" defTabSz="486369">
              <a:lnSpc>
                <a:spcPts val="1011"/>
              </a:lnSpc>
              <a:spcBef>
                <a:spcPts val="47"/>
              </a:spcBef>
            </a:pPr>
            <a:r>
              <a:rPr sz="745" dirty="0">
                <a:solidFill>
                  <a:prstClr val="black"/>
                </a:solidFill>
                <a:latin typeface="Times New Roman"/>
                <a:cs typeface="Times New Roman"/>
              </a:rPr>
              <a:t>PERSO</a:t>
            </a:r>
            <a:r>
              <a:rPr sz="745" spc="5" dirty="0">
                <a:solidFill>
                  <a:prstClr val="black"/>
                </a:solidFill>
                <a:latin typeface="Times New Roman"/>
                <a:cs typeface="Times New Roman"/>
              </a:rPr>
              <a:t>N</a:t>
            </a:r>
            <a:r>
              <a:rPr sz="745" dirty="0">
                <a:solidFill>
                  <a:prstClr val="black"/>
                </a:solidFill>
                <a:latin typeface="Times New Roman"/>
                <a:cs typeface="Times New Roman"/>
              </a:rPr>
              <a:t>ALE</a:t>
            </a:r>
            <a:r>
              <a:rPr sz="745" spc="89" dirty="0">
                <a:solidFill>
                  <a:prstClr val="black"/>
                </a:solidFill>
                <a:latin typeface="Times New Roman"/>
                <a:cs typeface="Times New Roman"/>
              </a:rPr>
              <a:t> </a:t>
            </a:r>
            <a:r>
              <a:rPr sz="745" dirty="0">
                <a:solidFill>
                  <a:prstClr val="black"/>
                </a:solidFill>
                <a:latin typeface="Times New Roman"/>
                <a:cs typeface="Times New Roman"/>
              </a:rPr>
              <a:t>E</a:t>
            </a:r>
            <a:r>
              <a:rPr sz="745" spc="20" dirty="0">
                <a:solidFill>
                  <a:prstClr val="black"/>
                </a:solidFill>
                <a:latin typeface="Times New Roman"/>
                <a:cs typeface="Times New Roman"/>
              </a:rPr>
              <a:t> </a:t>
            </a:r>
            <a:r>
              <a:rPr sz="745" dirty="0">
                <a:solidFill>
                  <a:prstClr val="black"/>
                </a:solidFill>
                <a:latin typeface="Times New Roman"/>
                <a:cs typeface="Times New Roman"/>
              </a:rPr>
              <a:t>REFORMA</a:t>
            </a:r>
            <a:r>
              <a:rPr sz="745" spc="131" dirty="0">
                <a:solidFill>
                  <a:prstClr val="black"/>
                </a:solidFill>
                <a:latin typeface="Times New Roman"/>
                <a:cs typeface="Times New Roman"/>
              </a:rPr>
              <a:t> </a:t>
            </a:r>
            <a:r>
              <a:rPr sz="745" dirty="0">
                <a:solidFill>
                  <a:prstClr val="black"/>
                </a:solidFill>
                <a:latin typeface="Times New Roman"/>
                <a:cs typeface="Times New Roman"/>
              </a:rPr>
              <a:t>DE</a:t>
            </a:r>
            <a:r>
              <a:rPr sz="745" spc="28" dirty="0">
                <a:solidFill>
                  <a:prstClr val="black"/>
                </a:solidFill>
                <a:latin typeface="Times New Roman"/>
                <a:cs typeface="Times New Roman"/>
              </a:rPr>
              <a:t> </a:t>
            </a:r>
            <a:r>
              <a:rPr sz="745" spc="-5" dirty="0">
                <a:solidFill>
                  <a:prstClr val="black"/>
                </a:solidFill>
                <a:latin typeface="Times New Roman"/>
                <a:cs typeface="Times New Roman"/>
              </a:rPr>
              <a:t>S</a:t>
            </a:r>
            <a:r>
              <a:rPr sz="745" dirty="0">
                <a:solidFill>
                  <a:prstClr val="black"/>
                </a:solidFill>
                <a:latin typeface="Times New Roman"/>
                <a:cs typeface="Times New Roman"/>
              </a:rPr>
              <a:t>A</a:t>
            </a:r>
            <a:r>
              <a:rPr sz="745" spc="94" dirty="0">
                <a:solidFill>
                  <a:prstClr val="black"/>
                </a:solidFill>
                <a:latin typeface="Times New Roman"/>
                <a:cs typeface="Times New Roman"/>
              </a:rPr>
              <a:t> </a:t>
            </a:r>
            <a:r>
              <a:rPr sz="745" dirty="0">
                <a:solidFill>
                  <a:prstClr val="black"/>
                </a:solidFill>
                <a:latin typeface="Times New Roman"/>
                <a:cs typeface="Times New Roman"/>
              </a:rPr>
              <a:t>REGIONE ASSESSOR</a:t>
            </a:r>
            <a:r>
              <a:rPr sz="745" spc="-31" dirty="0">
                <a:solidFill>
                  <a:prstClr val="black"/>
                </a:solidFill>
                <a:latin typeface="Times New Roman"/>
                <a:cs typeface="Times New Roman"/>
              </a:rPr>
              <a:t>A</a:t>
            </a:r>
            <a:r>
              <a:rPr sz="745" spc="-18" dirty="0">
                <a:solidFill>
                  <a:prstClr val="black"/>
                </a:solidFill>
                <a:latin typeface="Times New Roman"/>
                <a:cs typeface="Times New Roman"/>
              </a:rPr>
              <a:t>T</a:t>
            </a:r>
            <a:r>
              <a:rPr sz="745" dirty="0">
                <a:solidFill>
                  <a:prstClr val="black"/>
                </a:solidFill>
                <a:latin typeface="Times New Roman"/>
                <a:cs typeface="Times New Roman"/>
              </a:rPr>
              <a:t>O</a:t>
            </a:r>
            <a:r>
              <a:rPr sz="745" spc="47" dirty="0">
                <a:solidFill>
                  <a:prstClr val="black"/>
                </a:solidFill>
                <a:latin typeface="Times New Roman"/>
                <a:cs typeface="Times New Roman"/>
              </a:rPr>
              <a:t> </a:t>
            </a:r>
            <a:r>
              <a:rPr sz="745" dirty="0">
                <a:solidFill>
                  <a:prstClr val="black"/>
                </a:solidFill>
                <a:latin typeface="Times New Roman"/>
                <a:cs typeface="Times New Roman"/>
              </a:rPr>
              <a:t>DEGLI</a:t>
            </a:r>
            <a:r>
              <a:rPr sz="745" spc="-19" dirty="0">
                <a:solidFill>
                  <a:prstClr val="black"/>
                </a:solidFill>
                <a:latin typeface="Times New Roman"/>
                <a:cs typeface="Times New Roman"/>
              </a:rPr>
              <a:t> </a:t>
            </a:r>
            <a:r>
              <a:rPr sz="745" dirty="0">
                <a:solidFill>
                  <a:prstClr val="black"/>
                </a:solidFill>
                <a:latin typeface="Times New Roman"/>
                <a:cs typeface="Times New Roman"/>
              </a:rPr>
              <a:t>AF</a:t>
            </a:r>
            <a:r>
              <a:rPr sz="745" spc="-37" dirty="0">
                <a:solidFill>
                  <a:prstClr val="black"/>
                </a:solidFill>
                <a:latin typeface="Times New Roman"/>
                <a:cs typeface="Times New Roman"/>
              </a:rPr>
              <a:t>F</a:t>
            </a:r>
            <a:r>
              <a:rPr sz="745" dirty="0">
                <a:solidFill>
                  <a:prstClr val="black"/>
                </a:solidFill>
                <a:latin typeface="Times New Roman"/>
                <a:cs typeface="Times New Roman"/>
              </a:rPr>
              <a:t>ARI</a:t>
            </a:r>
            <a:r>
              <a:rPr sz="745" spc="-44" dirty="0">
                <a:solidFill>
                  <a:prstClr val="black"/>
                </a:solidFill>
                <a:latin typeface="Times New Roman"/>
                <a:cs typeface="Times New Roman"/>
              </a:rPr>
              <a:t> </a:t>
            </a:r>
            <a:r>
              <a:rPr sz="745" dirty="0">
                <a:solidFill>
                  <a:prstClr val="black"/>
                </a:solidFill>
                <a:latin typeface="Times New Roman"/>
                <a:cs typeface="Times New Roman"/>
              </a:rPr>
              <a:t>GENERALI,</a:t>
            </a:r>
            <a:r>
              <a:rPr sz="745" spc="87" dirty="0">
                <a:solidFill>
                  <a:prstClr val="black"/>
                </a:solidFill>
                <a:latin typeface="Times New Roman"/>
                <a:cs typeface="Times New Roman"/>
              </a:rPr>
              <a:t> </a:t>
            </a:r>
            <a:r>
              <a:rPr sz="745" dirty="0">
                <a:solidFill>
                  <a:prstClr val="black"/>
                </a:solidFill>
                <a:latin typeface="Times New Roman"/>
                <a:cs typeface="Times New Roman"/>
              </a:rPr>
              <a:t>PERSO</a:t>
            </a:r>
            <a:r>
              <a:rPr sz="745" spc="5" dirty="0">
                <a:solidFill>
                  <a:prstClr val="black"/>
                </a:solidFill>
                <a:latin typeface="Times New Roman"/>
                <a:cs typeface="Times New Roman"/>
              </a:rPr>
              <a:t>N</a:t>
            </a:r>
            <a:r>
              <a:rPr sz="745" dirty="0">
                <a:solidFill>
                  <a:prstClr val="black"/>
                </a:solidFill>
                <a:latin typeface="Times New Roman"/>
                <a:cs typeface="Times New Roman"/>
              </a:rPr>
              <a:t>ALE</a:t>
            </a:r>
            <a:r>
              <a:rPr sz="745" spc="89" dirty="0">
                <a:solidFill>
                  <a:prstClr val="black"/>
                </a:solidFill>
                <a:latin typeface="Times New Roman"/>
                <a:cs typeface="Times New Roman"/>
              </a:rPr>
              <a:t> </a:t>
            </a:r>
            <a:r>
              <a:rPr sz="745" dirty="0">
                <a:solidFill>
                  <a:prstClr val="black"/>
                </a:solidFill>
                <a:latin typeface="Times New Roman"/>
                <a:cs typeface="Times New Roman"/>
              </a:rPr>
              <a:t>E RIFORMA</a:t>
            </a:r>
            <a:r>
              <a:rPr sz="745" spc="112" dirty="0">
                <a:solidFill>
                  <a:prstClr val="black"/>
                </a:solidFill>
                <a:latin typeface="Times New Roman"/>
                <a:cs typeface="Times New Roman"/>
              </a:rPr>
              <a:t> </a:t>
            </a:r>
            <a:r>
              <a:rPr sz="745" dirty="0">
                <a:solidFill>
                  <a:prstClr val="black"/>
                </a:solidFill>
                <a:latin typeface="Times New Roman"/>
                <a:cs typeface="Times New Roman"/>
              </a:rPr>
              <a:t>DEL</a:t>
            </a:r>
            <a:r>
              <a:rPr sz="745" spc="28" dirty="0">
                <a:solidFill>
                  <a:prstClr val="black"/>
                </a:solidFill>
                <a:latin typeface="Times New Roman"/>
                <a:cs typeface="Times New Roman"/>
              </a:rPr>
              <a:t>L</a:t>
            </a:r>
            <a:r>
              <a:rPr sz="745" dirty="0">
                <a:solidFill>
                  <a:prstClr val="black"/>
                </a:solidFill>
                <a:latin typeface="Times New Roman"/>
                <a:cs typeface="Times New Roman"/>
              </a:rPr>
              <a:t>A</a:t>
            </a:r>
            <a:r>
              <a:rPr sz="745" spc="69" dirty="0">
                <a:solidFill>
                  <a:prstClr val="black"/>
                </a:solidFill>
                <a:latin typeface="Times New Roman"/>
                <a:cs typeface="Times New Roman"/>
              </a:rPr>
              <a:t> </a:t>
            </a:r>
            <a:r>
              <a:rPr sz="745" dirty="0">
                <a:solidFill>
                  <a:prstClr val="black"/>
                </a:solidFill>
                <a:latin typeface="Times New Roman"/>
                <a:cs typeface="Times New Roman"/>
              </a:rPr>
              <a:t>REGIONE</a:t>
            </a:r>
            <a:endParaRPr sz="745">
              <a:solidFill>
                <a:prstClr val="black"/>
              </a:solidFill>
              <a:latin typeface="Times New Roman"/>
              <a:cs typeface="Times New Roman"/>
            </a:endParaRPr>
          </a:p>
        </p:txBody>
      </p:sp>
      <p:sp>
        <p:nvSpPr>
          <p:cNvPr id="2" name="object 2"/>
          <p:cNvSpPr txBox="1"/>
          <p:nvPr/>
        </p:nvSpPr>
        <p:spPr>
          <a:xfrm>
            <a:off x="466650" y="3437730"/>
            <a:ext cx="1671812" cy="581681"/>
          </a:xfrm>
          <a:prstGeom prst="rect">
            <a:avLst/>
          </a:prstGeom>
        </p:spPr>
        <p:txBody>
          <a:bodyPr wrap="square" lIns="0" tIns="0" rIns="0" bIns="0" rtlCol="0">
            <a:noAutofit/>
          </a:bodyPr>
          <a:lstStyle/>
          <a:p>
            <a:pPr marL="6755" defTabSz="486369">
              <a:lnSpc>
                <a:spcPts val="1995"/>
              </a:lnSpc>
              <a:spcBef>
                <a:spcPts val="99"/>
              </a:spcBef>
            </a:pPr>
            <a:r>
              <a:rPr sz="1968" dirty="0">
                <a:solidFill>
                  <a:prstClr val="black"/>
                </a:solidFill>
                <a:latin typeface="Times New Roman"/>
                <a:cs typeface="Times New Roman"/>
              </a:rPr>
              <a:t>SMART</a:t>
            </a:r>
            <a:r>
              <a:rPr sz="1968" spc="86" dirty="0">
                <a:solidFill>
                  <a:prstClr val="black"/>
                </a:solidFill>
                <a:latin typeface="Times New Roman"/>
                <a:cs typeface="Times New Roman"/>
              </a:rPr>
              <a:t> </a:t>
            </a:r>
            <a:r>
              <a:rPr sz="1968" dirty="0">
                <a:solidFill>
                  <a:prstClr val="black"/>
                </a:solidFill>
                <a:latin typeface="Times New Roman"/>
                <a:cs typeface="Times New Roman"/>
              </a:rPr>
              <a:t>WORKING</a:t>
            </a:r>
            <a:endParaRPr sz="1968">
              <a:solidFill>
                <a:prstClr val="black"/>
              </a:solidFill>
              <a:latin typeface="Times New Roman"/>
              <a:cs typeface="Times New Roman"/>
            </a:endParaRPr>
          </a:p>
          <a:p>
            <a:pPr marL="6755" marR="37594" defTabSz="486369">
              <a:lnSpc>
                <a:spcPct val="95825"/>
              </a:lnSpc>
              <a:spcBef>
                <a:spcPts val="137"/>
              </a:spcBef>
            </a:pPr>
            <a:r>
              <a:rPr sz="1968" dirty="0">
                <a:solidFill>
                  <a:prstClr val="black"/>
                </a:solidFill>
                <a:latin typeface="Times New Roman"/>
                <a:cs typeface="Times New Roman"/>
              </a:rPr>
              <a:t>REGOLE</a:t>
            </a:r>
            <a:r>
              <a:rPr sz="1968" spc="155" dirty="0">
                <a:solidFill>
                  <a:prstClr val="black"/>
                </a:solidFill>
                <a:latin typeface="Times New Roman"/>
                <a:cs typeface="Times New Roman"/>
              </a:rPr>
              <a:t> </a:t>
            </a:r>
            <a:r>
              <a:rPr sz="1968" dirty="0">
                <a:solidFill>
                  <a:prstClr val="black"/>
                </a:solidFill>
                <a:latin typeface="Times New Roman"/>
                <a:cs typeface="Times New Roman"/>
              </a:rPr>
              <a:t>D’USO</a:t>
            </a:r>
            <a:endParaRPr sz="1968">
              <a:solidFill>
                <a:prstClr val="black"/>
              </a:solidFill>
              <a:latin typeface="Times New Roman"/>
              <a:cs typeface="Times New Roman"/>
            </a:endParaRPr>
          </a:p>
        </p:txBody>
      </p:sp>
    </p:spTree>
    <p:extLst>
      <p:ext uri="{BB962C8B-B14F-4D97-AF65-F5344CB8AC3E}">
        <p14:creationId xmlns:p14="http://schemas.microsoft.com/office/powerpoint/2010/main" val="40350218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6061041" y="754791"/>
            <a:ext cx="4599526" cy="6027624"/>
          </a:xfrm>
          <a:custGeom>
            <a:avLst/>
            <a:gdLst/>
            <a:ahLst/>
            <a:cxnLst/>
            <a:rect l="l" t="t" r="r" b="b"/>
            <a:pathLst>
              <a:path w="8647328" h="11332220">
                <a:moveTo>
                  <a:pt x="8647328" y="26397"/>
                </a:moveTo>
                <a:lnTo>
                  <a:pt x="2309552" y="26397"/>
                </a:lnTo>
                <a:lnTo>
                  <a:pt x="0" y="11332220"/>
                </a:lnTo>
                <a:lnTo>
                  <a:pt x="8647328" y="11332220"/>
                </a:lnTo>
                <a:lnTo>
                  <a:pt x="8647328" y="26397"/>
                </a:lnTo>
                <a:close/>
              </a:path>
            </a:pathLst>
          </a:custGeom>
          <a:solidFill>
            <a:srgbClr val="E9983A"/>
          </a:solidFill>
        </p:spPr>
        <p:txBody>
          <a:bodyPr wrap="square" lIns="0" tIns="0" rIns="0" bIns="0" rtlCol="0">
            <a:noAutofit/>
          </a:bodyPr>
          <a:lstStyle/>
          <a:p>
            <a:pPr defTabSz="486369"/>
            <a:endParaRPr sz="957">
              <a:solidFill>
                <a:prstClr val="black"/>
              </a:solidFill>
              <a:latin typeface="Calibri"/>
            </a:endParaRPr>
          </a:p>
        </p:txBody>
      </p:sp>
      <p:sp>
        <p:nvSpPr>
          <p:cNvPr id="15" name="object 15"/>
          <p:cNvSpPr/>
          <p:nvPr/>
        </p:nvSpPr>
        <p:spPr>
          <a:xfrm>
            <a:off x="6431763" y="767096"/>
            <a:ext cx="4263372" cy="6018517"/>
          </a:xfrm>
          <a:prstGeom prst="rect">
            <a:avLst/>
          </a:prstGeom>
          <a:blipFill>
            <a:blip r:embed="rId2"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16" name="object 16"/>
          <p:cNvSpPr/>
          <p:nvPr/>
        </p:nvSpPr>
        <p:spPr>
          <a:xfrm>
            <a:off x="5742690" y="1036244"/>
            <a:ext cx="3249317" cy="1657154"/>
          </a:xfrm>
          <a:prstGeom prst="rect">
            <a:avLst/>
          </a:prstGeom>
          <a:blipFill>
            <a:blip r:embed="rId3"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17" name="object 17"/>
          <p:cNvSpPr/>
          <p:nvPr/>
        </p:nvSpPr>
        <p:spPr>
          <a:xfrm>
            <a:off x="9419549" y="5991858"/>
            <a:ext cx="1096079" cy="625174"/>
          </a:xfrm>
          <a:prstGeom prst="rect">
            <a:avLst/>
          </a:prstGeom>
          <a:blipFill>
            <a:blip r:embed="rId4"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13" name="object 13"/>
          <p:cNvSpPr/>
          <p:nvPr/>
        </p:nvSpPr>
        <p:spPr>
          <a:xfrm>
            <a:off x="1239766" y="2664927"/>
            <a:ext cx="441381" cy="441381"/>
          </a:xfrm>
          <a:prstGeom prst="rect">
            <a:avLst/>
          </a:prstGeom>
          <a:blipFill>
            <a:blip r:embed="rId5"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12" name="object 12"/>
          <p:cNvSpPr/>
          <p:nvPr/>
        </p:nvSpPr>
        <p:spPr>
          <a:xfrm>
            <a:off x="491777" y="5936184"/>
            <a:ext cx="2057031" cy="548794"/>
          </a:xfrm>
          <a:prstGeom prst="rect">
            <a:avLst/>
          </a:prstGeom>
          <a:blipFill>
            <a:blip r:embed="rId6"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11" name="object 11"/>
          <p:cNvSpPr txBox="1"/>
          <p:nvPr/>
        </p:nvSpPr>
        <p:spPr>
          <a:xfrm>
            <a:off x="7885197" y="1147365"/>
            <a:ext cx="2141900" cy="210034"/>
          </a:xfrm>
          <a:prstGeom prst="rect">
            <a:avLst/>
          </a:prstGeom>
        </p:spPr>
        <p:txBody>
          <a:bodyPr wrap="square" lIns="0" tIns="0" rIns="0" bIns="0" rtlCol="0">
            <a:noAutofit/>
          </a:bodyPr>
          <a:lstStyle/>
          <a:p>
            <a:pPr marL="6755" defTabSz="486369">
              <a:lnSpc>
                <a:spcPts val="787"/>
              </a:lnSpc>
              <a:spcBef>
                <a:spcPts val="69"/>
              </a:spcBef>
            </a:pPr>
            <a:r>
              <a:rPr sz="745" b="1" dirty="0">
                <a:solidFill>
                  <a:srgbClr val="FEFFFE"/>
                </a:solidFill>
                <a:latin typeface="Times New Roman"/>
                <a:cs typeface="Times New Roman"/>
              </a:rPr>
              <a:t>REGIONE </a:t>
            </a:r>
            <a:r>
              <a:rPr sz="745" b="1" spc="96" dirty="0">
                <a:solidFill>
                  <a:srgbClr val="FEFFFE"/>
                </a:solidFill>
                <a:latin typeface="Times New Roman"/>
                <a:cs typeface="Times New Roman"/>
              </a:rPr>
              <a:t> </a:t>
            </a:r>
            <a:r>
              <a:rPr sz="745" b="1" spc="-18" dirty="0">
                <a:solidFill>
                  <a:srgbClr val="FEFFFE"/>
                </a:solidFill>
                <a:latin typeface="Times New Roman"/>
                <a:cs typeface="Times New Roman"/>
              </a:rPr>
              <a:t>A</a:t>
            </a:r>
            <a:r>
              <a:rPr sz="745" b="1" dirty="0">
                <a:solidFill>
                  <a:srgbClr val="FEFFFE"/>
                </a:solidFill>
                <a:latin typeface="Times New Roman"/>
                <a:cs typeface="Times New Roman"/>
              </a:rPr>
              <a:t>U</a:t>
            </a:r>
            <a:r>
              <a:rPr sz="745" b="1" spc="-6" dirty="0">
                <a:solidFill>
                  <a:srgbClr val="FEFFFE"/>
                </a:solidFill>
                <a:latin typeface="Times New Roman"/>
                <a:cs typeface="Times New Roman"/>
              </a:rPr>
              <a:t>T</a:t>
            </a:r>
            <a:r>
              <a:rPr sz="745" b="1" dirty="0">
                <a:solidFill>
                  <a:srgbClr val="FEFFFE"/>
                </a:solidFill>
                <a:latin typeface="Times New Roman"/>
                <a:cs typeface="Times New Roman"/>
              </a:rPr>
              <a:t>Ò</a:t>
            </a:r>
            <a:r>
              <a:rPr sz="745" b="1" spc="9" dirty="0">
                <a:solidFill>
                  <a:srgbClr val="FEFFFE"/>
                </a:solidFill>
                <a:latin typeface="Times New Roman"/>
                <a:cs typeface="Times New Roman"/>
              </a:rPr>
              <a:t>N</a:t>
            </a:r>
            <a:r>
              <a:rPr sz="745" b="1" dirty="0">
                <a:solidFill>
                  <a:srgbClr val="FEFFFE"/>
                </a:solidFill>
                <a:latin typeface="Times New Roman"/>
                <a:cs typeface="Times New Roman"/>
              </a:rPr>
              <a:t>OMA</a:t>
            </a:r>
            <a:r>
              <a:rPr sz="745" b="1" spc="53" dirty="0">
                <a:solidFill>
                  <a:srgbClr val="FEFFFE"/>
                </a:solidFill>
                <a:latin typeface="Times New Roman"/>
                <a:cs typeface="Times New Roman"/>
              </a:rPr>
              <a:t> </a:t>
            </a:r>
            <a:r>
              <a:rPr sz="745" b="1" dirty="0">
                <a:solidFill>
                  <a:srgbClr val="FEFFFE"/>
                </a:solidFill>
                <a:latin typeface="Times New Roman"/>
                <a:cs typeface="Times New Roman"/>
              </a:rPr>
              <a:t>DE</a:t>
            </a:r>
            <a:r>
              <a:rPr sz="745" b="1" spc="61" dirty="0">
                <a:solidFill>
                  <a:srgbClr val="FEFFFE"/>
                </a:solidFill>
                <a:latin typeface="Times New Roman"/>
                <a:cs typeface="Times New Roman"/>
              </a:rPr>
              <a:t> </a:t>
            </a:r>
            <a:r>
              <a:rPr sz="745" b="1" spc="-10" dirty="0">
                <a:solidFill>
                  <a:srgbClr val="FEFFFE"/>
                </a:solidFill>
                <a:latin typeface="Times New Roman"/>
                <a:cs typeface="Times New Roman"/>
              </a:rPr>
              <a:t>S</a:t>
            </a:r>
            <a:r>
              <a:rPr sz="745" b="1" dirty="0">
                <a:solidFill>
                  <a:srgbClr val="FEFFFE"/>
                </a:solidFill>
                <a:latin typeface="Times New Roman"/>
                <a:cs typeface="Times New Roman"/>
              </a:rPr>
              <a:t>ARDIG</a:t>
            </a:r>
            <a:r>
              <a:rPr sz="745" b="1" spc="2" dirty="0">
                <a:solidFill>
                  <a:srgbClr val="FEFFFE"/>
                </a:solidFill>
                <a:latin typeface="Times New Roman"/>
                <a:cs typeface="Times New Roman"/>
              </a:rPr>
              <a:t>N</a:t>
            </a:r>
            <a:r>
              <a:rPr sz="745" b="1" dirty="0">
                <a:solidFill>
                  <a:srgbClr val="FEFFFE"/>
                </a:solidFill>
                <a:latin typeface="Times New Roman"/>
                <a:cs typeface="Times New Roman"/>
              </a:rPr>
              <a:t>A REGIONE </a:t>
            </a:r>
            <a:r>
              <a:rPr sz="745" b="1" spc="96" dirty="0">
                <a:solidFill>
                  <a:srgbClr val="FEFFFE"/>
                </a:solidFill>
                <a:latin typeface="Times New Roman"/>
                <a:cs typeface="Times New Roman"/>
              </a:rPr>
              <a:t> </a:t>
            </a:r>
            <a:r>
              <a:rPr sz="745" b="1" spc="-18" dirty="0">
                <a:solidFill>
                  <a:srgbClr val="FEFFFE"/>
                </a:solidFill>
                <a:latin typeface="Times New Roman"/>
                <a:cs typeface="Times New Roman"/>
              </a:rPr>
              <a:t>A</a:t>
            </a:r>
            <a:r>
              <a:rPr sz="745" b="1" dirty="0">
                <a:solidFill>
                  <a:srgbClr val="FEFFFE"/>
                </a:solidFill>
                <a:latin typeface="Times New Roman"/>
                <a:cs typeface="Times New Roman"/>
              </a:rPr>
              <a:t>U</a:t>
            </a:r>
            <a:r>
              <a:rPr sz="745" b="1" spc="-6" dirty="0">
                <a:solidFill>
                  <a:srgbClr val="FEFFFE"/>
                </a:solidFill>
                <a:latin typeface="Times New Roman"/>
                <a:cs typeface="Times New Roman"/>
              </a:rPr>
              <a:t>T</a:t>
            </a:r>
            <a:r>
              <a:rPr sz="745" b="1" dirty="0">
                <a:solidFill>
                  <a:srgbClr val="FEFFFE"/>
                </a:solidFill>
                <a:latin typeface="Times New Roman"/>
                <a:cs typeface="Times New Roman"/>
              </a:rPr>
              <a:t>O</a:t>
            </a:r>
            <a:r>
              <a:rPr sz="745" b="1" spc="9" dirty="0">
                <a:solidFill>
                  <a:srgbClr val="FEFFFE"/>
                </a:solidFill>
                <a:latin typeface="Times New Roman"/>
                <a:cs typeface="Times New Roman"/>
              </a:rPr>
              <a:t>N</a:t>
            </a:r>
            <a:r>
              <a:rPr sz="745" b="1" dirty="0">
                <a:solidFill>
                  <a:srgbClr val="FEFFFE"/>
                </a:solidFill>
                <a:latin typeface="Times New Roman"/>
                <a:cs typeface="Times New Roman"/>
              </a:rPr>
              <a:t>OMA</a:t>
            </a:r>
            <a:r>
              <a:rPr sz="745" b="1" spc="53" dirty="0">
                <a:solidFill>
                  <a:srgbClr val="FEFFFE"/>
                </a:solidFill>
                <a:latin typeface="Times New Roman"/>
                <a:cs typeface="Times New Roman"/>
              </a:rPr>
              <a:t> </a:t>
            </a:r>
            <a:r>
              <a:rPr sz="745" b="1" dirty="0">
                <a:solidFill>
                  <a:srgbClr val="FEFFFE"/>
                </a:solidFill>
                <a:latin typeface="Times New Roman"/>
                <a:cs typeface="Times New Roman"/>
              </a:rPr>
              <a:t>DEL</a:t>
            </a:r>
            <a:r>
              <a:rPr sz="745" b="1" spc="23" dirty="0">
                <a:solidFill>
                  <a:srgbClr val="FEFFFE"/>
                </a:solidFill>
                <a:latin typeface="Times New Roman"/>
                <a:cs typeface="Times New Roman"/>
              </a:rPr>
              <a:t>L</a:t>
            </a:r>
            <a:r>
              <a:rPr sz="745" b="1" dirty="0">
                <a:solidFill>
                  <a:srgbClr val="FEFFFE"/>
                </a:solidFill>
                <a:latin typeface="Times New Roman"/>
                <a:cs typeface="Times New Roman"/>
              </a:rPr>
              <a:t>A</a:t>
            </a:r>
            <a:r>
              <a:rPr sz="745" b="1" spc="-61" dirty="0">
                <a:solidFill>
                  <a:srgbClr val="FEFFFE"/>
                </a:solidFill>
                <a:latin typeface="Times New Roman"/>
                <a:cs typeface="Times New Roman"/>
              </a:rPr>
              <a:t> </a:t>
            </a:r>
            <a:r>
              <a:rPr sz="745" b="1" spc="-10" dirty="0">
                <a:solidFill>
                  <a:srgbClr val="FEFFFE"/>
                </a:solidFill>
                <a:latin typeface="Times New Roman"/>
                <a:cs typeface="Times New Roman"/>
              </a:rPr>
              <a:t>S</a:t>
            </a:r>
            <a:r>
              <a:rPr sz="745" b="1" dirty="0">
                <a:solidFill>
                  <a:srgbClr val="FEFFFE"/>
                </a:solidFill>
                <a:latin typeface="Times New Roman"/>
                <a:cs typeface="Times New Roman"/>
              </a:rPr>
              <a:t>ARDEG</a:t>
            </a:r>
            <a:r>
              <a:rPr sz="745" b="1" spc="2" dirty="0">
                <a:solidFill>
                  <a:srgbClr val="FEFFFE"/>
                </a:solidFill>
                <a:latin typeface="Times New Roman"/>
                <a:cs typeface="Times New Roman"/>
              </a:rPr>
              <a:t>N</a:t>
            </a:r>
            <a:r>
              <a:rPr sz="745" b="1" dirty="0">
                <a:solidFill>
                  <a:srgbClr val="FEFFFE"/>
                </a:solidFill>
                <a:latin typeface="Times New Roman"/>
                <a:cs typeface="Times New Roman"/>
              </a:rPr>
              <a:t>A</a:t>
            </a:r>
            <a:endParaRPr sz="745">
              <a:solidFill>
                <a:prstClr val="black"/>
              </a:solidFill>
              <a:latin typeface="Times New Roman"/>
              <a:cs typeface="Times New Roman"/>
            </a:endParaRPr>
          </a:p>
        </p:txBody>
      </p:sp>
      <p:sp>
        <p:nvSpPr>
          <p:cNvPr id="10" name="object 10"/>
          <p:cNvSpPr txBox="1"/>
          <p:nvPr/>
        </p:nvSpPr>
        <p:spPr>
          <a:xfrm>
            <a:off x="433233" y="1154244"/>
            <a:ext cx="1705229" cy="1618002"/>
          </a:xfrm>
          <a:prstGeom prst="rect">
            <a:avLst/>
          </a:prstGeom>
        </p:spPr>
        <p:txBody>
          <a:bodyPr wrap="square" lIns="0" tIns="0" rIns="0" bIns="0" rtlCol="0">
            <a:noAutofit/>
          </a:bodyPr>
          <a:lstStyle/>
          <a:p>
            <a:pPr marL="40172" defTabSz="486369">
              <a:lnSpc>
                <a:spcPts val="1995"/>
              </a:lnSpc>
              <a:spcBef>
                <a:spcPts val="99"/>
              </a:spcBef>
            </a:pPr>
            <a:r>
              <a:rPr sz="1968" dirty="0">
                <a:solidFill>
                  <a:prstClr val="black"/>
                </a:solidFill>
                <a:latin typeface="Times New Roman"/>
                <a:cs typeface="Times New Roman"/>
              </a:rPr>
              <a:t>SMART</a:t>
            </a:r>
            <a:r>
              <a:rPr sz="1968" spc="86" dirty="0">
                <a:solidFill>
                  <a:prstClr val="black"/>
                </a:solidFill>
                <a:latin typeface="Times New Roman"/>
                <a:cs typeface="Times New Roman"/>
              </a:rPr>
              <a:t> </a:t>
            </a:r>
            <a:r>
              <a:rPr sz="1968" dirty="0">
                <a:solidFill>
                  <a:prstClr val="black"/>
                </a:solidFill>
                <a:latin typeface="Times New Roman"/>
                <a:cs typeface="Times New Roman"/>
              </a:rPr>
              <a:t>WORKING</a:t>
            </a:r>
            <a:endParaRPr sz="1968">
              <a:solidFill>
                <a:prstClr val="black"/>
              </a:solidFill>
              <a:latin typeface="Times New Roman"/>
              <a:cs typeface="Times New Roman"/>
            </a:endParaRPr>
          </a:p>
          <a:p>
            <a:pPr marL="40172" marR="37594" defTabSz="486369">
              <a:lnSpc>
                <a:spcPct val="95825"/>
              </a:lnSpc>
              <a:spcBef>
                <a:spcPts val="137"/>
              </a:spcBef>
            </a:pPr>
            <a:r>
              <a:rPr sz="1968" dirty="0">
                <a:solidFill>
                  <a:prstClr val="black"/>
                </a:solidFill>
                <a:latin typeface="Times New Roman"/>
                <a:cs typeface="Times New Roman"/>
              </a:rPr>
              <a:t>REGOLE</a:t>
            </a:r>
            <a:r>
              <a:rPr sz="1968" spc="155" dirty="0">
                <a:solidFill>
                  <a:prstClr val="black"/>
                </a:solidFill>
                <a:latin typeface="Times New Roman"/>
                <a:cs typeface="Times New Roman"/>
              </a:rPr>
              <a:t> </a:t>
            </a:r>
            <a:r>
              <a:rPr sz="1968" dirty="0">
                <a:solidFill>
                  <a:prstClr val="black"/>
                </a:solidFill>
                <a:latin typeface="Times New Roman"/>
                <a:cs typeface="Times New Roman"/>
              </a:rPr>
              <a:t>D’USO</a:t>
            </a:r>
            <a:endParaRPr sz="1968">
              <a:solidFill>
                <a:prstClr val="black"/>
              </a:solidFill>
              <a:latin typeface="Times New Roman"/>
              <a:cs typeface="Times New Roman"/>
            </a:endParaRPr>
          </a:p>
          <a:p>
            <a:pPr marL="6755" marR="37594" defTabSz="486369">
              <a:lnSpc>
                <a:spcPts val="7026"/>
              </a:lnSpc>
              <a:spcBef>
                <a:spcPts val="1570"/>
              </a:spcBef>
            </a:pPr>
            <a:r>
              <a:rPr sz="9335" baseline="-1734" dirty="0">
                <a:solidFill>
                  <a:srgbClr val="E79745"/>
                </a:solidFill>
                <a:latin typeface="Times New Roman"/>
                <a:cs typeface="Times New Roman"/>
              </a:rPr>
              <a:t>1</a:t>
            </a:r>
            <a:endParaRPr sz="6223">
              <a:solidFill>
                <a:prstClr val="black"/>
              </a:solidFill>
              <a:latin typeface="Times New Roman"/>
              <a:cs typeface="Times New Roman"/>
            </a:endParaRPr>
          </a:p>
        </p:txBody>
      </p:sp>
      <p:sp>
        <p:nvSpPr>
          <p:cNvPr id="9" name="object 9"/>
          <p:cNvSpPr txBox="1"/>
          <p:nvPr/>
        </p:nvSpPr>
        <p:spPr>
          <a:xfrm>
            <a:off x="7885196" y="1453692"/>
            <a:ext cx="2573562" cy="494039"/>
          </a:xfrm>
          <a:prstGeom prst="rect">
            <a:avLst/>
          </a:prstGeom>
        </p:spPr>
        <p:txBody>
          <a:bodyPr wrap="square" lIns="0" tIns="0" rIns="0" bIns="0" rtlCol="0">
            <a:noAutofit/>
          </a:bodyPr>
          <a:lstStyle/>
          <a:p>
            <a:pPr marL="6755" marR="9557" defTabSz="486369">
              <a:lnSpc>
                <a:spcPts val="819"/>
              </a:lnSpc>
              <a:spcBef>
                <a:spcPts val="41"/>
              </a:spcBef>
            </a:pPr>
            <a:r>
              <a:rPr sz="745" dirty="0">
                <a:solidFill>
                  <a:srgbClr val="FEFFFE"/>
                </a:solidFill>
                <a:latin typeface="Times New Roman"/>
                <a:cs typeface="Times New Roman"/>
              </a:rPr>
              <a:t>ASSESSORADU</a:t>
            </a:r>
            <a:r>
              <a:rPr sz="745" spc="38" dirty="0">
                <a:solidFill>
                  <a:srgbClr val="FEFFFE"/>
                </a:solidFill>
                <a:latin typeface="Times New Roman"/>
                <a:cs typeface="Times New Roman"/>
              </a:rPr>
              <a:t> </a:t>
            </a:r>
            <a:r>
              <a:rPr sz="745" dirty="0">
                <a:solidFill>
                  <a:srgbClr val="FEFFFE"/>
                </a:solidFill>
                <a:latin typeface="Times New Roman"/>
                <a:cs typeface="Times New Roman"/>
              </a:rPr>
              <a:t>DE</a:t>
            </a:r>
            <a:r>
              <a:rPr sz="745" spc="28" dirty="0">
                <a:solidFill>
                  <a:srgbClr val="FEFFFE"/>
                </a:solidFill>
                <a:latin typeface="Times New Roman"/>
                <a:cs typeface="Times New Roman"/>
              </a:rPr>
              <a:t> </a:t>
            </a:r>
            <a:r>
              <a:rPr sz="745" dirty="0">
                <a:solidFill>
                  <a:srgbClr val="FEFFFE"/>
                </a:solidFill>
                <a:latin typeface="Times New Roman"/>
                <a:cs typeface="Times New Roman"/>
              </a:rPr>
              <a:t>SOS </a:t>
            </a:r>
            <a:r>
              <a:rPr sz="745" spc="53" dirty="0">
                <a:solidFill>
                  <a:srgbClr val="FEFFFE"/>
                </a:solidFill>
                <a:latin typeface="Times New Roman"/>
                <a:cs typeface="Times New Roman"/>
              </a:rPr>
              <a:t> </a:t>
            </a:r>
            <a:r>
              <a:rPr sz="745" dirty="0">
                <a:solidFill>
                  <a:srgbClr val="FEFFFE"/>
                </a:solidFill>
                <a:latin typeface="Times New Roman"/>
                <a:cs typeface="Times New Roman"/>
              </a:rPr>
              <a:t>A</a:t>
            </a:r>
            <a:r>
              <a:rPr sz="745" spc="-37" dirty="0">
                <a:solidFill>
                  <a:srgbClr val="FEFFFE"/>
                </a:solidFill>
                <a:latin typeface="Times New Roman"/>
                <a:cs typeface="Times New Roman"/>
              </a:rPr>
              <a:t>F</a:t>
            </a:r>
            <a:r>
              <a:rPr sz="745" dirty="0">
                <a:solidFill>
                  <a:srgbClr val="FEFFFE"/>
                </a:solidFill>
                <a:latin typeface="Times New Roman"/>
                <a:cs typeface="Times New Roman"/>
              </a:rPr>
              <a:t>ÀRIOS</a:t>
            </a:r>
            <a:r>
              <a:rPr sz="745" spc="149" dirty="0">
                <a:solidFill>
                  <a:srgbClr val="FEFFFE"/>
                </a:solidFill>
                <a:latin typeface="Times New Roman"/>
                <a:cs typeface="Times New Roman"/>
              </a:rPr>
              <a:t> </a:t>
            </a:r>
            <a:r>
              <a:rPr sz="745" dirty="0">
                <a:solidFill>
                  <a:srgbClr val="FEFFFE"/>
                </a:solidFill>
                <a:latin typeface="Times New Roman"/>
                <a:cs typeface="Times New Roman"/>
              </a:rPr>
              <a:t>GENERALES,</a:t>
            </a:r>
            <a:endParaRPr sz="745">
              <a:solidFill>
                <a:prstClr val="black"/>
              </a:solidFill>
              <a:latin typeface="Times New Roman"/>
              <a:cs typeface="Times New Roman"/>
            </a:endParaRPr>
          </a:p>
          <a:p>
            <a:pPr marL="6755" defTabSz="486369">
              <a:lnSpc>
                <a:spcPts val="1011"/>
              </a:lnSpc>
              <a:spcBef>
                <a:spcPts val="47"/>
              </a:spcBef>
            </a:pPr>
            <a:r>
              <a:rPr sz="745" dirty="0">
                <a:solidFill>
                  <a:srgbClr val="FEFFFE"/>
                </a:solidFill>
                <a:latin typeface="Times New Roman"/>
                <a:cs typeface="Times New Roman"/>
              </a:rPr>
              <a:t>PERSO</a:t>
            </a:r>
            <a:r>
              <a:rPr sz="745" spc="5" dirty="0">
                <a:solidFill>
                  <a:srgbClr val="FEFFFE"/>
                </a:solidFill>
                <a:latin typeface="Times New Roman"/>
                <a:cs typeface="Times New Roman"/>
              </a:rPr>
              <a:t>N</a:t>
            </a:r>
            <a:r>
              <a:rPr sz="745" dirty="0">
                <a:solidFill>
                  <a:srgbClr val="FEFFFE"/>
                </a:solidFill>
                <a:latin typeface="Times New Roman"/>
                <a:cs typeface="Times New Roman"/>
              </a:rPr>
              <a:t>ALE</a:t>
            </a:r>
            <a:r>
              <a:rPr sz="745" spc="89" dirty="0">
                <a:solidFill>
                  <a:srgbClr val="FEFFFE"/>
                </a:solidFill>
                <a:latin typeface="Times New Roman"/>
                <a:cs typeface="Times New Roman"/>
              </a:rPr>
              <a:t> </a:t>
            </a:r>
            <a:r>
              <a:rPr sz="745" dirty="0">
                <a:solidFill>
                  <a:srgbClr val="FEFFFE"/>
                </a:solidFill>
                <a:latin typeface="Times New Roman"/>
                <a:cs typeface="Times New Roman"/>
              </a:rPr>
              <a:t>E</a:t>
            </a:r>
            <a:r>
              <a:rPr sz="745" spc="20" dirty="0">
                <a:solidFill>
                  <a:srgbClr val="FEFFFE"/>
                </a:solidFill>
                <a:latin typeface="Times New Roman"/>
                <a:cs typeface="Times New Roman"/>
              </a:rPr>
              <a:t> </a:t>
            </a:r>
            <a:r>
              <a:rPr sz="745" dirty="0">
                <a:solidFill>
                  <a:srgbClr val="FEFFFE"/>
                </a:solidFill>
                <a:latin typeface="Times New Roman"/>
                <a:cs typeface="Times New Roman"/>
              </a:rPr>
              <a:t>REFORMA</a:t>
            </a:r>
            <a:r>
              <a:rPr sz="745" spc="131" dirty="0">
                <a:solidFill>
                  <a:srgbClr val="FEFFFE"/>
                </a:solidFill>
                <a:latin typeface="Times New Roman"/>
                <a:cs typeface="Times New Roman"/>
              </a:rPr>
              <a:t> </a:t>
            </a:r>
            <a:r>
              <a:rPr sz="745" dirty="0">
                <a:solidFill>
                  <a:srgbClr val="FEFFFE"/>
                </a:solidFill>
                <a:latin typeface="Times New Roman"/>
                <a:cs typeface="Times New Roman"/>
              </a:rPr>
              <a:t>DE</a:t>
            </a:r>
            <a:r>
              <a:rPr sz="745" spc="28" dirty="0">
                <a:solidFill>
                  <a:srgbClr val="FEFFFE"/>
                </a:solidFill>
                <a:latin typeface="Times New Roman"/>
                <a:cs typeface="Times New Roman"/>
              </a:rPr>
              <a:t> </a:t>
            </a:r>
            <a:r>
              <a:rPr sz="745" spc="-5" dirty="0">
                <a:solidFill>
                  <a:srgbClr val="FEFFFE"/>
                </a:solidFill>
                <a:latin typeface="Times New Roman"/>
                <a:cs typeface="Times New Roman"/>
              </a:rPr>
              <a:t>S</a:t>
            </a:r>
            <a:r>
              <a:rPr sz="745" dirty="0">
                <a:solidFill>
                  <a:srgbClr val="FEFFFE"/>
                </a:solidFill>
                <a:latin typeface="Times New Roman"/>
                <a:cs typeface="Times New Roman"/>
              </a:rPr>
              <a:t>A</a:t>
            </a:r>
            <a:r>
              <a:rPr sz="745" spc="94" dirty="0">
                <a:solidFill>
                  <a:srgbClr val="FEFFFE"/>
                </a:solidFill>
                <a:latin typeface="Times New Roman"/>
                <a:cs typeface="Times New Roman"/>
              </a:rPr>
              <a:t> </a:t>
            </a:r>
            <a:r>
              <a:rPr sz="745" dirty="0">
                <a:solidFill>
                  <a:srgbClr val="FEFFFE"/>
                </a:solidFill>
                <a:latin typeface="Times New Roman"/>
                <a:cs typeface="Times New Roman"/>
              </a:rPr>
              <a:t>REGIONE ASSESSOR</a:t>
            </a:r>
            <a:r>
              <a:rPr sz="745" spc="-31" dirty="0">
                <a:solidFill>
                  <a:srgbClr val="FEFFFE"/>
                </a:solidFill>
                <a:latin typeface="Times New Roman"/>
                <a:cs typeface="Times New Roman"/>
              </a:rPr>
              <a:t>A</a:t>
            </a:r>
            <a:r>
              <a:rPr sz="745" spc="-18" dirty="0">
                <a:solidFill>
                  <a:srgbClr val="FEFFFE"/>
                </a:solidFill>
                <a:latin typeface="Times New Roman"/>
                <a:cs typeface="Times New Roman"/>
              </a:rPr>
              <a:t>T</a:t>
            </a:r>
            <a:r>
              <a:rPr sz="745" dirty="0">
                <a:solidFill>
                  <a:srgbClr val="FEFFFE"/>
                </a:solidFill>
                <a:latin typeface="Times New Roman"/>
                <a:cs typeface="Times New Roman"/>
              </a:rPr>
              <a:t>O</a:t>
            </a:r>
            <a:r>
              <a:rPr sz="745" spc="47" dirty="0">
                <a:solidFill>
                  <a:srgbClr val="FEFFFE"/>
                </a:solidFill>
                <a:latin typeface="Times New Roman"/>
                <a:cs typeface="Times New Roman"/>
              </a:rPr>
              <a:t> </a:t>
            </a:r>
            <a:r>
              <a:rPr sz="745" dirty="0">
                <a:solidFill>
                  <a:srgbClr val="FEFFFE"/>
                </a:solidFill>
                <a:latin typeface="Times New Roman"/>
                <a:cs typeface="Times New Roman"/>
              </a:rPr>
              <a:t>DEGLI</a:t>
            </a:r>
            <a:r>
              <a:rPr sz="745" spc="-19" dirty="0">
                <a:solidFill>
                  <a:srgbClr val="FEFFFE"/>
                </a:solidFill>
                <a:latin typeface="Times New Roman"/>
                <a:cs typeface="Times New Roman"/>
              </a:rPr>
              <a:t> </a:t>
            </a:r>
            <a:r>
              <a:rPr sz="745" dirty="0">
                <a:solidFill>
                  <a:srgbClr val="FEFFFE"/>
                </a:solidFill>
                <a:latin typeface="Times New Roman"/>
                <a:cs typeface="Times New Roman"/>
              </a:rPr>
              <a:t>AF</a:t>
            </a:r>
            <a:r>
              <a:rPr sz="745" spc="-37" dirty="0">
                <a:solidFill>
                  <a:srgbClr val="FEFFFE"/>
                </a:solidFill>
                <a:latin typeface="Times New Roman"/>
                <a:cs typeface="Times New Roman"/>
              </a:rPr>
              <a:t>F</a:t>
            </a:r>
            <a:r>
              <a:rPr sz="745" dirty="0">
                <a:solidFill>
                  <a:srgbClr val="FEFFFE"/>
                </a:solidFill>
                <a:latin typeface="Times New Roman"/>
                <a:cs typeface="Times New Roman"/>
              </a:rPr>
              <a:t>ARI</a:t>
            </a:r>
            <a:r>
              <a:rPr sz="745" spc="-44" dirty="0">
                <a:solidFill>
                  <a:srgbClr val="FEFFFE"/>
                </a:solidFill>
                <a:latin typeface="Times New Roman"/>
                <a:cs typeface="Times New Roman"/>
              </a:rPr>
              <a:t> </a:t>
            </a:r>
            <a:r>
              <a:rPr sz="745" dirty="0">
                <a:solidFill>
                  <a:srgbClr val="FEFFFE"/>
                </a:solidFill>
                <a:latin typeface="Times New Roman"/>
                <a:cs typeface="Times New Roman"/>
              </a:rPr>
              <a:t>GENERALI,</a:t>
            </a:r>
            <a:r>
              <a:rPr sz="745" spc="87" dirty="0">
                <a:solidFill>
                  <a:srgbClr val="FEFFFE"/>
                </a:solidFill>
                <a:latin typeface="Times New Roman"/>
                <a:cs typeface="Times New Roman"/>
              </a:rPr>
              <a:t> </a:t>
            </a:r>
            <a:r>
              <a:rPr sz="745" dirty="0">
                <a:solidFill>
                  <a:srgbClr val="FEFFFE"/>
                </a:solidFill>
                <a:latin typeface="Times New Roman"/>
                <a:cs typeface="Times New Roman"/>
              </a:rPr>
              <a:t>PERSO</a:t>
            </a:r>
            <a:r>
              <a:rPr sz="745" spc="5" dirty="0">
                <a:solidFill>
                  <a:srgbClr val="FEFFFE"/>
                </a:solidFill>
                <a:latin typeface="Times New Roman"/>
                <a:cs typeface="Times New Roman"/>
              </a:rPr>
              <a:t>N</a:t>
            </a:r>
            <a:r>
              <a:rPr sz="745" dirty="0">
                <a:solidFill>
                  <a:srgbClr val="FEFFFE"/>
                </a:solidFill>
                <a:latin typeface="Times New Roman"/>
                <a:cs typeface="Times New Roman"/>
              </a:rPr>
              <a:t>ALE</a:t>
            </a:r>
            <a:r>
              <a:rPr sz="745" spc="89" dirty="0">
                <a:solidFill>
                  <a:srgbClr val="FEFFFE"/>
                </a:solidFill>
                <a:latin typeface="Times New Roman"/>
                <a:cs typeface="Times New Roman"/>
              </a:rPr>
              <a:t> </a:t>
            </a:r>
            <a:r>
              <a:rPr sz="745" dirty="0">
                <a:solidFill>
                  <a:srgbClr val="FEFFFE"/>
                </a:solidFill>
                <a:latin typeface="Times New Roman"/>
                <a:cs typeface="Times New Roman"/>
              </a:rPr>
              <a:t>E RIFORMA</a:t>
            </a:r>
            <a:r>
              <a:rPr sz="745" spc="112" dirty="0">
                <a:solidFill>
                  <a:srgbClr val="FEFFFE"/>
                </a:solidFill>
                <a:latin typeface="Times New Roman"/>
                <a:cs typeface="Times New Roman"/>
              </a:rPr>
              <a:t> </a:t>
            </a:r>
            <a:r>
              <a:rPr sz="745" dirty="0">
                <a:solidFill>
                  <a:srgbClr val="FEFFFE"/>
                </a:solidFill>
                <a:latin typeface="Times New Roman"/>
                <a:cs typeface="Times New Roman"/>
              </a:rPr>
              <a:t>DEL</a:t>
            </a:r>
            <a:r>
              <a:rPr sz="745" spc="28" dirty="0">
                <a:solidFill>
                  <a:srgbClr val="FEFFFE"/>
                </a:solidFill>
                <a:latin typeface="Times New Roman"/>
                <a:cs typeface="Times New Roman"/>
              </a:rPr>
              <a:t>L</a:t>
            </a:r>
            <a:r>
              <a:rPr sz="745" dirty="0">
                <a:solidFill>
                  <a:srgbClr val="FEFFFE"/>
                </a:solidFill>
                <a:latin typeface="Times New Roman"/>
                <a:cs typeface="Times New Roman"/>
              </a:rPr>
              <a:t>A</a:t>
            </a:r>
            <a:r>
              <a:rPr sz="745" spc="69" dirty="0">
                <a:solidFill>
                  <a:srgbClr val="FEFFFE"/>
                </a:solidFill>
                <a:latin typeface="Times New Roman"/>
                <a:cs typeface="Times New Roman"/>
              </a:rPr>
              <a:t> </a:t>
            </a:r>
            <a:r>
              <a:rPr sz="745" dirty="0">
                <a:solidFill>
                  <a:srgbClr val="FEFFFE"/>
                </a:solidFill>
                <a:latin typeface="Times New Roman"/>
                <a:cs typeface="Times New Roman"/>
              </a:rPr>
              <a:t>REGIONE</a:t>
            </a:r>
            <a:endParaRPr sz="745">
              <a:solidFill>
                <a:prstClr val="black"/>
              </a:solidFill>
              <a:latin typeface="Times New Roman"/>
              <a:cs typeface="Times New Roman"/>
            </a:endParaRPr>
          </a:p>
        </p:txBody>
      </p:sp>
      <p:sp>
        <p:nvSpPr>
          <p:cNvPr id="8" name="object 8"/>
          <p:cNvSpPr txBox="1"/>
          <p:nvPr/>
        </p:nvSpPr>
        <p:spPr>
          <a:xfrm>
            <a:off x="1034737" y="2240293"/>
            <a:ext cx="1481079" cy="662515"/>
          </a:xfrm>
          <a:prstGeom prst="rect">
            <a:avLst/>
          </a:prstGeom>
        </p:spPr>
        <p:txBody>
          <a:bodyPr wrap="square" lIns="0" tIns="0" rIns="0" bIns="0" rtlCol="0">
            <a:noAutofit/>
          </a:bodyPr>
          <a:lstStyle/>
          <a:p>
            <a:pPr marL="6755" marR="25062" defTabSz="486369">
              <a:lnSpc>
                <a:spcPts val="1995"/>
              </a:lnSpc>
              <a:spcBef>
                <a:spcPts val="99"/>
              </a:spcBef>
            </a:pPr>
            <a:r>
              <a:rPr sz="1968" dirty="0">
                <a:solidFill>
                  <a:prstClr val="black"/>
                </a:solidFill>
                <a:latin typeface="Times New Roman"/>
                <a:cs typeface="Times New Roman"/>
              </a:rPr>
              <a:t>PASSWORD</a:t>
            </a:r>
            <a:endParaRPr sz="1968">
              <a:solidFill>
                <a:prstClr val="black"/>
              </a:solidFill>
              <a:latin typeface="Times New Roman"/>
              <a:cs typeface="Times New Roman"/>
            </a:endParaRPr>
          </a:p>
          <a:p>
            <a:pPr marL="847744" defTabSz="486369">
              <a:lnSpc>
                <a:spcPct val="95825"/>
              </a:lnSpc>
              <a:spcBef>
                <a:spcPts val="1547"/>
              </a:spcBef>
            </a:pPr>
            <a:r>
              <a:rPr sz="1303" dirty="0">
                <a:solidFill>
                  <a:prstClr val="black"/>
                </a:solidFill>
                <a:latin typeface="Times New Roman"/>
                <a:cs typeface="Times New Roman"/>
              </a:rPr>
              <a:t>RISPET</a:t>
            </a:r>
            <a:r>
              <a:rPr sz="1303" spc="-40" dirty="0">
                <a:solidFill>
                  <a:prstClr val="black"/>
                </a:solidFill>
                <a:latin typeface="Times New Roman"/>
                <a:cs typeface="Times New Roman"/>
              </a:rPr>
              <a:t>T</a:t>
            </a:r>
            <a:r>
              <a:rPr sz="1303" dirty="0">
                <a:solidFill>
                  <a:prstClr val="black"/>
                </a:solidFill>
                <a:latin typeface="Times New Roman"/>
                <a:cs typeface="Times New Roman"/>
              </a:rPr>
              <a:t>A</a:t>
            </a:r>
            <a:endParaRPr sz="1303">
              <a:solidFill>
                <a:prstClr val="black"/>
              </a:solidFill>
              <a:latin typeface="Times New Roman"/>
              <a:cs typeface="Times New Roman"/>
            </a:endParaRPr>
          </a:p>
        </p:txBody>
      </p:sp>
      <p:sp>
        <p:nvSpPr>
          <p:cNvPr id="7" name="object 7"/>
          <p:cNvSpPr txBox="1"/>
          <p:nvPr/>
        </p:nvSpPr>
        <p:spPr>
          <a:xfrm>
            <a:off x="2515695" y="2722213"/>
            <a:ext cx="2617379" cy="180594"/>
          </a:xfrm>
          <a:prstGeom prst="rect">
            <a:avLst/>
          </a:prstGeom>
        </p:spPr>
        <p:txBody>
          <a:bodyPr wrap="square" lIns="0" tIns="0" rIns="0" bIns="0" rtlCol="0">
            <a:noAutofit/>
          </a:bodyPr>
          <a:lstStyle/>
          <a:p>
            <a:pPr marL="6755" defTabSz="486369">
              <a:lnSpc>
                <a:spcPts val="1346"/>
              </a:lnSpc>
              <a:spcBef>
                <a:spcPts val="67"/>
              </a:spcBef>
            </a:pPr>
            <a:r>
              <a:rPr sz="1303" dirty="0">
                <a:solidFill>
                  <a:prstClr val="black"/>
                </a:solidFill>
                <a:latin typeface="Times New Roman"/>
                <a:cs typeface="Times New Roman"/>
              </a:rPr>
              <a:t>LE</a:t>
            </a:r>
            <a:r>
              <a:rPr sz="1303" spc="51" dirty="0">
                <a:solidFill>
                  <a:prstClr val="black"/>
                </a:solidFill>
                <a:latin typeface="Times New Roman"/>
                <a:cs typeface="Times New Roman"/>
              </a:rPr>
              <a:t> </a:t>
            </a:r>
            <a:r>
              <a:rPr sz="1303" dirty="0">
                <a:solidFill>
                  <a:prstClr val="black"/>
                </a:solidFill>
                <a:latin typeface="Times New Roman"/>
                <a:cs typeface="Times New Roman"/>
              </a:rPr>
              <a:t>REGOLE</a:t>
            </a:r>
            <a:r>
              <a:rPr sz="1303" spc="51" dirty="0">
                <a:solidFill>
                  <a:prstClr val="black"/>
                </a:solidFill>
                <a:latin typeface="Times New Roman"/>
                <a:cs typeface="Times New Roman"/>
              </a:rPr>
              <a:t> </a:t>
            </a:r>
            <a:r>
              <a:rPr sz="1303" dirty="0">
                <a:solidFill>
                  <a:prstClr val="black"/>
                </a:solidFill>
                <a:latin typeface="Times New Roman"/>
                <a:cs typeface="Times New Roman"/>
              </a:rPr>
              <a:t>DI</a:t>
            </a:r>
            <a:r>
              <a:rPr sz="1303" spc="-4" dirty="0">
                <a:solidFill>
                  <a:prstClr val="black"/>
                </a:solidFill>
                <a:latin typeface="Times New Roman"/>
                <a:cs typeface="Times New Roman"/>
              </a:rPr>
              <a:t> </a:t>
            </a:r>
            <a:r>
              <a:rPr sz="1303" dirty="0">
                <a:solidFill>
                  <a:prstClr val="black"/>
                </a:solidFill>
                <a:latin typeface="Times New Roman"/>
                <a:cs typeface="Times New Roman"/>
              </a:rPr>
              <a:t>COSTRUZIONE</a:t>
            </a:r>
            <a:r>
              <a:rPr sz="1303" spc="141" dirty="0">
                <a:solidFill>
                  <a:prstClr val="black"/>
                </a:solidFill>
                <a:latin typeface="Times New Roman"/>
                <a:cs typeface="Times New Roman"/>
              </a:rPr>
              <a:t> </a:t>
            </a:r>
            <a:r>
              <a:rPr sz="1303" dirty="0">
                <a:solidFill>
                  <a:prstClr val="black"/>
                </a:solidFill>
                <a:latin typeface="Times New Roman"/>
                <a:cs typeface="Times New Roman"/>
              </a:rPr>
              <a:t>E</a:t>
            </a:r>
            <a:r>
              <a:rPr sz="1303" spc="114" dirty="0">
                <a:solidFill>
                  <a:prstClr val="black"/>
                </a:solidFill>
                <a:latin typeface="Times New Roman"/>
                <a:cs typeface="Times New Roman"/>
              </a:rPr>
              <a:t> </a:t>
            </a:r>
            <a:r>
              <a:rPr sz="1303" dirty="0">
                <a:solidFill>
                  <a:prstClr val="black"/>
                </a:solidFill>
                <a:latin typeface="Times New Roman"/>
                <a:cs typeface="Times New Roman"/>
              </a:rPr>
              <a:t>MODIFICA</a:t>
            </a:r>
            <a:endParaRPr sz="1303">
              <a:solidFill>
                <a:prstClr val="black"/>
              </a:solidFill>
              <a:latin typeface="Times New Roman"/>
              <a:cs typeface="Times New Roman"/>
            </a:endParaRPr>
          </a:p>
        </p:txBody>
      </p:sp>
      <p:sp>
        <p:nvSpPr>
          <p:cNvPr id="6" name="object 6"/>
          <p:cNvSpPr txBox="1"/>
          <p:nvPr/>
        </p:nvSpPr>
        <p:spPr>
          <a:xfrm>
            <a:off x="1875729" y="2933909"/>
            <a:ext cx="1209524" cy="180594"/>
          </a:xfrm>
          <a:prstGeom prst="rect">
            <a:avLst/>
          </a:prstGeom>
        </p:spPr>
        <p:txBody>
          <a:bodyPr wrap="square" lIns="0" tIns="0" rIns="0" bIns="0" rtlCol="0">
            <a:noAutofit/>
          </a:bodyPr>
          <a:lstStyle/>
          <a:p>
            <a:pPr marL="6755" defTabSz="486369">
              <a:lnSpc>
                <a:spcPts val="1346"/>
              </a:lnSpc>
              <a:spcBef>
                <a:spcPts val="67"/>
              </a:spcBef>
            </a:pPr>
            <a:r>
              <a:rPr sz="1303" dirty="0">
                <a:solidFill>
                  <a:prstClr val="black"/>
                </a:solidFill>
                <a:latin typeface="Times New Roman"/>
                <a:cs typeface="Times New Roman"/>
              </a:rPr>
              <a:t>SULLE</a:t>
            </a:r>
            <a:r>
              <a:rPr sz="1303" spc="47" dirty="0">
                <a:solidFill>
                  <a:prstClr val="black"/>
                </a:solidFill>
                <a:latin typeface="Times New Roman"/>
                <a:cs typeface="Times New Roman"/>
              </a:rPr>
              <a:t> </a:t>
            </a:r>
            <a:r>
              <a:rPr sz="1303" dirty="0">
                <a:solidFill>
                  <a:prstClr val="black"/>
                </a:solidFill>
                <a:latin typeface="Times New Roman"/>
                <a:cs typeface="Times New Roman"/>
              </a:rPr>
              <a:t>PASSWORD</a:t>
            </a:r>
            <a:endParaRPr sz="1303">
              <a:solidFill>
                <a:prstClr val="black"/>
              </a:solidFill>
              <a:latin typeface="Times New Roman"/>
              <a:cs typeface="Times New Roman"/>
            </a:endParaRPr>
          </a:p>
        </p:txBody>
      </p:sp>
      <p:sp>
        <p:nvSpPr>
          <p:cNvPr id="5" name="object 5"/>
          <p:cNvSpPr txBox="1"/>
          <p:nvPr/>
        </p:nvSpPr>
        <p:spPr>
          <a:xfrm>
            <a:off x="1875729" y="3340425"/>
            <a:ext cx="2360849" cy="392290"/>
          </a:xfrm>
          <a:prstGeom prst="rect">
            <a:avLst/>
          </a:prstGeom>
        </p:spPr>
        <p:txBody>
          <a:bodyPr wrap="square" lIns="0" tIns="0" rIns="0" bIns="0" rtlCol="0">
            <a:noAutofit/>
          </a:bodyPr>
          <a:lstStyle/>
          <a:p>
            <a:pPr marL="6755" defTabSz="486369">
              <a:lnSpc>
                <a:spcPts val="1346"/>
              </a:lnSpc>
              <a:spcBef>
                <a:spcPts val="67"/>
              </a:spcBef>
            </a:pPr>
            <a:r>
              <a:rPr sz="1303" dirty="0">
                <a:solidFill>
                  <a:prstClr val="black"/>
                </a:solidFill>
                <a:latin typeface="Times New Roman"/>
                <a:cs typeface="Times New Roman"/>
              </a:rPr>
              <a:t>UTILIZZA</a:t>
            </a:r>
            <a:r>
              <a:rPr sz="1303" spc="67" dirty="0">
                <a:solidFill>
                  <a:prstClr val="black"/>
                </a:solidFill>
                <a:latin typeface="Times New Roman"/>
                <a:cs typeface="Times New Roman"/>
              </a:rPr>
              <a:t> </a:t>
            </a:r>
            <a:r>
              <a:rPr sz="1303" dirty="0">
                <a:solidFill>
                  <a:prstClr val="black"/>
                </a:solidFill>
                <a:latin typeface="Times New Roman"/>
                <a:cs typeface="Times New Roman"/>
              </a:rPr>
              <a:t>PASSWORD</a:t>
            </a:r>
            <a:r>
              <a:rPr sz="1303" spc="186" dirty="0">
                <a:solidFill>
                  <a:prstClr val="black"/>
                </a:solidFill>
                <a:latin typeface="Times New Roman"/>
                <a:cs typeface="Times New Roman"/>
              </a:rPr>
              <a:t> </a:t>
            </a:r>
            <a:r>
              <a:rPr sz="1303" dirty="0">
                <a:solidFill>
                  <a:prstClr val="black"/>
                </a:solidFill>
                <a:latin typeface="Times New Roman"/>
                <a:cs typeface="Times New Roman"/>
              </a:rPr>
              <a:t>DIFFICILMENTE</a:t>
            </a:r>
            <a:endParaRPr sz="1303">
              <a:solidFill>
                <a:prstClr val="black"/>
              </a:solidFill>
              <a:latin typeface="Times New Roman"/>
              <a:cs typeface="Times New Roman"/>
            </a:endParaRPr>
          </a:p>
          <a:p>
            <a:pPr marL="6755" marR="25062" defTabSz="486369">
              <a:lnSpc>
                <a:spcPct val="95825"/>
              </a:lnSpc>
              <a:spcBef>
                <a:spcPts val="100"/>
              </a:spcBef>
            </a:pPr>
            <a:r>
              <a:rPr sz="1303" dirty="0">
                <a:solidFill>
                  <a:prstClr val="black"/>
                </a:solidFill>
                <a:latin typeface="Times New Roman"/>
                <a:cs typeface="Times New Roman"/>
              </a:rPr>
              <a:t>DEDUCIBILI</a:t>
            </a:r>
            <a:endParaRPr sz="1303">
              <a:solidFill>
                <a:prstClr val="black"/>
              </a:solidFill>
              <a:latin typeface="Times New Roman"/>
              <a:cs typeface="Times New Roman"/>
            </a:endParaRPr>
          </a:p>
        </p:txBody>
      </p:sp>
      <p:sp>
        <p:nvSpPr>
          <p:cNvPr id="4" name="object 4"/>
          <p:cNvSpPr txBox="1"/>
          <p:nvPr/>
        </p:nvSpPr>
        <p:spPr>
          <a:xfrm>
            <a:off x="1875729" y="3964318"/>
            <a:ext cx="1476691" cy="392290"/>
          </a:xfrm>
          <a:prstGeom prst="rect">
            <a:avLst/>
          </a:prstGeom>
        </p:spPr>
        <p:txBody>
          <a:bodyPr wrap="square" lIns="0" tIns="0" rIns="0" bIns="0" rtlCol="0">
            <a:noAutofit/>
          </a:bodyPr>
          <a:lstStyle/>
          <a:p>
            <a:pPr marL="6755" defTabSz="486369">
              <a:lnSpc>
                <a:spcPts val="1346"/>
              </a:lnSpc>
              <a:spcBef>
                <a:spcPts val="67"/>
              </a:spcBef>
            </a:pPr>
            <a:r>
              <a:rPr sz="1303" dirty="0">
                <a:solidFill>
                  <a:prstClr val="black"/>
                </a:solidFill>
                <a:latin typeface="Times New Roman"/>
                <a:cs typeface="Times New Roman"/>
              </a:rPr>
              <a:t>CAMBIA</a:t>
            </a:r>
            <a:r>
              <a:rPr sz="1303" spc="70" dirty="0">
                <a:solidFill>
                  <a:prstClr val="black"/>
                </a:solidFill>
                <a:latin typeface="Times New Roman"/>
                <a:cs typeface="Times New Roman"/>
              </a:rPr>
              <a:t> </a:t>
            </a:r>
            <a:r>
              <a:rPr sz="1303" dirty="0">
                <a:solidFill>
                  <a:prstClr val="black"/>
                </a:solidFill>
                <a:latin typeface="Times New Roman"/>
                <a:cs typeface="Times New Roman"/>
              </a:rPr>
              <a:t>LE</a:t>
            </a:r>
            <a:r>
              <a:rPr sz="1303" spc="-26" dirty="0">
                <a:solidFill>
                  <a:prstClr val="black"/>
                </a:solidFill>
                <a:latin typeface="Times New Roman"/>
                <a:cs typeface="Times New Roman"/>
              </a:rPr>
              <a:t> </a:t>
            </a:r>
            <a:r>
              <a:rPr sz="1303" dirty="0">
                <a:solidFill>
                  <a:prstClr val="black"/>
                </a:solidFill>
                <a:latin typeface="Times New Roman"/>
                <a:cs typeface="Times New Roman"/>
              </a:rPr>
              <a:t>PASSWORD</a:t>
            </a:r>
            <a:endParaRPr sz="1303">
              <a:solidFill>
                <a:prstClr val="black"/>
              </a:solidFill>
              <a:latin typeface="Times New Roman"/>
              <a:cs typeface="Times New Roman"/>
            </a:endParaRPr>
          </a:p>
          <a:p>
            <a:pPr marL="6755" marR="25062" defTabSz="486369">
              <a:lnSpc>
                <a:spcPct val="95825"/>
              </a:lnSpc>
              <a:spcBef>
                <a:spcPts val="100"/>
              </a:spcBef>
            </a:pPr>
            <a:r>
              <a:rPr sz="1303" dirty="0">
                <a:solidFill>
                  <a:prstClr val="black"/>
                </a:solidFill>
                <a:latin typeface="Times New Roman"/>
                <a:cs typeface="Times New Roman"/>
              </a:rPr>
              <a:t>FREQUENTEMENTE</a:t>
            </a:r>
            <a:endParaRPr sz="1303">
              <a:solidFill>
                <a:prstClr val="black"/>
              </a:solidFill>
              <a:latin typeface="Times New Roman"/>
              <a:cs typeface="Times New Roman"/>
            </a:endParaRPr>
          </a:p>
        </p:txBody>
      </p:sp>
      <p:sp>
        <p:nvSpPr>
          <p:cNvPr id="3" name="object 3"/>
          <p:cNvSpPr txBox="1"/>
          <p:nvPr/>
        </p:nvSpPr>
        <p:spPr>
          <a:xfrm>
            <a:off x="1875729" y="4582530"/>
            <a:ext cx="3117151" cy="392290"/>
          </a:xfrm>
          <a:prstGeom prst="rect">
            <a:avLst/>
          </a:prstGeom>
        </p:spPr>
        <p:txBody>
          <a:bodyPr wrap="square" lIns="0" tIns="0" rIns="0" bIns="0" rtlCol="0">
            <a:noAutofit/>
          </a:bodyPr>
          <a:lstStyle/>
          <a:p>
            <a:pPr marL="6755" defTabSz="486369">
              <a:lnSpc>
                <a:spcPts val="1346"/>
              </a:lnSpc>
              <a:spcBef>
                <a:spcPts val="67"/>
              </a:spcBef>
            </a:pPr>
            <a:r>
              <a:rPr sz="1303" dirty="0">
                <a:solidFill>
                  <a:prstClr val="black"/>
                </a:solidFill>
                <a:latin typeface="Times New Roman"/>
                <a:cs typeface="Times New Roman"/>
              </a:rPr>
              <a:t>NON</a:t>
            </a:r>
            <a:r>
              <a:rPr sz="1303" spc="211" dirty="0">
                <a:solidFill>
                  <a:prstClr val="black"/>
                </a:solidFill>
                <a:latin typeface="Times New Roman"/>
                <a:cs typeface="Times New Roman"/>
              </a:rPr>
              <a:t> </a:t>
            </a:r>
            <a:r>
              <a:rPr sz="1303" dirty="0">
                <a:solidFill>
                  <a:prstClr val="black"/>
                </a:solidFill>
                <a:latin typeface="Times New Roman"/>
                <a:cs typeface="Times New Roman"/>
              </a:rPr>
              <a:t>UTILIZZARE </a:t>
            </a:r>
            <a:r>
              <a:rPr sz="1303" spc="66" dirty="0">
                <a:solidFill>
                  <a:prstClr val="black"/>
                </a:solidFill>
                <a:latin typeface="Times New Roman"/>
                <a:cs typeface="Times New Roman"/>
              </a:rPr>
              <a:t> </a:t>
            </a:r>
            <a:r>
              <a:rPr sz="1303" dirty="0">
                <a:solidFill>
                  <a:prstClr val="black"/>
                </a:solidFill>
                <a:latin typeface="Times New Roman"/>
                <a:cs typeface="Times New Roman"/>
              </a:rPr>
              <a:t>MAI</a:t>
            </a:r>
            <a:r>
              <a:rPr sz="1303" spc="20" dirty="0">
                <a:solidFill>
                  <a:prstClr val="black"/>
                </a:solidFill>
                <a:latin typeface="Times New Roman"/>
                <a:cs typeface="Times New Roman"/>
              </a:rPr>
              <a:t> </a:t>
            </a:r>
            <a:r>
              <a:rPr sz="1303" dirty="0">
                <a:solidFill>
                  <a:prstClr val="black"/>
                </a:solidFill>
                <a:latin typeface="Times New Roman"/>
                <a:cs typeface="Times New Roman"/>
              </a:rPr>
              <a:t>LA</a:t>
            </a:r>
            <a:r>
              <a:rPr sz="1303" spc="1" dirty="0">
                <a:solidFill>
                  <a:prstClr val="black"/>
                </a:solidFill>
                <a:latin typeface="Times New Roman"/>
                <a:cs typeface="Times New Roman"/>
              </a:rPr>
              <a:t> </a:t>
            </a:r>
            <a:r>
              <a:rPr sz="1303" dirty="0">
                <a:solidFill>
                  <a:prstClr val="black"/>
                </a:solidFill>
                <a:latin typeface="Times New Roman"/>
                <a:cs typeface="Times New Roman"/>
              </a:rPr>
              <a:t>STESSA</a:t>
            </a:r>
            <a:r>
              <a:rPr sz="1303" spc="81" dirty="0">
                <a:solidFill>
                  <a:prstClr val="black"/>
                </a:solidFill>
                <a:latin typeface="Times New Roman"/>
                <a:cs typeface="Times New Roman"/>
              </a:rPr>
              <a:t> </a:t>
            </a:r>
            <a:r>
              <a:rPr sz="1303" dirty="0">
                <a:solidFill>
                  <a:prstClr val="black"/>
                </a:solidFill>
                <a:latin typeface="Times New Roman"/>
                <a:cs typeface="Times New Roman"/>
              </a:rPr>
              <a:t>PASSWORD</a:t>
            </a:r>
            <a:r>
              <a:rPr sz="1303" spc="-36" dirty="0">
                <a:solidFill>
                  <a:prstClr val="black"/>
                </a:solidFill>
                <a:latin typeface="Times New Roman"/>
                <a:cs typeface="Times New Roman"/>
              </a:rPr>
              <a:t> </a:t>
            </a:r>
            <a:r>
              <a:rPr sz="1303" dirty="0">
                <a:solidFill>
                  <a:prstClr val="black"/>
                </a:solidFill>
                <a:latin typeface="Times New Roman"/>
                <a:cs typeface="Times New Roman"/>
              </a:rPr>
              <a:t>PER</a:t>
            </a:r>
            <a:endParaRPr sz="1303">
              <a:solidFill>
                <a:prstClr val="black"/>
              </a:solidFill>
              <a:latin typeface="Times New Roman"/>
              <a:cs typeface="Times New Roman"/>
            </a:endParaRPr>
          </a:p>
          <a:p>
            <a:pPr marL="6755" marR="25062" defTabSz="486369">
              <a:lnSpc>
                <a:spcPct val="95825"/>
              </a:lnSpc>
              <a:spcBef>
                <a:spcPts val="100"/>
              </a:spcBef>
            </a:pPr>
            <a:r>
              <a:rPr sz="1303" dirty="0">
                <a:solidFill>
                  <a:prstClr val="black"/>
                </a:solidFill>
                <a:latin typeface="Times New Roman"/>
                <a:cs typeface="Times New Roman"/>
              </a:rPr>
              <a:t>DIVERSI</a:t>
            </a:r>
            <a:r>
              <a:rPr sz="1303" spc="51" dirty="0">
                <a:solidFill>
                  <a:prstClr val="black"/>
                </a:solidFill>
                <a:latin typeface="Times New Roman"/>
                <a:cs typeface="Times New Roman"/>
              </a:rPr>
              <a:t> </a:t>
            </a:r>
            <a:r>
              <a:rPr sz="1303" dirty="0">
                <a:solidFill>
                  <a:prstClr val="black"/>
                </a:solidFill>
                <a:latin typeface="Times New Roman"/>
                <a:cs typeface="Times New Roman"/>
              </a:rPr>
              <a:t>DISPOSITIVI</a:t>
            </a:r>
            <a:endParaRPr sz="1303">
              <a:solidFill>
                <a:prstClr val="black"/>
              </a:solidFill>
              <a:latin typeface="Times New Roman"/>
              <a:cs typeface="Times New Roman"/>
            </a:endParaRPr>
          </a:p>
        </p:txBody>
      </p:sp>
      <p:sp>
        <p:nvSpPr>
          <p:cNvPr id="2" name="object 2"/>
          <p:cNvSpPr txBox="1"/>
          <p:nvPr/>
        </p:nvSpPr>
        <p:spPr>
          <a:xfrm>
            <a:off x="1875729" y="5200742"/>
            <a:ext cx="3363981" cy="392290"/>
          </a:xfrm>
          <a:prstGeom prst="rect">
            <a:avLst/>
          </a:prstGeom>
        </p:spPr>
        <p:txBody>
          <a:bodyPr wrap="square" lIns="0" tIns="0" rIns="0" bIns="0" rtlCol="0">
            <a:noAutofit/>
          </a:bodyPr>
          <a:lstStyle/>
          <a:p>
            <a:pPr marL="6755" defTabSz="486369">
              <a:lnSpc>
                <a:spcPts val="1346"/>
              </a:lnSpc>
              <a:spcBef>
                <a:spcPts val="67"/>
              </a:spcBef>
            </a:pPr>
            <a:r>
              <a:rPr sz="1303" dirty="0">
                <a:solidFill>
                  <a:prstClr val="black"/>
                </a:solidFill>
                <a:latin typeface="Times New Roman"/>
                <a:cs typeface="Times New Roman"/>
              </a:rPr>
              <a:t>NON</a:t>
            </a:r>
            <a:r>
              <a:rPr sz="1303" spc="-9" dirty="0">
                <a:solidFill>
                  <a:prstClr val="black"/>
                </a:solidFill>
                <a:latin typeface="Times New Roman"/>
                <a:cs typeface="Times New Roman"/>
              </a:rPr>
              <a:t> </a:t>
            </a:r>
            <a:r>
              <a:rPr sz="1303" dirty="0">
                <a:solidFill>
                  <a:prstClr val="black"/>
                </a:solidFill>
                <a:latin typeface="Times New Roman"/>
                <a:cs typeface="Times New Roman"/>
              </a:rPr>
              <a:t>CONSER</a:t>
            </a:r>
            <a:r>
              <a:rPr sz="1303" spc="-20" dirty="0">
                <a:solidFill>
                  <a:prstClr val="black"/>
                </a:solidFill>
                <a:latin typeface="Times New Roman"/>
                <a:cs typeface="Times New Roman"/>
              </a:rPr>
              <a:t>V</a:t>
            </a:r>
            <a:r>
              <a:rPr sz="1303" dirty="0">
                <a:solidFill>
                  <a:prstClr val="black"/>
                </a:solidFill>
                <a:latin typeface="Times New Roman"/>
                <a:cs typeface="Times New Roman"/>
              </a:rPr>
              <a:t>ARE</a:t>
            </a:r>
            <a:r>
              <a:rPr sz="1303" spc="-36" dirty="0">
                <a:solidFill>
                  <a:prstClr val="black"/>
                </a:solidFill>
                <a:latin typeface="Times New Roman"/>
                <a:cs typeface="Times New Roman"/>
              </a:rPr>
              <a:t> </a:t>
            </a:r>
            <a:r>
              <a:rPr sz="1303" dirty="0">
                <a:solidFill>
                  <a:prstClr val="black"/>
                </a:solidFill>
                <a:latin typeface="Times New Roman"/>
                <a:cs typeface="Times New Roman"/>
              </a:rPr>
              <a:t>LE</a:t>
            </a:r>
            <a:r>
              <a:rPr sz="1303" spc="31" dirty="0">
                <a:solidFill>
                  <a:prstClr val="black"/>
                </a:solidFill>
                <a:latin typeface="Times New Roman"/>
                <a:cs typeface="Times New Roman"/>
              </a:rPr>
              <a:t> </a:t>
            </a:r>
            <a:r>
              <a:rPr sz="1303" dirty="0">
                <a:solidFill>
                  <a:prstClr val="black"/>
                </a:solidFill>
                <a:latin typeface="Times New Roman"/>
                <a:cs typeface="Times New Roman"/>
              </a:rPr>
              <a:t>PASSWORD </a:t>
            </a:r>
            <a:r>
              <a:rPr sz="1303" spc="6" dirty="0">
                <a:solidFill>
                  <a:prstClr val="black"/>
                </a:solidFill>
                <a:latin typeface="Times New Roman"/>
                <a:cs typeface="Times New Roman"/>
              </a:rPr>
              <a:t> </a:t>
            </a:r>
            <a:r>
              <a:rPr sz="1303" dirty="0">
                <a:solidFill>
                  <a:prstClr val="black"/>
                </a:solidFill>
                <a:latin typeface="Times New Roman"/>
                <a:cs typeface="Times New Roman"/>
              </a:rPr>
              <a:t>NEI</a:t>
            </a:r>
            <a:r>
              <a:rPr sz="1303" spc="47" dirty="0">
                <a:solidFill>
                  <a:prstClr val="black"/>
                </a:solidFill>
                <a:latin typeface="Times New Roman"/>
                <a:cs typeface="Times New Roman"/>
              </a:rPr>
              <a:t> </a:t>
            </a:r>
            <a:r>
              <a:rPr sz="1303" dirty="0">
                <a:solidFill>
                  <a:prstClr val="black"/>
                </a:solidFill>
                <a:latin typeface="Times New Roman"/>
                <a:cs typeface="Times New Roman"/>
              </a:rPr>
              <a:t>PRESSI </a:t>
            </a:r>
            <a:r>
              <a:rPr sz="1303" spc="135" dirty="0">
                <a:solidFill>
                  <a:prstClr val="black"/>
                </a:solidFill>
                <a:latin typeface="Times New Roman"/>
                <a:cs typeface="Times New Roman"/>
              </a:rPr>
              <a:t> </a:t>
            </a:r>
            <a:r>
              <a:rPr sz="1303" dirty="0">
                <a:solidFill>
                  <a:prstClr val="black"/>
                </a:solidFill>
                <a:latin typeface="Times New Roman"/>
                <a:cs typeface="Times New Roman"/>
              </a:rPr>
              <a:t>DELLA</a:t>
            </a:r>
            <a:endParaRPr sz="1303">
              <a:solidFill>
                <a:prstClr val="black"/>
              </a:solidFill>
              <a:latin typeface="Times New Roman"/>
              <a:cs typeface="Times New Roman"/>
            </a:endParaRPr>
          </a:p>
          <a:p>
            <a:pPr marL="6755" marR="25062" defTabSz="486369">
              <a:lnSpc>
                <a:spcPct val="95825"/>
              </a:lnSpc>
              <a:spcBef>
                <a:spcPts val="100"/>
              </a:spcBef>
            </a:pPr>
            <a:r>
              <a:rPr sz="1303" dirty="0">
                <a:solidFill>
                  <a:prstClr val="black"/>
                </a:solidFill>
                <a:latin typeface="Times New Roman"/>
                <a:cs typeface="Times New Roman"/>
              </a:rPr>
              <a:t>S</a:t>
            </a:r>
            <a:r>
              <a:rPr sz="1303" spc="-28" dirty="0">
                <a:solidFill>
                  <a:prstClr val="black"/>
                </a:solidFill>
                <a:latin typeface="Times New Roman"/>
                <a:cs typeface="Times New Roman"/>
              </a:rPr>
              <a:t>T</a:t>
            </a:r>
            <a:r>
              <a:rPr sz="1303" dirty="0">
                <a:solidFill>
                  <a:prstClr val="black"/>
                </a:solidFill>
                <a:latin typeface="Times New Roman"/>
                <a:cs typeface="Times New Roman"/>
              </a:rPr>
              <a:t>AZIONE </a:t>
            </a:r>
            <a:r>
              <a:rPr sz="1303" spc="119" dirty="0">
                <a:solidFill>
                  <a:prstClr val="black"/>
                </a:solidFill>
                <a:latin typeface="Times New Roman"/>
                <a:cs typeface="Times New Roman"/>
              </a:rPr>
              <a:t> </a:t>
            </a:r>
            <a:r>
              <a:rPr sz="1303" dirty="0">
                <a:solidFill>
                  <a:prstClr val="black"/>
                </a:solidFill>
                <a:latin typeface="Times New Roman"/>
                <a:cs typeface="Times New Roman"/>
              </a:rPr>
              <a:t>DI</a:t>
            </a:r>
            <a:r>
              <a:rPr sz="1303" spc="81" dirty="0">
                <a:solidFill>
                  <a:prstClr val="black"/>
                </a:solidFill>
                <a:latin typeface="Times New Roman"/>
                <a:cs typeface="Times New Roman"/>
              </a:rPr>
              <a:t> </a:t>
            </a:r>
            <a:r>
              <a:rPr sz="1303" dirty="0">
                <a:solidFill>
                  <a:prstClr val="black"/>
                </a:solidFill>
                <a:latin typeface="Times New Roman"/>
                <a:cs typeface="Times New Roman"/>
              </a:rPr>
              <a:t>L</a:t>
            </a:r>
            <a:r>
              <a:rPr sz="1303" spc="-19" dirty="0">
                <a:solidFill>
                  <a:prstClr val="black"/>
                </a:solidFill>
                <a:latin typeface="Times New Roman"/>
                <a:cs typeface="Times New Roman"/>
              </a:rPr>
              <a:t>A</a:t>
            </a:r>
            <a:r>
              <a:rPr sz="1303" dirty="0">
                <a:solidFill>
                  <a:prstClr val="black"/>
                </a:solidFill>
                <a:latin typeface="Times New Roman"/>
                <a:cs typeface="Times New Roman"/>
              </a:rPr>
              <a:t>VORO</a:t>
            </a:r>
            <a:r>
              <a:rPr sz="1303" spc="10" dirty="0">
                <a:solidFill>
                  <a:prstClr val="black"/>
                </a:solidFill>
                <a:latin typeface="Times New Roman"/>
                <a:cs typeface="Times New Roman"/>
              </a:rPr>
              <a:t> </a:t>
            </a:r>
            <a:r>
              <a:rPr sz="1303" dirty="0">
                <a:solidFill>
                  <a:prstClr val="black"/>
                </a:solidFill>
                <a:latin typeface="Times New Roman"/>
                <a:cs typeface="Times New Roman"/>
              </a:rPr>
              <a:t>(POS</a:t>
            </a:r>
            <a:r>
              <a:rPr sz="1303" spc="-34" dirty="0">
                <a:solidFill>
                  <a:prstClr val="black"/>
                </a:solidFill>
                <a:latin typeface="Times New Roman"/>
                <a:cs typeface="Times New Roman"/>
              </a:rPr>
              <a:t>T</a:t>
            </a:r>
            <a:r>
              <a:rPr sz="1303" dirty="0">
                <a:solidFill>
                  <a:prstClr val="black"/>
                </a:solidFill>
                <a:latin typeface="Times New Roman"/>
                <a:cs typeface="Times New Roman"/>
              </a:rPr>
              <a:t>-I</a:t>
            </a:r>
            <a:r>
              <a:rPr sz="1303" spc="-81" dirty="0">
                <a:solidFill>
                  <a:prstClr val="black"/>
                </a:solidFill>
                <a:latin typeface="Times New Roman"/>
                <a:cs typeface="Times New Roman"/>
              </a:rPr>
              <a:t>T</a:t>
            </a:r>
            <a:r>
              <a:rPr sz="1303" dirty="0">
                <a:solidFill>
                  <a:prstClr val="black"/>
                </a:solidFill>
                <a:latin typeface="Times New Roman"/>
                <a:cs typeface="Times New Roman"/>
              </a:rPr>
              <a:t>, </a:t>
            </a:r>
            <a:r>
              <a:rPr sz="1303" spc="165" dirty="0">
                <a:solidFill>
                  <a:prstClr val="black"/>
                </a:solidFill>
                <a:latin typeface="Times New Roman"/>
                <a:cs typeface="Times New Roman"/>
              </a:rPr>
              <a:t> </a:t>
            </a:r>
            <a:r>
              <a:rPr sz="1303" dirty="0">
                <a:solidFill>
                  <a:prstClr val="black"/>
                </a:solidFill>
                <a:latin typeface="Times New Roman"/>
                <a:cs typeface="Times New Roman"/>
              </a:rPr>
              <a:t>AGENDA,</a:t>
            </a:r>
            <a:r>
              <a:rPr sz="1303" spc="-1" dirty="0">
                <a:solidFill>
                  <a:prstClr val="black"/>
                </a:solidFill>
                <a:latin typeface="Times New Roman"/>
                <a:cs typeface="Times New Roman"/>
              </a:rPr>
              <a:t> </a:t>
            </a:r>
            <a:r>
              <a:rPr sz="1303" dirty="0">
                <a:solidFill>
                  <a:prstClr val="black"/>
                </a:solidFill>
                <a:latin typeface="Times New Roman"/>
                <a:cs typeface="Times New Roman"/>
              </a:rPr>
              <a:t>…)</a:t>
            </a:r>
            <a:endParaRPr sz="1303">
              <a:solidFill>
                <a:prstClr val="black"/>
              </a:solidFill>
              <a:latin typeface="Times New Roman"/>
              <a:cs typeface="Times New Roman"/>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p:nvPr/>
        </p:nvSpPr>
        <p:spPr>
          <a:xfrm>
            <a:off x="6061041" y="756245"/>
            <a:ext cx="4608749" cy="6027624"/>
          </a:xfrm>
          <a:custGeom>
            <a:avLst/>
            <a:gdLst/>
            <a:ahLst/>
            <a:cxnLst/>
            <a:rect l="l" t="t" r="r" b="b"/>
            <a:pathLst>
              <a:path w="8664668" h="11332220">
                <a:moveTo>
                  <a:pt x="8664668" y="23664"/>
                </a:moveTo>
                <a:lnTo>
                  <a:pt x="2314750" y="23664"/>
                </a:lnTo>
                <a:lnTo>
                  <a:pt x="0" y="11332220"/>
                </a:lnTo>
                <a:lnTo>
                  <a:pt x="8664668" y="11332220"/>
                </a:lnTo>
                <a:lnTo>
                  <a:pt x="8664668" y="23664"/>
                </a:lnTo>
                <a:close/>
              </a:path>
            </a:pathLst>
          </a:custGeom>
          <a:solidFill>
            <a:srgbClr val="C54F2E"/>
          </a:solidFill>
        </p:spPr>
        <p:txBody>
          <a:bodyPr wrap="square" lIns="0" tIns="0" rIns="0" bIns="0" rtlCol="0">
            <a:noAutofit/>
          </a:bodyPr>
          <a:lstStyle/>
          <a:p>
            <a:pPr defTabSz="486369"/>
            <a:endParaRPr sz="957">
              <a:solidFill>
                <a:prstClr val="black"/>
              </a:solidFill>
              <a:latin typeface="Calibri"/>
            </a:endParaRPr>
          </a:p>
        </p:txBody>
      </p:sp>
      <p:sp>
        <p:nvSpPr>
          <p:cNvPr id="16" name="object 16"/>
          <p:cNvSpPr/>
          <p:nvPr/>
        </p:nvSpPr>
        <p:spPr>
          <a:xfrm>
            <a:off x="6445765" y="768839"/>
            <a:ext cx="4249113" cy="6018517"/>
          </a:xfrm>
          <a:prstGeom prst="rect">
            <a:avLst/>
          </a:prstGeom>
          <a:blipFill>
            <a:blip r:embed="rId2"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17" name="object 17"/>
          <p:cNvSpPr/>
          <p:nvPr/>
        </p:nvSpPr>
        <p:spPr>
          <a:xfrm>
            <a:off x="5742690" y="1036244"/>
            <a:ext cx="3249317" cy="1657154"/>
          </a:xfrm>
          <a:prstGeom prst="rect">
            <a:avLst/>
          </a:prstGeom>
          <a:blipFill>
            <a:blip r:embed="rId3"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18" name="object 18"/>
          <p:cNvSpPr/>
          <p:nvPr/>
        </p:nvSpPr>
        <p:spPr>
          <a:xfrm>
            <a:off x="9419549" y="5991858"/>
            <a:ext cx="1096079" cy="625174"/>
          </a:xfrm>
          <a:prstGeom prst="rect">
            <a:avLst/>
          </a:prstGeom>
          <a:blipFill>
            <a:blip r:embed="rId4"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14" name="object 14"/>
          <p:cNvSpPr/>
          <p:nvPr/>
        </p:nvSpPr>
        <p:spPr>
          <a:xfrm>
            <a:off x="1173628" y="2615136"/>
            <a:ext cx="491172" cy="491172"/>
          </a:xfrm>
          <a:prstGeom prst="rect">
            <a:avLst/>
          </a:prstGeom>
          <a:blipFill>
            <a:blip r:embed="rId5"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13" name="object 13"/>
          <p:cNvSpPr/>
          <p:nvPr/>
        </p:nvSpPr>
        <p:spPr>
          <a:xfrm>
            <a:off x="491777" y="5936184"/>
            <a:ext cx="2057031" cy="548794"/>
          </a:xfrm>
          <a:prstGeom prst="rect">
            <a:avLst/>
          </a:prstGeom>
          <a:blipFill>
            <a:blip r:embed="rId6"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12" name="object 12"/>
          <p:cNvSpPr txBox="1"/>
          <p:nvPr/>
        </p:nvSpPr>
        <p:spPr>
          <a:xfrm>
            <a:off x="7885197" y="1147365"/>
            <a:ext cx="2141900" cy="210034"/>
          </a:xfrm>
          <a:prstGeom prst="rect">
            <a:avLst/>
          </a:prstGeom>
        </p:spPr>
        <p:txBody>
          <a:bodyPr wrap="square" lIns="0" tIns="0" rIns="0" bIns="0" rtlCol="0">
            <a:noAutofit/>
          </a:bodyPr>
          <a:lstStyle/>
          <a:p>
            <a:pPr marL="6755" defTabSz="486369">
              <a:lnSpc>
                <a:spcPts val="787"/>
              </a:lnSpc>
              <a:spcBef>
                <a:spcPts val="69"/>
              </a:spcBef>
            </a:pPr>
            <a:r>
              <a:rPr sz="745" b="1" dirty="0">
                <a:solidFill>
                  <a:srgbClr val="FEFFFE"/>
                </a:solidFill>
                <a:latin typeface="Times New Roman"/>
                <a:cs typeface="Times New Roman"/>
              </a:rPr>
              <a:t>REGIONE </a:t>
            </a:r>
            <a:r>
              <a:rPr sz="745" b="1" spc="96" dirty="0">
                <a:solidFill>
                  <a:srgbClr val="FEFFFE"/>
                </a:solidFill>
                <a:latin typeface="Times New Roman"/>
                <a:cs typeface="Times New Roman"/>
              </a:rPr>
              <a:t> </a:t>
            </a:r>
            <a:r>
              <a:rPr sz="745" b="1" spc="-18" dirty="0">
                <a:solidFill>
                  <a:srgbClr val="FEFFFE"/>
                </a:solidFill>
                <a:latin typeface="Times New Roman"/>
                <a:cs typeface="Times New Roman"/>
              </a:rPr>
              <a:t>A</a:t>
            </a:r>
            <a:r>
              <a:rPr sz="745" b="1" dirty="0">
                <a:solidFill>
                  <a:srgbClr val="FEFFFE"/>
                </a:solidFill>
                <a:latin typeface="Times New Roman"/>
                <a:cs typeface="Times New Roman"/>
              </a:rPr>
              <a:t>U</a:t>
            </a:r>
            <a:r>
              <a:rPr sz="745" b="1" spc="-6" dirty="0">
                <a:solidFill>
                  <a:srgbClr val="FEFFFE"/>
                </a:solidFill>
                <a:latin typeface="Times New Roman"/>
                <a:cs typeface="Times New Roman"/>
              </a:rPr>
              <a:t>T</a:t>
            </a:r>
            <a:r>
              <a:rPr sz="745" b="1" dirty="0">
                <a:solidFill>
                  <a:srgbClr val="FEFFFE"/>
                </a:solidFill>
                <a:latin typeface="Times New Roman"/>
                <a:cs typeface="Times New Roman"/>
              </a:rPr>
              <a:t>Ò</a:t>
            </a:r>
            <a:r>
              <a:rPr sz="745" b="1" spc="9" dirty="0">
                <a:solidFill>
                  <a:srgbClr val="FEFFFE"/>
                </a:solidFill>
                <a:latin typeface="Times New Roman"/>
                <a:cs typeface="Times New Roman"/>
              </a:rPr>
              <a:t>N</a:t>
            </a:r>
            <a:r>
              <a:rPr sz="745" b="1" dirty="0">
                <a:solidFill>
                  <a:srgbClr val="FEFFFE"/>
                </a:solidFill>
                <a:latin typeface="Times New Roman"/>
                <a:cs typeface="Times New Roman"/>
              </a:rPr>
              <a:t>OMA</a:t>
            </a:r>
            <a:r>
              <a:rPr sz="745" b="1" spc="53" dirty="0">
                <a:solidFill>
                  <a:srgbClr val="FEFFFE"/>
                </a:solidFill>
                <a:latin typeface="Times New Roman"/>
                <a:cs typeface="Times New Roman"/>
              </a:rPr>
              <a:t> </a:t>
            </a:r>
            <a:r>
              <a:rPr sz="745" b="1" dirty="0">
                <a:solidFill>
                  <a:srgbClr val="FEFFFE"/>
                </a:solidFill>
                <a:latin typeface="Times New Roman"/>
                <a:cs typeface="Times New Roman"/>
              </a:rPr>
              <a:t>DE</a:t>
            </a:r>
            <a:r>
              <a:rPr sz="745" b="1" spc="61" dirty="0">
                <a:solidFill>
                  <a:srgbClr val="FEFFFE"/>
                </a:solidFill>
                <a:latin typeface="Times New Roman"/>
                <a:cs typeface="Times New Roman"/>
              </a:rPr>
              <a:t> </a:t>
            </a:r>
            <a:r>
              <a:rPr sz="745" b="1" spc="-10" dirty="0">
                <a:solidFill>
                  <a:srgbClr val="FEFFFE"/>
                </a:solidFill>
                <a:latin typeface="Times New Roman"/>
                <a:cs typeface="Times New Roman"/>
              </a:rPr>
              <a:t>S</a:t>
            </a:r>
            <a:r>
              <a:rPr sz="745" b="1" dirty="0">
                <a:solidFill>
                  <a:srgbClr val="FEFFFE"/>
                </a:solidFill>
                <a:latin typeface="Times New Roman"/>
                <a:cs typeface="Times New Roman"/>
              </a:rPr>
              <a:t>ARDIG</a:t>
            </a:r>
            <a:r>
              <a:rPr sz="745" b="1" spc="2" dirty="0">
                <a:solidFill>
                  <a:srgbClr val="FEFFFE"/>
                </a:solidFill>
                <a:latin typeface="Times New Roman"/>
                <a:cs typeface="Times New Roman"/>
              </a:rPr>
              <a:t>N</a:t>
            </a:r>
            <a:r>
              <a:rPr sz="745" b="1" dirty="0">
                <a:solidFill>
                  <a:srgbClr val="FEFFFE"/>
                </a:solidFill>
                <a:latin typeface="Times New Roman"/>
                <a:cs typeface="Times New Roman"/>
              </a:rPr>
              <a:t>A REGIONE </a:t>
            </a:r>
            <a:r>
              <a:rPr sz="745" b="1" spc="96" dirty="0">
                <a:solidFill>
                  <a:srgbClr val="FEFFFE"/>
                </a:solidFill>
                <a:latin typeface="Times New Roman"/>
                <a:cs typeface="Times New Roman"/>
              </a:rPr>
              <a:t> </a:t>
            </a:r>
            <a:r>
              <a:rPr sz="745" b="1" spc="-18" dirty="0">
                <a:solidFill>
                  <a:srgbClr val="FEFFFE"/>
                </a:solidFill>
                <a:latin typeface="Times New Roman"/>
                <a:cs typeface="Times New Roman"/>
              </a:rPr>
              <a:t>A</a:t>
            </a:r>
            <a:r>
              <a:rPr sz="745" b="1" dirty="0">
                <a:solidFill>
                  <a:srgbClr val="FEFFFE"/>
                </a:solidFill>
                <a:latin typeface="Times New Roman"/>
                <a:cs typeface="Times New Roman"/>
              </a:rPr>
              <a:t>U</a:t>
            </a:r>
            <a:r>
              <a:rPr sz="745" b="1" spc="-6" dirty="0">
                <a:solidFill>
                  <a:srgbClr val="FEFFFE"/>
                </a:solidFill>
                <a:latin typeface="Times New Roman"/>
                <a:cs typeface="Times New Roman"/>
              </a:rPr>
              <a:t>T</a:t>
            </a:r>
            <a:r>
              <a:rPr sz="745" b="1" dirty="0">
                <a:solidFill>
                  <a:srgbClr val="FEFFFE"/>
                </a:solidFill>
                <a:latin typeface="Times New Roman"/>
                <a:cs typeface="Times New Roman"/>
              </a:rPr>
              <a:t>O</a:t>
            </a:r>
            <a:r>
              <a:rPr sz="745" b="1" spc="9" dirty="0">
                <a:solidFill>
                  <a:srgbClr val="FEFFFE"/>
                </a:solidFill>
                <a:latin typeface="Times New Roman"/>
                <a:cs typeface="Times New Roman"/>
              </a:rPr>
              <a:t>N</a:t>
            </a:r>
            <a:r>
              <a:rPr sz="745" b="1" dirty="0">
                <a:solidFill>
                  <a:srgbClr val="FEFFFE"/>
                </a:solidFill>
                <a:latin typeface="Times New Roman"/>
                <a:cs typeface="Times New Roman"/>
              </a:rPr>
              <a:t>OMA</a:t>
            </a:r>
            <a:r>
              <a:rPr sz="745" b="1" spc="53" dirty="0">
                <a:solidFill>
                  <a:srgbClr val="FEFFFE"/>
                </a:solidFill>
                <a:latin typeface="Times New Roman"/>
                <a:cs typeface="Times New Roman"/>
              </a:rPr>
              <a:t> </a:t>
            </a:r>
            <a:r>
              <a:rPr sz="745" b="1" dirty="0">
                <a:solidFill>
                  <a:srgbClr val="FEFFFE"/>
                </a:solidFill>
                <a:latin typeface="Times New Roman"/>
                <a:cs typeface="Times New Roman"/>
              </a:rPr>
              <a:t>DEL</a:t>
            </a:r>
            <a:r>
              <a:rPr sz="745" b="1" spc="23" dirty="0">
                <a:solidFill>
                  <a:srgbClr val="FEFFFE"/>
                </a:solidFill>
                <a:latin typeface="Times New Roman"/>
                <a:cs typeface="Times New Roman"/>
              </a:rPr>
              <a:t>L</a:t>
            </a:r>
            <a:r>
              <a:rPr sz="745" b="1" dirty="0">
                <a:solidFill>
                  <a:srgbClr val="FEFFFE"/>
                </a:solidFill>
                <a:latin typeface="Times New Roman"/>
                <a:cs typeface="Times New Roman"/>
              </a:rPr>
              <a:t>A</a:t>
            </a:r>
            <a:r>
              <a:rPr sz="745" b="1" spc="-61" dirty="0">
                <a:solidFill>
                  <a:srgbClr val="FEFFFE"/>
                </a:solidFill>
                <a:latin typeface="Times New Roman"/>
                <a:cs typeface="Times New Roman"/>
              </a:rPr>
              <a:t> </a:t>
            </a:r>
            <a:r>
              <a:rPr sz="745" b="1" spc="-10" dirty="0">
                <a:solidFill>
                  <a:srgbClr val="FEFFFE"/>
                </a:solidFill>
                <a:latin typeface="Times New Roman"/>
                <a:cs typeface="Times New Roman"/>
              </a:rPr>
              <a:t>S</a:t>
            </a:r>
            <a:r>
              <a:rPr sz="745" b="1" dirty="0">
                <a:solidFill>
                  <a:srgbClr val="FEFFFE"/>
                </a:solidFill>
                <a:latin typeface="Times New Roman"/>
                <a:cs typeface="Times New Roman"/>
              </a:rPr>
              <a:t>ARDEG</a:t>
            </a:r>
            <a:r>
              <a:rPr sz="745" b="1" spc="2" dirty="0">
                <a:solidFill>
                  <a:srgbClr val="FEFFFE"/>
                </a:solidFill>
                <a:latin typeface="Times New Roman"/>
                <a:cs typeface="Times New Roman"/>
              </a:rPr>
              <a:t>N</a:t>
            </a:r>
            <a:r>
              <a:rPr sz="745" b="1" dirty="0">
                <a:solidFill>
                  <a:srgbClr val="FEFFFE"/>
                </a:solidFill>
                <a:latin typeface="Times New Roman"/>
                <a:cs typeface="Times New Roman"/>
              </a:rPr>
              <a:t>A</a:t>
            </a:r>
            <a:endParaRPr sz="745">
              <a:solidFill>
                <a:prstClr val="black"/>
              </a:solidFill>
              <a:latin typeface="Times New Roman"/>
              <a:cs typeface="Times New Roman"/>
            </a:endParaRPr>
          </a:p>
        </p:txBody>
      </p:sp>
      <p:sp>
        <p:nvSpPr>
          <p:cNvPr id="11" name="object 11"/>
          <p:cNvSpPr txBox="1"/>
          <p:nvPr/>
        </p:nvSpPr>
        <p:spPr>
          <a:xfrm>
            <a:off x="433233" y="1154244"/>
            <a:ext cx="1705229" cy="1618002"/>
          </a:xfrm>
          <a:prstGeom prst="rect">
            <a:avLst/>
          </a:prstGeom>
        </p:spPr>
        <p:txBody>
          <a:bodyPr wrap="square" lIns="0" tIns="0" rIns="0" bIns="0" rtlCol="0">
            <a:noAutofit/>
          </a:bodyPr>
          <a:lstStyle/>
          <a:p>
            <a:pPr marL="40172" defTabSz="486369">
              <a:lnSpc>
                <a:spcPts val="1995"/>
              </a:lnSpc>
              <a:spcBef>
                <a:spcPts val="99"/>
              </a:spcBef>
            </a:pPr>
            <a:r>
              <a:rPr sz="1968" dirty="0">
                <a:solidFill>
                  <a:prstClr val="black"/>
                </a:solidFill>
                <a:latin typeface="Times New Roman"/>
                <a:cs typeface="Times New Roman"/>
              </a:rPr>
              <a:t>SMART</a:t>
            </a:r>
            <a:r>
              <a:rPr sz="1968" spc="86" dirty="0">
                <a:solidFill>
                  <a:prstClr val="black"/>
                </a:solidFill>
                <a:latin typeface="Times New Roman"/>
                <a:cs typeface="Times New Roman"/>
              </a:rPr>
              <a:t> </a:t>
            </a:r>
            <a:r>
              <a:rPr sz="1968" dirty="0">
                <a:solidFill>
                  <a:prstClr val="black"/>
                </a:solidFill>
                <a:latin typeface="Times New Roman"/>
                <a:cs typeface="Times New Roman"/>
              </a:rPr>
              <a:t>WORKING</a:t>
            </a:r>
            <a:endParaRPr sz="1968">
              <a:solidFill>
                <a:prstClr val="black"/>
              </a:solidFill>
              <a:latin typeface="Times New Roman"/>
              <a:cs typeface="Times New Roman"/>
            </a:endParaRPr>
          </a:p>
          <a:p>
            <a:pPr marL="40172" marR="37594" defTabSz="486369">
              <a:lnSpc>
                <a:spcPct val="95825"/>
              </a:lnSpc>
              <a:spcBef>
                <a:spcPts val="137"/>
              </a:spcBef>
            </a:pPr>
            <a:r>
              <a:rPr sz="1968" dirty="0">
                <a:solidFill>
                  <a:prstClr val="black"/>
                </a:solidFill>
                <a:latin typeface="Times New Roman"/>
                <a:cs typeface="Times New Roman"/>
              </a:rPr>
              <a:t>REGOLE</a:t>
            </a:r>
            <a:r>
              <a:rPr sz="1968" spc="155" dirty="0">
                <a:solidFill>
                  <a:prstClr val="black"/>
                </a:solidFill>
                <a:latin typeface="Times New Roman"/>
                <a:cs typeface="Times New Roman"/>
              </a:rPr>
              <a:t> </a:t>
            </a:r>
            <a:r>
              <a:rPr sz="1968" dirty="0">
                <a:solidFill>
                  <a:prstClr val="black"/>
                </a:solidFill>
                <a:latin typeface="Times New Roman"/>
                <a:cs typeface="Times New Roman"/>
              </a:rPr>
              <a:t>D’USO</a:t>
            </a:r>
            <a:endParaRPr sz="1968">
              <a:solidFill>
                <a:prstClr val="black"/>
              </a:solidFill>
              <a:latin typeface="Times New Roman"/>
              <a:cs typeface="Times New Roman"/>
            </a:endParaRPr>
          </a:p>
          <a:p>
            <a:pPr marL="6755" marR="37594" defTabSz="486369">
              <a:lnSpc>
                <a:spcPts val="7026"/>
              </a:lnSpc>
              <a:spcBef>
                <a:spcPts val="1570"/>
              </a:spcBef>
            </a:pPr>
            <a:r>
              <a:rPr sz="9335" baseline="-1734" dirty="0">
                <a:solidFill>
                  <a:srgbClr val="C45035"/>
                </a:solidFill>
                <a:latin typeface="Times New Roman"/>
                <a:cs typeface="Times New Roman"/>
              </a:rPr>
              <a:t>2</a:t>
            </a:r>
            <a:endParaRPr sz="6223">
              <a:solidFill>
                <a:prstClr val="black"/>
              </a:solidFill>
              <a:latin typeface="Times New Roman"/>
              <a:cs typeface="Times New Roman"/>
            </a:endParaRPr>
          </a:p>
        </p:txBody>
      </p:sp>
      <p:sp>
        <p:nvSpPr>
          <p:cNvPr id="10" name="object 10"/>
          <p:cNvSpPr txBox="1"/>
          <p:nvPr/>
        </p:nvSpPr>
        <p:spPr>
          <a:xfrm>
            <a:off x="7885196" y="1453692"/>
            <a:ext cx="2573562" cy="494039"/>
          </a:xfrm>
          <a:prstGeom prst="rect">
            <a:avLst/>
          </a:prstGeom>
        </p:spPr>
        <p:txBody>
          <a:bodyPr wrap="square" lIns="0" tIns="0" rIns="0" bIns="0" rtlCol="0">
            <a:noAutofit/>
          </a:bodyPr>
          <a:lstStyle/>
          <a:p>
            <a:pPr marL="6755" marR="9557" defTabSz="486369">
              <a:lnSpc>
                <a:spcPts val="819"/>
              </a:lnSpc>
              <a:spcBef>
                <a:spcPts val="41"/>
              </a:spcBef>
            </a:pPr>
            <a:r>
              <a:rPr sz="745" dirty="0">
                <a:solidFill>
                  <a:srgbClr val="FEFFFE"/>
                </a:solidFill>
                <a:latin typeface="Times New Roman"/>
                <a:cs typeface="Times New Roman"/>
              </a:rPr>
              <a:t>ASSESSORADU</a:t>
            </a:r>
            <a:r>
              <a:rPr sz="745" spc="38" dirty="0">
                <a:solidFill>
                  <a:srgbClr val="FEFFFE"/>
                </a:solidFill>
                <a:latin typeface="Times New Roman"/>
                <a:cs typeface="Times New Roman"/>
              </a:rPr>
              <a:t> </a:t>
            </a:r>
            <a:r>
              <a:rPr sz="745" dirty="0">
                <a:solidFill>
                  <a:srgbClr val="FEFFFE"/>
                </a:solidFill>
                <a:latin typeface="Times New Roman"/>
                <a:cs typeface="Times New Roman"/>
              </a:rPr>
              <a:t>DE</a:t>
            </a:r>
            <a:r>
              <a:rPr sz="745" spc="28" dirty="0">
                <a:solidFill>
                  <a:srgbClr val="FEFFFE"/>
                </a:solidFill>
                <a:latin typeface="Times New Roman"/>
                <a:cs typeface="Times New Roman"/>
              </a:rPr>
              <a:t> </a:t>
            </a:r>
            <a:r>
              <a:rPr sz="745" dirty="0">
                <a:solidFill>
                  <a:srgbClr val="FEFFFE"/>
                </a:solidFill>
                <a:latin typeface="Times New Roman"/>
                <a:cs typeface="Times New Roman"/>
              </a:rPr>
              <a:t>SOS </a:t>
            </a:r>
            <a:r>
              <a:rPr sz="745" spc="53" dirty="0">
                <a:solidFill>
                  <a:srgbClr val="FEFFFE"/>
                </a:solidFill>
                <a:latin typeface="Times New Roman"/>
                <a:cs typeface="Times New Roman"/>
              </a:rPr>
              <a:t> </a:t>
            </a:r>
            <a:r>
              <a:rPr sz="745" dirty="0">
                <a:solidFill>
                  <a:srgbClr val="FEFFFE"/>
                </a:solidFill>
                <a:latin typeface="Times New Roman"/>
                <a:cs typeface="Times New Roman"/>
              </a:rPr>
              <a:t>A</a:t>
            </a:r>
            <a:r>
              <a:rPr sz="745" spc="-37" dirty="0">
                <a:solidFill>
                  <a:srgbClr val="FEFFFE"/>
                </a:solidFill>
                <a:latin typeface="Times New Roman"/>
                <a:cs typeface="Times New Roman"/>
              </a:rPr>
              <a:t>F</a:t>
            </a:r>
            <a:r>
              <a:rPr sz="745" dirty="0">
                <a:solidFill>
                  <a:srgbClr val="FEFFFE"/>
                </a:solidFill>
                <a:latin typeface="Times New Roman"/>
                <a:cs typeface="Times New Roman"/>
              </a:rPr>
              <a:t>ÀRIOS</a:t>
            </a:r>
            <a:r>
              <a:rPr sz="745" spc="149" dirty="0">
                <a:solidFill>
                  <a:srgbClr val="FEFFFE"/>
                </a:solidFill>
                <a:latin typeface="Times New Roman"/>
                <a:cs typeface="Times New Roman"/>
              </a:rPr>
              <a:t> </a:t>
            </a:r>
            <a:r>
              <a:rPr sz="745" dirty="0">
                <a:solidFill>
                  <a:srgbClr val="FEFFFE"/>
                </a:solidFill>
                <a:latin typeface="Times New Roman"/>
                <a:cs typeface="Times New Roman"/>
              </a:rPr>
              <a:t>GENERALES,</a:t>
            </a:r>
            <a:endParaRPr sz="745">
              <a:solidFill>
                <a:prstClr val="black"/>
              </a:solidFill>
              <a:latin typeface="Times New Roman"/>
              <a:cs typeface="Times New Roman"/>
            </a:endParaRPr>
          </a:p>
          <a:p>
            <a:pPr marL="6755" defTabSz="486369">
              <a:lnSpc>
                <a:spcPts val="1011"/>
              </a:lnSpc>
              <a:spcBef>
                <a:spcPts val="47"/>
              </a:spcBef>
            </a:pPr>
            <a:r>
              <a:rPr sz="745" dirty="0">
                <a:solidFill>
                  <a:srgbClr val="FEFFFE"/>
                </a:solidFill>
                <a:latin typeface="Times New Roman"/>
                <a:cs typeface="Times New Roman"/>
              </a:rPr>
              <a:t>PERSO</a:t>
            </a:r>
            <a:r>
              <a:rPr sz="745" spc="5" dirty="0">
                <a:solidFill>
                  <a:srgbClr val="FEFFFE"/>
                </a:solidFill>
                <a:latin typeface="Times New Roman"/>
                <a:cs typeface="Times New Roman"/>
              </a:rPr>
              <a:t>N</a:t>
            </a:r>
            <a:r>
              <a:rPr sz="745" dirty="0">
                <a:solidFill>
                  <a:srgbClr val="FEFFFE"/>
                </a:solidFill>
                <a:latin typeface="Times New Roman"/>
                <a:cs typeface="Times New Roman"/>
              </a:rPr>
              <a:t>ALE</a:t>
            </a:r>
            <a:r>
              <a:rPr sz="745" spc="89" dirty="0">
                <a:solidFill>
                  <a:srgbClr val="FEFFFE"/>
                </a:solidFill>
                <a:latin typeface="Times New Roman"/>
                <a:cs typeface="Times New Roman"/>
              </a:rPr>
              <a:t> </a:t>
            </a:r>
            <a:r>
              <a:rPr sz="745" dirty="0">
                <a:solidFill>
                  <a:srgbClr val="FEFFFE"/>
                </a:solidFill>
                <a:latin typeface="Times New Roman"/>
                <a:cs typeface="Times New Roman"/>
              </a:rPr>
              <a:t>E</a:t>
            </a:r>
            <a:r>
              <a:rPr sz="745" spc="20" dirty="0">
                <a:solidFill>
                  <a:srgbClr val="FEFFFE"/>
                </a:solidFill>
                <a:latin typeface="Times New Roman"/>
                <a:cs typeface="Times New Roman"/>
              </a:rPr>
              <a:t> </a:t>
            </a:r>
            <a:r>
              <a:rPr sz="745" dirty="0">
                <a:solidFill>
                  <a:srgbClr val="FEFFFE"/>
                </a:solidFill>
                <a:latin typeface="Times New Roman"/>
                <a:cs typeface="Times New Roman"/>
              </a:rPr>
              <a:t>REFORMA</a:t>
            </a:r>
            <a:r>
              <a:rPr sz="745" spc="131" dirty="0">
                <a:solidFill>
                  <a:srgbClr val="FEFFFE"/>
                </a:solidFill>
                <a:latin typeface="Times New Roman"/>
                <a:cs typeface="Times New Roman"/>
              </a:rPr>
              <a:t> </a:t>
            </a:r>
            <a:r>
              <a:rPr sz="745" dirty="0">
                <a:solidFill>
                  <a:srgbClr val="FEFFFE"/>
                </a:solidFill>
                <a:latin typeface="Times New Roman"/>
                <a:cs typeface="Times New Roman"/>
              </a:rPr>
              <a:t>DE</a:t>
            </a:r>
            <a:r>
              <a:rPr sz="745" spc="28" dirty="0">
                <a:solidFill>
                  <a:srgbClr val="FEFFFE"/>
                </a:solidFill>
                <a:latin typeface="Times New Roman"/>
                <a:cs typeface="Times New Roman"/>
              </a:rPr>
              <a:t> </a:t>
            </a:r>
            <a:r>
              <a:rPr sz="745" spc="-5" dirty="0">
                <a:solidFill>
                  <a:srgbClr val="FEFFFE"/>
                </a:solidFill>
                <a:latin typeface="Times New Roman"/>
                <a:cs typeface="Times New Roman"/>
              </a:rPr>
              <a:t>S</a:t>
            </a:r>
            <a:r>
              <a:rPr sz="745" dirty="0">
                <a:solidFill>
                  <a:srgbClr val="FEFFFE"/>
                </a:solidFill>
                <a:latin typeface="Times New Roman"/>
                <a:cs typeface="Times New Roman"/>
              </a:rPr>
              <a:t>A</a:t>
            </a:r>
            <a:r>
              <a:rPr sz="745" spc="94" dirty="0">
                <a:solidFill>
                  <a:srgbClr val="FEFFFE"/>
                </a:solidFill>
                <a:latin typeface="Times New Roman"/>
                <a:cs typeface="Times New Roman"/>
              </a:rPr>
              <a:t> </a:t>
            </a:r>
            <a:r>
              <a:rPr sz="745" dirty="0">
                <a:solidFill>
                  <a:srgbClr val="FEFFFE"/>
                </a:solidFill>
                <a:latin typeface="Times New Roman"/>
                <a:cs typeface="Times New Roman"/>
              </a:rPr>
              <a:t>REGIONE ASSESSOR</a:t>
            </a:r>
            <a:r>
              <a:rPr sz="745" spc="-31" dirty="0">
                <a:solidFill>
                  <a:srgbClr val="FEFFFE"/>
                </a:solidFill>
                <a:latin typeface="Times New Roman"/>
                <a:cs typeface="Times New Roman"/>
              </a:rPr>
              <a:t>A</a:t>
            </a:r>
            <a:r>
              <a:rPr sz="745" spc="-18" dirty="0">
                <a:solidFill>
                  <a:srgbClr val="FEFFFE"/>
                </a:solidFill>
                <a:latin typeface="Times New Roman"/>
                <a:cs typeface="Times New Roman"/>
              </a:rPr>
              <a:t>T</a:t>
            </a:r>
            <a:r>
              <a:rPr sz="745" dirty="0">
                <a:solidFill>
                  <a:srgbClr val="FEFFFE"/>
                </a:solidFill>
                <a:latin typeface="Times New Roman"/>
                <a:cs typeface="Times New Roman"/>
              </a:rPr>
              <a:t>O</a:t>
            </a:r>
            <a:r>
              <a:rPr sz="745" spc="47" dirty="0">
                <a:solidFill>
                  <a:srgbClr val="FEFFFE"/>
                </a:solidFill>
                <a:latin typeface="Times New Roman"/>
                <a:cs typeface="Times New Roman"/>
              </a:rPr>
              <a:t> </a:t>
            </a:r>
            <a:r>
              <a:rPr sz="745" dirty="0">
                <a:solidFill>
                  <a:srgbClr val="FEFFFE"/>
                </a:solidFill>
                <a:latin typeface="Times New Roman"/>
                <a:cs typeface="Times New Roman"/>
              </a:rPr>
              <a:t>DEGLI</a:t>
            </a:r>
            <a:r>
              <a:rPr sz="745" spc="-19" dirty="0">
                <a:solidFill>
                  <a:srgbClr val="FEFFFE"/>
                </a:solidFill>
                <a:latin typeface="Times New Roman"/>
                <a:cs typeface="Times New Roman"/>
              </a:rPr>
              <a:t> </a:t>
            </a:r>
            <a:r>
              <a:rPr sz="745" dirty="0">
                <a:solidFill>
                  <a:srgbClr val="FEFFFE"/>
                </a:solidFill>
                <a:latin typeface="Times New Roman"/>
                <a:cs typeface="Times New Roman"/>
              </a:rPr>
              <a:t>AF</a:t>
            </a:r>
            <a:r>
              <a:rPr sz="745" spc="-37" dirty="0">
                <a:solidFill>
                  <a:srgbClr val="FEFFFE"/>
                </a:solidFill>
                <a:latin typeface="Times New Roman"/>
                <a:cs typeface="Times New Roman"/>
              </a:rPr>
              <a:t>F</a:t>
            </a:r>
            <a:r>
              <a:rPr sz="745" dirty="0">
                <a:solidFill>
                  <a:srgbClr val="FEFFFE"/>
                </a:solidFill>
                <a:latin typeface="Times New Roman"/>
                <a:cs typeface="Times New Roman"/>
              </a:rPr>
              <a:t>ARI</a:t>
            </a:r>
            <a:r>
              <a:rPr sz="745" spc="-44" dirty="0">
                <a:solidFill>
                  <a:srgbClr val="FEFFFE"/>
                </a:solidFill>
                <a:latin typeface="Times New Roman"/>
                <a:cs typeface="Times New Roman"/>
              </a:rPr>
              <a:t> </a:t>
            </a:r>
            <a:r>
              <a:rPr sz="745" dirty="0">
                <a:solidFill>
                  <a:srgbClr val="FEFFFE"/>
                </a:solidFill>
                <a:latin typeface="Times New Roman"/>
                <a:cs typeface="Times New Roman"/>
              </a:rPr>
              <a:t>GENERALI,</a:t>
            </a:r>
            <a:r>
              <a:rPr sz="745" spc="87" dirty="0">
                <a:solidFill>
                  <a:srgbClr val="FEFFFE"/>
                </a:solidFill>
                <a:latin typeface="Times New Roman"/>
                <a:cs typeface="Times New Roman"/>
              </a:rPr>
              <a:t> </a:t>
            </a:r>
            <a:r>
              <a:rPr sz="745" dirty="0">
                <a:solidFill>
                  <a:srgbClr val="FEFFFE"/>
                </a:solidFill>
                <a:latin typeface="Times New Roman"/>
                <a:cs typeface="Times New Roman"/>
              </a:rPr>
              <a:t>PERSO</a:t>
            </a:r>
            <a:r>
              <a:rPr sz="745" spc="5" dirty="0">
                <a:solidFill>
                  <a:srgbClr val="FEFFFE"/>
                </a:solidFill>
                <a:latin typeface="Times New Roman"/>
                <a:cs typeface="Times New Roman"/>
              </a:rPr>
              <a:t>N</a:t>
            </a:r>
            <a:r>
              <a:rPr sz="745" dirty="0">
                <a:solidFill>
                  <a:srgbClr val="FEFFFE"/>
                </a:solidFill>
                <a:latin typeface="Times New Roman"/>
                <a:cs typeface="Times New Roman"/>
              </a:rPr>
              <a:t>ALE</a:t>
            </a:r>
            <a:r>
              <a:rPr sz="745" spc="89" dirty="0">
                <a:solidFill>
                  <a:srgbClr val="FEFFFE"/>
                </a:solidFill>
                <a:latin typeface="Times New Roman"/>
                <a:cs typeface="Times New Roman"/>
              </a:rPr>
              <a:t> </a:t>
            </a:r>
            <a:r>
              <a:rPr sz="745" dirty="0">
                <a:solidFill>
                  <a:srgbClr val="FEFFFE"/>
                </a:solidFill>
                <a:latin typeface="Times New Roman"/>
                <a:cs typeface="Times New Roman"/>
              </a:rPr>
              <a:t>E RIFORMA</a:t>
            </a:r>
            <a:r>
              <a:rPr sz="745" spc="112" dirty="0">
                <a:solidFill>
                  <a:srgbClr val="FEFFFE"/>
                </a:solidFill>
                <a:latin typeface="Times New Roman"/>
                <a:cs typeface="Times New Roman"/>
              </a:rPr>
              <a:t> </a:t>
            </a:r>
            <a:r>
              <a:rPr sz="745" dirty="0">
                <a:solidFill>
                  <a:srgbClr val="FEFFFE"/>
                </a:solidFill>
                <a:latin typeface="Times New Roman"/>
                <a:cs typeface="Times New Roman"/>
              </a:rPr>
              <a:t>DEL</a:t>
            </a:r>
            <a:r>
              <a:rPr sz="745" spc="28" dirty="0">
                <a:solidFill>
                  <a:srgbClr val="FEFFFE"/>
                </a:solidFill>
                <a:latin typeface="Times New Roman"/>
                <a:cs typeface="Times New Roman"/>
              </a:rPr>
              <a:t>L</a:t>
            </a:r>
            <a:r>
              <a:rPr sz="745" dirty="0">
                <a:solidFill>
                  <a:srgbClr val="FEFFFE"/>
                </a:solidFill>
                <a:latin typeface="Times New Roman"/>
                <a:cs typeface="Times New Roman"/>
              </a:rPr>
              <a:t>A</a:t>
            </a:r>
            <a:r>
              <a:rPr sz="745" spc="69" dirty="0">
                <a:solidFill>
                  <a:srgbClr val="FEFFFE"/>
                </a:solidFill>
                <a:latin typeface="Times New Roman"/>
                <a:cs typeface="Times New Roman"/>
              </a:rPr>
              <a:t> </a:t>
            </a:r>
            <a:r>
              <a:rPr sz="745" dirty="0">
                <a:solidFill>
                  <a:srgbClr val="FEFFFE"/>
                </a:solidFill>
                <a:latin typeface="Times New Roman"/>
                <a:cs typeface="Times New Roman"/>
              </a:rPr>
              <a:t>REGIONE</a:t>
            </a:r>
            <a:endParaRPr sz="745">
              <a:solidFill>
                <a:prstClr val="black"/>
              </a:solidFill>
              <a:latin typeface="Times New Roman"/>
              <a:cs typeface="Times New Roman"/>
            </a:endParaRPr>
          </a:p>
        </p:txBody>
      </p:sp>
      <p:sp>
        <p:nvSpPr>
          <p:cNvPr id="9" name="object 9"/>
          <p:cNvSpPr txBox="1"/>
          <p:nvPr/>
        </p:nvSpPr>
        <p:spPr>
          <a:xfrm>
            <a:off x="1034737" y="2240293"/>
            <a:ext cx="547337" cy="264136"/>
          </a:xfrm>
          <a:prstGeom prst="rect">
            <a:avLst/>
          </a:prstGeom>
        </p:spPr>
        <p:txBody>
          <a:bodyPr wrap="square" lIns="0" tIns="0" rIns="0" bIns="0" rtlCol="0">
            <a:noAutofit/>
          </a:bodyPr>
          <a:lstStyle/>
          <a:p>
            <a:pPr marL="6755" defTabSz="486369">
              <a:lnSpc>
                <a:spcPts val="1995"/>
              </a:lnSpc>
              <a:spcBef>
                <a:spcPts val="99"/>
              </a:spcBef>
            </a:pPr>
            <a:r>
              <a:rPr sz="1968" dirty="0">
                <a:solidFill>
                  <a:prstClr val="black"/>
                </a:solidFill>
                <a:latin typeface="Times New Roman"/>
                <a:cs typeface="Times New Roman"/>
              </a:rPr>
              <a:t>WI-FI</a:t>
            </a:r>
            <a:endParaRPr sz="1968">
              <a:solidFill>
                <a:prstClr val="black"/>
              </a:solidFill>
              <a:latin typeface="Times New Roman"/>
              <a:cs typeface="Times New Roman"/>
            </a:endParaRPr>
          </a:p>
        </p:txBody>
      </p:sp>
      <p:sp>
        <p:nvSpPr>
          <p:cNvPr id="8" name="object 8"/>
          <p:cNvSpPr txBox="1"/>
          <p:nvPr/>
        </p:nvSpPr>
        <p:spPr>
          <a:xfrm>
            <a:off x="1875729" y="2722213"/>
            <a:ext cx="292055" cy="180594"/>
          </a:xfrm>
          <a:prstGeom prst="rect">
            <a:avLst/>
          </a:prstGeom>
        </p:spPr>
        <p:txBody>
          <a:bodyPr wrap="square" lIns="0" tIns="0" rIns="0" bIns="0" rtlCol="0">
            <a:noAutofit/>
          </a:bodyPr>
          <a:lstStyle/>
          <a:p>
            <a:pPr marL="6755" defTabSz="486369">
              <a:lnSpc>
                <a:spcPts val="1346"/>
              </a:lnSpc>
              <a:spcBef>
                <a:spcPts val="67"/>
              </a:spcBef>
            </a:pPr>
            <a:r>
              <a:rPr sz="1303" dirty="0">
                <a:solidFill>
                  <a:prstClr val="black"/>
                </a:solidFill>
                <a:latin typeface="Times New Roman"/>
                <a:cs typeface="Times New Roman"/>
              </a:rPr>
              <a:t>USA</a:t>
            </a:r>
            <a:endParaRPr sz="1303">
              <a:solidFill>
                <a:prstClr val="black"/>
              </a:solidFill>
              <a:latin typeface="Times New Roman"/>
              <a:cs typeface="Times New Roman"/>
            </a:endParaRPr>
          </a:p>
        </p:txBody>
      </p:sp>
      <p:sp>
        <p:nvSpPr>
          <p:cNvPr id="7" name="object 7"/>
          <p:cNvSpPr txBox="1"/>
          <p:nvPr/>
        </p:nvSpPr>
        <p:spPr>
          <a:xfrm>
            <a:off x="2167625" y="2722213"/>
            <a:ext cx="2287894" cy="180594"/>
          </a:xfrm>
          <a:prstGeom prst="rect">
            <a:avLst/>
          </a:prstGeom>
        </p:spPr>
        <p:txBody>
          <a:bodyPr wrap="square" lIns="0" tIns="0" rIns="0" bIns="0" rtlCol="0">
            <a:noAutofit/>
          </a:bodyPr>
          <a:lstStyle/>
          <a:p>
            <a:pPr marL="6755" defTabSz="486369">
              <a:lnSpc>
                <a:spcPts val="1346"/>
              </a:lnSpc>
              <a:spcBef>
                <a:spcPts val="67"/>
              </a:spcBef>
            </a:pPr>
            <a:r>
              <a:rPr sz="1303" dirty="0">
                <a:solidFill>
                  <a:prstClr val="black"/>
                </a:solidFill>
                <a:latin typeface="Times New Roman"/>
                <a:cs typeface="Times New Roman"/>
              </a:rPr>
              <a:t>LA</a:t>
            </a:r>
            <a:r>
              <a:rPr sz="1303" spc="84" dirty="0">
                <a:solidFill>
                  <a:prstClr val="black"/>
                </a:solidFill>
                <a:latin typeface="Times New Roman"/>
                <a:cs typeface="Times New Roman"/>
              </a:rPr>
              <a:t> </a:t>
            </a:r>
            <a:r>
              <a:rPr sz="1303" dirty="0">
                <a:solidFill>
                  <a:prstClr val="black"/>
                </a:solidFill>
                <a:latin typeface="Times New Roman"/>
                <a:cs typeface="Times New Roman"/>
              </a:rPr>
              <a:t>VPN</a:t>
            </a:r>
            <a:r>
              <a:rPr sz="1303" spc="-66" dirty="0">
                <a:solidFill>
                  <a:prstClr val="black"/>
                </a:solidFill>
                <a:latin typeface="Times New Roman"/>
                <a:cs typeface="Times New Roman"/>
              </a:rPr>
              <a:t> </a:t>
            </a:r>
            <a:r>
              <a:rPr sz="1303" dirty="0">
                <a:solidFill>
                  <a:prstClr val="black"/>
                </a:solidFill>
                <a:latin typeface="Times New Roman"/>
                <a:cs typeface="Times New Roman"/>
              </a:rPr>
              <a:t>SEMPRE</a:t>
            </a:r>
            <a:r>
              <a:rPr sz="1303" spc="190" dirty="0">
                <a:solidFill>
                  <a:prstClr val="black"/>
                </a:solidFill>
                <a:latin typeface="Times New Roman"/>
                <a:cs typeface="Times New Roman"/>
              </a:rPr>
              <a:t> </a:t>
            </a:r>
            <a:r>
              <a:rPr sz="1303" dirty="0">
                <a:solidFill>
                  <a:prstClr val="black"/>
                </a:solidFill>
                <a:latin typeface="Times New Roman"/>
                <a:cs typeface="Times New Roman"/>
              </a:rPr>
              <a:t>E</a:t>
            </a:r>
            <a:r>
              <a:rPr sz="1303" spc="70" dirty="0">
                <a:solidFill>
                  <a:prstClr val="black"/>
                </a:solidFill>
                <a:latin typeface="Times New Roman"/>
                <a:cs typeface="Times New Roman"/>
              </a:rPr>
              <a:t> </a:t>
            </a:r>
            <a:r>
              <a:rPr sz="1303" dirty="0">
                <a:solidFill>
                  <a:prstClr val="black"/>
                </a:solidFill>
                <a:latin typeface="Times New Roman"/>
                <a:cs typeface="Times New Roman"/>
              </a:rPr>
              <a:t>SOLO</a:t>
            </a:r>
            <a:r>
              <a:rPr sz="1303" spc="163" dirty="0">
                <a:solidFill>
                  <a:prstClr val="black"/>
                </a:solidFill>
                <a:latin typeface="Times New Roman"/>
                <a:cs typeface="Times New Roman"/>
              </a:rPr>
              <a:t> </a:t>
            </a:r>
            <a:r>
              <a:rPr sz="1303" dirty="0">
                <a:solidFill>
                  <a:prstClr val="black"/>
                </a:solidFill>
                <a:latin typeface="Times New Roman"/>
                <a:cs typeface="Times New Roman"/>
              </a:rPr>
              <a:t>QUANDO</a:t>
            </a:r>
            <a:r>
              <a:rPr sz="1303" spc="4" dirty="0">
                <a:solidFill>
                  <a:prstClr val="black"/>
                </a:solidFill>
                <a:latin typeface="Times New Roman"/>
                <a:cs typeface="Times New Roman"/>
              </a:rPr>
              <a:t> </a:t>
            </a:r>
            <a:r>
              <a:rPr sz="1303" dirty="0">
                <a:solidFill>
                  <a:prstClr val="black"/>
                </a:solidFill>
                <a:latin typeface="Times New Roman"/>
                <a:cs typeface="Times New Roman"/>
              </a:rPr>
              <a:t>SI</a:t>
            </a:r>
            <a:endParaRPr sz="1303">
              <a:solidFill>
                <a:prstClr val="black"/>
              </a:solidFill>
              <a:latin typeface="Times New Roman"/>
              <a:cs typeface="Times New Roman"/>
            </a:endParaRPr>
          </a:p>
        </p:txBody>
      </p:sp>
      <p:sp>
        <p:nvSpPr>
          <p:cNvPr id="6" name="object 6"/>
          <p:cNvSpPr txBox="1"/>
          <p:nvPr/>
        </p:nvSpPr>
        <p:spPr>
          <a:xfrm>
            <a:off x="1875729" y="2933909"/>
            <a:ext cx="1089116" cy="180594"/>
          </a:xfrm>
          <a:prstGeom prst="rect">
            <a:avLst/>
          </a:prstGeom>
        </p:spPr>
        <p:txBody>
          <a:bodyPr wrap="square" lIns="0" tIns="0" rIns="0" bIns="0" rtlCol="0">
            <a:noAutofit/>
          </a:bodyPr>
          <a:lstStyle/>
          <a:p>
            <a:pPr marL="6755" defTabSz="486369">
              <a:lnSpc>
                <a:spcPts val="1346"/>
              </a:lnSpc>
              <a:spcBef>
                <a:spcPts val="67"/>
              </a:spcBef>
            </a:pPr>
            <a:r>
              <a:rPr sz="1303" dirty="0">
                <a:solidFill>
                  <a:prstClr val="black"/>
                </a:solidFill>
                <a:latin typeface="Times New Roman"/>
                <a:cs typeface="Times New Roman"/>
              </a:rPr>
              <a:t>L</a:t>
            </a:r>
            <a:r>
              <a:rPr sz="1303" spc="-18" dirty="0">
                <a:solidFill>
                  <a:prstClr val="black"/>
                </a:solidFill>
                <a:latin typeface="Times New Roman"/>
                <a:cs typeface="Times New Roman"/>
              </a:rPr>
              <a:t>A</a:t>
            </a:r>
            <a:r>
              <a:rPr sz="1303" dirty="0">
                <a:solidFill>
                  <a:prstClr val="black"/>
                </a:solidFill>
                <a:latin typeface="Times New Roman"/>
                <a:cs typeface="Times New Roman"/>
              </a:rPr>
              <a:t>VORA</a:t>
            </a:r>
            <a:r>
              <a:rPr sz="1303" spc="71" dirty="0">
                <a:solidFill>
                  <a:prstClr val="black"/>
                </a:solidFill>
                <a:latin typeface="Times New Roman"/>
                <a:cs typeface="Times New Roman"/>
              </a:rPr>
              <a:t> </a:t>
            </a:r>
            <a:r>
              <a:rPr sz="1303" dirty="0">
                <a:solidFill>
                  <a:prstClr val="black"/>
                </a:solidFill>
                <a:latin typeface="Times New Roman"/>
                <a:cs typeface="Times New Roman"/>
              </a:rPr>
              <a:t>DA</a:t>
            </a:r>
            <a:r>
              <a:rPr sz="1303" spc="96" dirty="0">
                <a:solidFill>
                  <a:prstClr val="black"/>
                </a:solidFill>
                <a:latin typeface="Times New Roman"/>
                <a:cs typeface="Times New Roman"/>
              </a:rPr>
              <a:t> </a:t>
            </a:r>
            <a:r>
              <a:rPr sz="1303" dirty="0">
                <a:solidFill>
                  <a:prstClr val="black"/>
                </a:solidFill>
                <a:latin typeface="Times New Roman"/>
                <a:cs typeface="Times New Roman"/>
              </a:rPr>
              <a:t>CASA</a:t>
            </a:r>
            <a:endParaRPr sz="1303">
              <a:solidFill>
                <a:prstClr val="black"/>
              </a:solidFill>
              <a:latin typeface="Times New Roman"/>
              <a:cs typeface="Times New Roman"/>
            </a:endParaRPr>
          </a:p>
        </p:txBody>
      </p:sp>
      <p:sp>
        <p:nvSpPr>
          <p:cNvPr id="5" name="object 5"/>
          <p:cNvSpPr txBox="1"/>
          <p:nvPr/>
        </p:nvSpPr>
        <p:spPr>
          <a:xfrm>
            <a:off x="1875728" y="3340425"/>
            <a:ext cx="3622227" cy="392290"/>
          </a:xfrm>
          <a:prstGeom prst="rect">
            <a:avLst/>
          </a:prstGeom>
        </p:spPr>
        <p:txBody>
          <a:bodyPr wrap="square" lIns="0" tIns="0" rIns="0" bIns="0" rtlCol="0">
            <a:noAutofit/>
          </a:bodyPr>
          <a:lstStyle/>
          <a:p>
            <a:pPr marL="6755" defTabSz="486369">
              <a:lnSpc>
                <a:spcPts val="1346"/>
              </a:lnSpc>
              <a:spcBef>
                <a:spcPts val="67"/>
              </a:spcBef>
            </a:pPr>
            <a:r>
              <a:rPr sz="1303" dirty="0">
                <a:solidFill>
                  <a:prstClr val="black"/>
                </a:solidFill>
                <a:latin typeface="Times New Roman"/>
                <a:cs typeface="Times New Roman"/>
              </a:rPr>
              <a:t>NON</a:t>
            </a:r>
            <a:r>
              <a:rPr sz="1303" spc="148" dirty="0">
                <a:solidFill>
                  <a:prstClr val="black"/>
                </a:solidFill>
                <a:latin typeface="Times New Roman"/>
                <a:cs typeface="Times New Roman"/>
              </a:rPr>
              <a:t> </a:t>
            </a:r>
            <a:r>
              <a:rPr sz="1303" dirty="0">
                <a:solidFill>
                  <a:prstClr val="black"/>
                </a:solidFill>
                <a:latin typeface="Times New Roman"/>
                <a:cs typeface="Times New Roman"/>
              </a:rPr>
              <a:t>USARE </a:t>
            </a:r>
            <a:r>
              <a:rPr sz="1303" spc="39" dirty="0">
                <a:solidFill>
                  <a:prstClr val="black"/>
                </a:solidFill>
                <a:latin typeface="Times New Roman"/>
                <a:cs typeface="Times New Roman"/>
              </a:rPr>
              <a:t> </a:t>
            </a:r>
            <a:r>
              <a:rPr sz="1303" dirty="0">
                <a:solidFill>
                  <a:prstClr val="black"/>
                </a:solidFill>
                <a:latin typeface="Times New Roman"/>
                <a:cs typeface="Times New Roman"/>
              </a:rPr>
              <a:t>LA</a:t>
            </a:r>
            <a:r>
              <a:rPr sz="1303" spc="-40" dirty="0">
                <a:solidFill>
                  <a:prstClr val="black"/>
                </a:solidFill>
                <a:latin typeface="Times New Roman"/>
                <a:cs typeface="Times New Roman"/>
              </a:rPr>
              <a:t> </a:t>
            </a:r>
            <a:r>
              <a:rPr sz="1303" dirty="0">
                <a:solidFill>
                  <a:prstClr val="black"/>
                </a:solidFill>
                <a:latin typeface="Times New Roman"/>
                <a:cs typeface="Times New Roman"/>
              </a:rPr>
              <a:t>VPN</a:t>
            </a:r>
            <a:r>
              <a:rPr sz="1303" spc="168" dirty="0">
                <a:solidFill>
                  <a:prstClr val="black"/>
                </a:solidFill>
                <a:latin typeface="Times New Roman"/>
                <a:cs typeface="Times New Roman"/>
              </a:rPr>
              <a:t> </a:t>
            </a:r>
            <a:r>
              <a:rPr sz="1303" dirty="0">
                <a:solidFill>
                  <a:prstClr val="black"/>
                </a:solidFill>
                <a:latin typeface="Times New Roman"/>
                <a:cs typeface="Times New Roman"/>
              </a:rPr>
              <a:t>IN</a:t>
            </a:r>
            <a:r>
              <a:rPr sz="1303" spc="78" dirty="0">
                <a:solidFill>
                  <a:prstClr val="black"/>
                </a:solidFill>
                <a:latin typeface="Times New Roman"/>
                <a:cs typeface="Times New Roman"/>
              </a:rPr>
              <a:t> </a:t>
            </a:r>
            <a:r>
              <a:rPr sz="1303" dirty="0">
                <a:solidFill>
                  <a:prstClr val="black"/>
                </a:solidFill>
                <a:latin typeface="Times New Roman"/>
                <a:cs typeface="Times New Roman"/>
              </a:rPr>
              <a:t>LUOGHI</a:t>
            </a:r>
            <a:r>
              <a:rPr sz="1303" spc="64" dirty="0">
                <a:solidFill>
                  <a:prstClr val="black"/>
                </a:solidFill>
                <a:latin typeface="Times New Roman"/>
                <a:cs typeface="Times New Roman"/>
              </a:rPr>
              <a:t> </a:t>
            </a:r>
            <a:r>
              <a:rPr sz="1303" dirty="0">
                <a:solidFill>
                  <a:prstClr val="black"/>
                </a:solidFill>
                <a:latin typeface="Times New Roman"/>
                <a:cs typeface="Times New Roman"/>
              </a:rPr>
              <a:t>PUBBLICI </a:t>
            </a:r>
            <a:r>
              <a:rPr sz="1303" spc="4" dirty="0">
                <a:solidFill>
                  <a:prstClr val="black"/>
                </a:solidFill>
                <a:latin typeface="Times New Roman"/>
                <a:cs typeface="Times New Roman"/>
              </a:rPr>
              <a:t> </a:t>
            </a:r>
            <a:r>
              <a:rPr sz="1303" dirty="0">
                <a:solidFill>
                  <a:prstClr val="black"/>
                </a:solidFill>
                <a:latin typeface="Times New Roman"/>
                <a:cs typeface="Times New Roman"/>
              </a:rPr>
              <a:t>O</a:t>
            </a:r>
            <a:r>
              <a:rPr sz="1303" spc="73" dirty="0">
                <a:solidFill>
                  <a:prstClr val="black"/>
                </a:solidFill>
                <a:latin typeface="Times New Roman"/>
                <a:cs typeface="Times New Roman"/>
              </a:rPr>
              <a:t> </a:t>
            </a:r>
            <a:r>
              <a:rPr sz="1303" dirty="0">
                <a:solidFill>
                  <a:prstClr val="black"/>
                </a:solidFill>
                <a:latin typeface="Times New Roman"/>
                <a:cs typeface="Times New Roman"/>
              </a:rPr>
              <a:t>PRI</a:t>
            </a:r>
            <a:r>
              <a:rPr sz="1303" spc="-19" dirty="0">
                <a:solidFill>
                  <a:prstClr val="black"/>
                </a:solidFill>
                <a:latin typeface="Times New Roman"/>
                <a:cs typeface="Times New Roman"/>
              </a:rPr>
              <a:t>V</a:t>
            </a:r>
            <a:r>
              <a:rPr sz="1303" spc="-29" dirty="0">
                <a:solidFill>
                  <a:prstClr val="black"/>
                </a:solidFill>
                <a:latin typeface="Times New Roman"/>
                <a:cs typeface="Times New Roman"/>
              </a:rPr>
              <a:t>A</a:t>
            </a:r>
            <a:r>
              <a:rPr sz="1303" dirty="0">
                <a:solidFill>
                  <a:prstClr val="black"/>
                </a:solidFill>
                <a:latin typeface="Times New Roman"/>
                <a:cs typeface="Times New Roman"/>
              </a:rPr>
              <a:t>TI,</a:t>
            </a:r>
            <a:r>
              <a:rPr sz="1303" spc="66" dirty="0">
                <a:solidFill>
                  <a:prstClr val="black"/>
                </a:solidFill>
                <a:latin typeface="Times New Roman"/>
                <a:cs typeface="Times New Roman"/>
              </a:rPr>
              <a:t> </a:t>
            </a:r>
            <a:r>
              <a:rPr sz="1303" dirty="0">
                <a:solidFill>
                  <a:prstClr val="black"/>
                </a:solidFill>
                <a:latin typeface="Times New Roman"/>
                <a:cs typeface="Times New Roman"/>
              </a:rPr>
              <a:t>QUALI</a:t>
            </a:r>
            <a:endParaRPr sz="1303">
              <a:solidFill>
                <a:prstClr val="black"/>
              </a:solidFill>
              <a:latin typeface="Times New Roman"/>
              <a:cs typeface="Times New Roman"/>
            </a:endParaRPr>
          </a:p>
          <a:p>
            <a:pPr marL="6755" marR="25062" defTabSz="486369">
              <a:lnSpc>
                <a:spcPct val="95825"/>
              </a:lnSpc>
              <a:spcBef>
                <a:spcPts val="100"/>
              </a:spcBef>
            </a:pPr>
            <a:r>
              <a:rPr sz="1303" dirty="0">
                <a:solidFill>
                  <a:prstClr val="black"/>
                </a:solidFill>
                <a:latin typeface="Times New Roman"/>
                <a:cs typeface="Times New Roman"/>
              </a:rPr>
              <a:t>INTERNET</a:t>
            </a:r>
            <a:r>
              <a:rPr sz="1303" spc="-15" dirty="0">
                <a:solidFill>
                  <a:prstClr val="black"/>
                </a:solidFill>
                <a:latin typeface="Times New Roman"/>
                <a:cs typeface="Times New Roman"/>
              </a:rPr>
              <a:t> </a:t>
            </a:r>
            <a:r>
              <a:rPr sz="1303" dirty="0">
                <a:solidFill>
                  <a:prstClr val="black"/>
                </a:solidFill>
                <a:latin typeface="Times New Roman"/>
                <a:cs typeface="Times New Roman"/>
              </a:rPr>
              <a:t>CAFÈ,</a:t>
            </a:r>
            <a:r>
              <a:rPr sz="1303" spc="84" dirty="0">
                <a:solidFill>
                  <a:prstClr val="black"/>
                </a:solidFill>
                <a:latin typeface="Times New Roman"/>
                <a:cs typeface="Times New Roman"/>
              </a:rPr>
              <a:t> </a:t>
            </a:r>
            <a:r>
              <a:rPr sz="1303" dirty="0">
                <a:solidFill>
                  <a:prstClr val="black"/>
                </a:solidFill>
                <a:latin typeface="Times New Roman"/>
                <a:cs typeface="Times New Roman"/>
              </a:rPr>
              <a:t>ZONE</a:t>
            </a:r>
            <a:r>
              <a:rPr sz="1303" spc="47" dirty="0">
                <a:solidFill>
                  <a:prstClr val="black"/>
                </a:solidFill>
                <a:latin typeface="Times New Roman"/>
                <a:cs typeface="Times New Roman"/>
              </a:rPr>
              <a:t> </a:t>
            </a:r>
            <a:r>
              <a:rPr sz="1303" dirty="0">
                <a:solidFill>
                  <a:prstClr val="black"/>
                </a:solidFill>
                <a:latin typeface="Times New Roman"/>
                <a:cs typeface="Times New Roman"/>
              </a:rPr>
              <a:t>WI-FI</a:t>
            </a:r>
            <a:r>
              <a:rPr sz="1303" spc="113" dirty="0">
                <a:solidFill>
                  <a:prstClr val="black"/>
                </a:solidFill>
                <a:latin typeface="Times New Roman"/>
                <a:cs typeface="Times New Roman"/>
              </a:rPr>
              <a:t> </a:t>
            </a:r>
            <a:r>
              <a:rPr sz="1303" dirty="0">
                <a:solidFill>
                  <a:prstClr val="black"/>
                </a:solidFill>
                <a:latin typeface="Times New Roman"/>
                <a:cs typeface="Times New Roman"/>
              </a:rPr>
              <a:t>FREE, </a:t>
            </a:r>
            <a:r>
              <a:rPr sz="1303" spc="4" dirty="0">
                <a:solidFill>
                  <a:prstClr val="black"/>
                </a:solidFill>
                <a:latin typeface="Times New Roman"/>
                <a:cs typeface="Times New Roman"/>
              </a:rPr>
              <a:t> </a:t>
            </a:r>
            <a:r>
              <a:rPr sz="1303" dirty="0">
                <a:solidFill>
                  <a:prstClr val="black"/>
                </a:solidFill>
                <a:latin typeface="Times New Roman"/>
                <a:cs typeface="Times New Roman"/>
              </a:rPr>
              <a:t>…</a:t>
            </a:r>
            <a:endParaRPr sz="1303">
              <a:solidFill>
                <a:prstClr val="black"/>
              </a:solidFill>
              <a:latin typeface="Times New Roman"/>
              <a:cs typeface="Times New Roman"/>
            </a:endParaRPr>
          </a:p>
        </p:txBody>
      </p:sp>
      <p:sp>
        <p:nvSpPr>
          <p:cNvPr id="4" name="object 4"/>
          <p:cNvSpPr txBox="1"/>
          <p:nvPr/>
        </p:nvSpPr>
        <p:spPr>
          <a:xfrm>
            <a:off x="1875729" y="3964318"/>
            <a:ext cx="3895777" cy="392290"/>
          </a:xfrm>
          <a:prstGeom prst="rect">
            <a:avLst/>
          </a:prstGeom>
        </p:spPr>
        <p:txBody>
          <a:bodyPr wrap="square" lIns="0" tIns="0" rIns="0" bIns="0" rtlCol="0">
            <a:noAutofit/>
          </a:bodyPr>
          <a:lstStyle/>
          <a:p>
            <a:pPr marL="6755" defTabSz="486369">
              <a:lnSpc>
                <a:spcPts val="1346"/>
              </a:lnSpc>
              <a:spcBef>
                <a:spcPts val="67"/>
              </a:spcBef>
            </a:pPr>
            <a:r>
              <a:rPr sz="1303" dirty="0">
                <a:solidFill>
                  <a:prstClr val="black"/>
                </a:solidFill>
                <a:latin typeface="Times New Roman"/>
                <a:cs typeface="Times New Roman"/>
              </a:rPr>
              <a:t>VERIFICA</a:t>
            </a:r>
            <a:r>
              <a:rPr sz="1303" spc="184" dirty="0">
                <a:solidFill>
                  <a:prstClr val="black"/>
                </a:solidFill>
                <a:latin typeface="Times New Roman"/>
                <a:cs typeface="Times New Roman"/>
              </a:rPr>
              <a:t> </a:t>
            </a:r>
            <a:r>
              <a:rPr sz="1303" dirty="0">
                <a:solidFill>
                  <a:prstClr val="black"/>
                </a:solidFill>
                <a:latin typeface="Times New Roman"/>
                <a:cs typeface="Times New Roman"/>
              </a:rPr>
              <a:t>CHE </a:t>
            </a:r>
            <a:r>
              <a:rPr sz="1303" spc="8" dirty="0">
                <a:solidFill>
                  <a:prstClr val="black"/>
                </a:solidFill>
                <a:latin typeface="Times New Roman"/>
                <a:cs typeface="Times New Roman"/>
              </a:rPr>
              <a:t> </a:t>
            </a:r>
            <a:r>
              <a:rPr sz="1303" dirty="0">
                <a:solidFill>
                  <a:prstClr val="black"/>
                </a:solidFill>
                <a:latin typeface="Times New Roman"/>
                <a:cs typeface="Times New Roman"/>
              </a:rPr>
              <a:t>LA</a:t>
            </a:r>
            <a:r>
              <a:rPr sz="1303" spc="-40" dirty="0">
                <a:solidFill>
                  <a:prstClr val="black"/>
                </a:solidFill>
                <a:latin typeface="Times New Roman"/>
                <a:cs typeface="Times New Roman"/>
              </a:rPr>
              <a:t> </a:t>
            </a:r>
            <a:r>
              <a:rPr sz="1303" dirty="0">
                <a:solidFill>
                  <a:prstClr val="black"/>
                </a:solidFill>
                <a:latin typeface="Times New Roman"/>
                <a:cs typeface="Times New Roman"/>
              </a:rPr>
              <a:t>RETE </a:t>
            </a:r>
            <a:r>
              <a:rPr sz="1303" spc="54" dirty="0">
                <a:solidFill>
                  <a:prstClr val="black"/>
                </a:solidFill>
                <a:latin typeface="Times New Roman"/>
                <a:cs typeface="Times New Roman"/>
              </a:rPr>
              <a:t> </a:t>
            </a:r>
            <a:r>
              <a:rPr sz="1303" dirty="0">
                <a:solidFill>
                  <a:prstClr val="black"/>
                </a:solidFill>
                <a:latin typeface="Times New Roman"/>
                <a:cs typeface="Times New Roman"/>
              </a:rPr>
              <a:t>WI-FI </a:t>
            </a:r>
            <a:r>
              <a:rPr sz="1303" spc="54" dirty="0">
                <a:solidFill>
                  <a:prstClr val="black"/>
                </a:solidFill>
                <a:latin typeface="Times New Roman"/>
                <a:cs typeface="Times New Roman"/>
              </a:rPr>
              <a:t> </a:t>
            </a:r>
            <a:r>
              <a:rPr sz="1303" dirty="0">
                <a:solidFill>
                  <a:prstClr val="black"/>
                </a:solidFill>
                <a:latin typeface="Times New Roman"/>
                <a:cs typeface="Times New Roman"/>
              </a:rPr>
              <a:t>SIA</a:t>
            </a:r>
            <a:r>
              <a:rPr sz="1303" spc="106" dirty="0">
                <a:solidFill>
                  <a:prstClr val="black"/>
                </a:solidFill>
                <a:latin typeface="Times New Roman"/>
                <a:cs typeface="Times New Roman"/>
              </a:rPr>
              <a:t> </a:t>
            </a:r>
            <a:r>
              <a:rPr sz="1303" dirty="0">
                <a:solidFill>
                  <a:prstClr val="black"/>
                </a:solidFill>
                <a:latin typeface="Times New Roman"/>
                <a:cs typeface="Times New Roman"/>
              </a:rPr>
              <a:t>ADEGU</a:t>
            </a:r>
            <a:r>
              <a:rPr sz="1303" spc="-29" dirty="0">
                <a:solidFill>
                  <a:prstClr val="black"/>
                </a:solidFill>
                <a:latin typeface="Times New Roman"/>
                <a:cs typeface="Times New Roman"/>
              </a:rPr>
              <a:t>AT</a:t>
            </a:r>
            <a:r>
              <a:rPr sz="1303" dirty="0">
                <a:solidFill>
                  <a:prstClr val="black"/>
                </a:solidFill>
                <a:latin typeface="Times New Roman"/>
                <a:cs typeface="Times New Roman"/>
              </a:rPr>
              <a:t>AMENTE</a:t>
            </a:r>
            <a:r>
              <a:rPr sz="1303" spc="197" dirty="0">
                <a:solidFill>
                  <a:prstClr val="black"/>
                </a:solidFill>
                <a:latin typeface="Times New Roman"/>
                <a:cs typeface="Times New Roman"/>
              </a:rPr>
              <a:t> </a:t>
            </a:r>
            <a:r>
              <a:rPr sz="1303" dirty="0">
                <a:solidFill>
                  <a:prstClr val="black"/>
                </a:solidFill>
                <a:latin typeface="Times New Roman"/>
                <a:cs typeface="Times New Roman"/>
              </a:rPr>
              <a:t>PROTET</a:t>
            </a:r>
            <a:r>
              <a:rPr sz="1303" spc="-40" dirty="0">
                <a:solidFill>
                  <a:prstClr val="black"/>
                </a:solidFill>
                <a:latin typeface="Times New Roman"/>
                <a:cs typeface="Times New Roman"/>
              </a:rPr>
              <a:t>T</a:t>
            </a:r>
            <a:r>
              <a:rPr sz="1303" dirty="0">
                <a:solidFill>
                  <a:prstClr val="black"/>
                </a:solidFill>
                <a:latin typeface="Times New Roman"/>
                <a:cs typeface="Times New Roman"/>
              </a:rPr>
              <a:t>A</a:t>
            </a:r>
            <a:endParaRPr sz="1303">
              <a:solidFill>
                <a:prstClr val="black"/>
              </a:solidFill>
              <a:latin typeface="Times New Roman"/>
              <a:cs typeface="Times New Roman"/>
            </a:endParaRPr>
          </a:p>
          <a:p>
            <a:pPr marL="6755" marR="25062" defTabSz="486369">
              <a:lnSpc>
                <a:spcPct val="95825"/>
              </a:lnSpc>
              <a:spcBef>
                <a:spcPts val="100"/>
              </a:spcBef>
            </a:pPr>
            <a:r>
              <a:rPr sz="1303" dirty="0">
                <a:solidFill>
                  <a:prstClr val="black"/>
                </a:solidFill>
                <a:latin typeface="Times New Roman"/>
                <a:cs typeface="Times New Roman"/>
              </a:rPr>
              <a:t>(SISTEMA</a:t>
            </a:r>
            <a:r>
              <a:rPr sz="1303" spc="231" dirty="0">
                <a:solidFill>
                  <a:prstClr val="black"/>
                </a:solidFill>
                <a:latin typeface="Times New Roman"/>
                <a:cs typeface="Times New Roman"/>
              </a:rPr>
              <a:t> </a:t>
            </a:r>
            <a:r>
              <a:rPr sz="1303" dirty="0">
                <a:solidFill>
                  <a:prstClr val="black"/>
                </a:solidFill>
                <a:latin typeface="Times New Roman"/>
                <a:cs typeface="Times New Roman"/>
              </a:rPr>
              <a:t>DI</a:t>
            </a:r>
            <a:r>
              <a:rPr sz="1303" spc="-4" dirty="0">
                <a:solidFill>
                  <a:prstClr val="black"/>
                </a:solidFill>
                <a:latin typeface="Times New Roman"/>
                <a:cs typeface="Times New Roman"/>
              </a:rPr>
              <a:t> </a:t>
            </a:r>
            <a:r>
              <a:rPr sz="1303" dirty="0">
                <a:solidFill>
                  <a:prstClr val="black"/>
                </a:solidFill>
                <a:latin typeface="Times New Roman"/>
                <a:cs typeface="Times New Roman"/>
              </a:rPr>
              <a:t>SICUREZZA</a:t>
            </a:r>
            <a:r>
              <a:rPr sz="1303" spc="122" dirty="0">
                <a:solidFill>
                  <a:prstClr val="black"/>
                </a:solidFill>
                <a:latin typeface="Times New Roman"/>
                <a:cs typeface="Times New Roman"/>
              </a:rPr>
              <a:t> </a:t>
            </a:r>
            <a:r>
              <a:rPr sz="1303" dirty="0">
                <a:solidFill>
                  <a:prstClr val="black"/>
                </a:solidFill>
                <a:latin typeface="Times New Roman"/>
                <a:cs typeface="Times New Roman"/>
              </a:rPr>
              <a:t>WPA2</a:t>
            </a:r>
            <a:r>
              <a:rPr sz="1303" spc="228" dirty="0">
                <a:solidFill>
                  <a:prstClr val="black"/>
                </a:solidFill>
                <a:latin typeface="Times New Roman"/>
                <a:cs typeface="Times New Roman"/>
              </a:rPr>
              <a:t> </a:t>
            </a:r>
            <a:r>
              <a:rPr sz="1303" dirty="0">
                <a:solidFill>
                  <a:prstClr val="black"/>
                </a:solidFill>
                <a:latin typeface="Times New Roman"/>
                <a:cs typeface="Times New Roman"/>
              </a:rPr>
              <a:t>O</a:t>
            </a:r>
            <a:r>
              <a:rPr sz="1303" spc="22" dirty="0">
                <a:solidFill>
                  <a:prstClr val="black"/>
                </a:solidFill>
                <a:latin typeface="Times New Roman"/>
                <a:cs typeface="Times New Roman"/>
              </a:rPr>
              <a:t> </a:t>
            </a:r>
            <a:r>
              <a:rPr sz="1303" dirty="0">
                <a:solidFill>
                  <a:prstClr val="black"/>
                </a:solidFill>
                <a:latin typeface="Times New Roman"/>
                <a:cs typeface="Times New Roman"/>
              </a:rPr>
              <a:t>WPA3)</a:t>
            </a:r>
            <a:endParaRPr sz="1303">
              <a:solidFill>
                <a:prstClr val="black"/>
              </a:solidFill>
              <a:latin typeface="Times New Roman"/>
              <a:cs typeface="Times New Roman"/>
            </a:endParaRPr>
          </a:p>
        </p:txBody>
      </p:sp>
      <p:sp>
        <p:nvSpPr>
          <p:cNvPr id="3" name="object 3"/>
          <p:cNvSpPr txBox="1"/>
          <p:nvPr/>
        </p:nvSpPr>
        <p:spPr>
          <a:xfrm>
            <a:off x="1875729" y="4582530"/>
            <a:ext cx="3537905" cy="392290"/>
          </a:xfrm>
          <a:prstGeom prst="rect">
            <a:avLst/>
          </a:prstGeom>
        </p:spPr>
        <p:txBody>
          <a:bodyPr wrap="square" lIns="0" tIns="0" rIns="0" bIns="0" rtlCol="0">
            <a:noAutofit/>
          </a:bodyPr>
          <a:lstStyle/>
          <a:p>
            <a:pPr marL="6755" defTabSz="486369">
              <a:lnSpc>
                <a:spcPts val="1346"/>
              </a:lnSpc>
              <a:spcBef>
                <a:spcPts val="67"/>
              </a:spcBef>
            </a:pPr>
            <a:r>
              <a:rPr sz="1303" dirty="0">
                <a:solidFill>
                  <a:prstClr val="black"/>
                </a:solidFill>
                <a:latin typeface="Times New Roman"/>
                <a:cs typeface="Times New Roman"/>
              </a:rPr>
              <a:t>OVE</a:t>
            </a:r>
            <a:r>
              <a:rPr sz="1303" spc="-29" dirty="0">
                <a:solidFill>
                  <a:prstClr val="black"/>
                </a:solidFill>
                <a:latin typeface="Times New Roman"/>
                <a:cs typeface="Times New Roman"/>
              </a:rPr>
              <a:t> </a:t>
            </a:r>
            <a:r>
              <a:rPr sz="1303" dirty="0">
                <a:solidFill>
                  <a:prstClr val="black"/>
                </a:solidFill>
                <a:latin typeface="Times New Roman"/>
                <a:cs typeface="Times New Roman"/>
              </a:rPr>
              <a:t>NON</a:t>
            </a:r>
            <a:r>
              <a:rPr sz="1303" spc="22" dirty="0">
                <a:solidFill>
                  <a:prstClr val="black"/>
                </a:solidFill>
                <a:latin typeface="Times New Roman"/>
                <a:cs typeface="Times New Roman"/>
              </a:rPr>
              <a:t> </a:t>
            </a:r>
            <a:r>
              <a:rPr sz="1303" dirty="0">
                <a:solidFill>
                  <a:prstClr val="black"/>
                </a:solidFill>
                <a:latin typeface="Times New Roman"/>
                <a:cs typeface="Times New Roman"/>
              </a:rPr>
              <a:t>PIÙ</a:t>
            </a:r>
            <a:r>
              <a:rPr sz="1303" spc="93" dirty="0">
                <a:solidFill>
                  <a:prstClr val="black"/>
                </a:solidFill>
                <a:latin typeface="Times New Roman"/>
                <a:cs typeface="Times New Roman"/>
              </a:rPr>
              <a:t> </a:t>
            </a:r>
            <a:r>
              <a:rPr sz="1303" dirty="0">
                <a:solidFill>
                  <a:prstClr val="black"/>
                </a:solidFill>
                <a:latin typeface="Times New Roman"/>
                <a:cs typeface="Times New Roman"/>
              </a:rPr>
              <a:t>NECESSARI</a:t>
            </a:r>
            <a:r>
              <a:rPr sz="1303" spc="-28" dirty="0">
                <a:solidFill>
                  <a:prstClr val="black"/>
                </a:solidFill>
                <a:latin typeface="Times New Roman"/>
                <a:cs typeface="Times New Roman"/>
              </a:rPr>
              <a:t>O</a:t>
            </a:r>
            <a:r>
              <a:rPr sz="1303" dirty="0">
                <a:solidFill>
                  <a:prstClr val="black"/>
                </a:solidFill>
                <a:latin typeface="Times New Roman"/>
                <a:cs typeface="Times New Roman"/>
              </a:rPr>
              <a:t>, </a:t>
            </a:r>
            <a:r>
              <a:rPr sz="1303" spc="62" dirty="0">
                <a:solidFill>
                  <a:prstClr val="black"/>
                </a:solidFill>
                <a:latin typeface="Times New Roman"/>
                <a:cs typeface="Times New Roman"/>
              </a:rPr>
              <a:t> </a:t>
            </a:r>
            <a:r>
              <a:rPr sz="1303" dirty="0">
                <a:solidFill>
                  <a:prstClr val="black"/>
                </a:solidFill>
                <a:latin typeface="Times New Roman"/>
                <a:cs typeface="Times New Roman"/>
              </a:rPr>
              <a:t>DIS</a:t>
            </a:r>
            <a:r>
              <a:rPr sz="1303" spc="-28" dirty="0">
                <a:solidFill>
                  <a:prstClr val="black"/>
                </a:solidFill>
                <a:latin typeface="Times New Roman"/>
                <a:cs typeface="Times New Roman"/>
              </a:rPr>
              <a:t>A</a:t>
            </a:r>
            <a:r>
              <a:rPr sz="1303" dirty="0">
                <a:solidFill>
                  <a:prstClr val="black"/>
                </a:solidFill>
                <a:latin typeface="Times New Roman"/>
                <a:cs typeface="Times New Roman"/>
              </a:rPr>
              <a:t>TTI</a:t>
            </a:r>
            <a:r>
              <a:rPr sz="1303" spc="-18" dirty="0">
                <a:solidFill>
                  <a:prstClr val="black"/>
                </a:solidFill>
                <a:latin typeface="Times New Roman"/>
                <a:cs typeface="Times New Roman"/>
              </a:rPr>
              <a:t>V</a:t>
            </a:r>
            <a:r>
              <a:rPr sz="1303" dirty="0">
                <a:solidFill>
                  <a:prstClr val="black"/>
                </a:solidFill>
                <a:latin typeface="Times New Roman"/>
                <a:cs typeface="Times New Roman"/>
              </a:rPr>
              <a:t>A</a:t>
            </a:r>
            <a:r>
              <a:rPr sz="1303" spc="120" dirty="0">
                <a:solidFill>
                  <a:prstClr val="black"/>
                </a:solidFill>
                <a:latin typeface="Times New Roman"/>
                <a:cs typeface="Times New Roman"/>
              </a:rPr>
              <a:t> </a:t>
            </a:r>
            <a:r>
              <a:rPr sz="1303" dirty="0">
                <a:solidFill>
                  <a:prstClr val="black"/>
                </a:solidFill>
                <a:latin typeface="Times New Roman"/>
                <a:cs typeface="Times New Roman"/>
              </a:rPr>
              <a:t>SEMPRE</a:t>
            </a:r>
            <a:r>
              <a:rPr sz="1303" spc="28" dirty="0">
                <a:solidFill>
                  <a:prstClr val="black"/>
                </a:solidFill>
                <a:latin typeface="Times New Roman"/>
                <a:cs typeface="Times New Roman"/>
              </a:rPr>
              <a:t> </a:t>
            </a:r>
            <a:r>
              <a:rPr sz="1303" dirty="0">
                <a:solidFill>
                  <a:prstClr val="black"/>
                </a:solidFill>
                <a:latin typeface="Times New Roman"/>
                <a:cs typeface="Times New Roman"/>
              </a:rPr>
              <a:t>LA</a:t>
            </a:r>
            <a:r>
              <a:rPr sz="1303" spc="84" dirty="0">
                <a:solidFill>
                  <a:prstClr val="black"/>
                </a:solidFill>
                <a:latin typeface="Times New Roman"/>
                <a:cs typeface="Times New Roman"/>
              </a:rPr>
              <a:t> </a:t>
            </a:r>
            <a:r>
              <a:rPr sz="1303" dirty="0">
                <a:solidFill>
                  <a:prstClr val="black"/>
                </a:solidFill>
                <a:latin typeface="Times New Roman"/>
                <a:cs typeface="Times New Roman"/>
              </a:rPr>
              <a:t>RETE</a:t>
            </a:r>
            <a:endParaRPr sz="1303">
              <a:solidFill>
                <a:prstClr val="black"/>
              </a:solidFill>
              <a:latin typeface="Times New Roman"/>
              <a:cs typeface="Times New Roman"/>
            </a:endParaRPr>
          </a:p>
          <a:p>
            <a:pPr marL="6755" marR="25062" defTabSz="486369">
              <a:lnSpc>
                <a:spcPct val="95825"/>
              </a:lnSpc>
              <a:spcBef>
                <a:spcPts val="100"/>
              </a:spcBef>
            </a:pPr>
            <a:r>
              <a:rPr sz="1303" dirty="0">
                <a:solidFill>
                  <a:prstClr val="black"/>
                </a:solidFill>
                <a:latin typeface="Times New Roman"/>
                <a:cs typeface="Times New Roman"/>
              </a:rPr>
              <a:t>BLUETOOTH</a:t>
            </a:r>
            <a:r>
              <a:rPr sz="1303" spc="57" dirty="0">
                <a:solidFill>
                  <a:prstClr val="black"/>
                </a:solidFill>
                <a:latin typeface="Times New Roman"/>
                <a:cs typeface="Times New Roman"/>
              </a:rPr>
              <a:t> </a:t>
            </a:r>
            <a:r>
              <a:rPr sz="1303" dirty="0">
                <a:solidFill>
                  <a:prstClr val="black"/>
                </a:solidFill>
                <a:latin typeface="Times New Roman"/>
                <a:cs typeface="Times New Roman"/>
              </a:rPr>
              <a:t>E</a:t>
            </a:r>
            <a:r>
              <a:rPr sz="1303" spc="59" dirty="0">
                <a:solidFill>
                  <a:prstClr val="black"/>
                </a:solidFill>
                <a:latin typeface="Times New Roman"/>
                <a:cs typeface="Times New Roman"/>
              </a:rPr>
              <a:t> </a:t>
            </a:r>
            <a:r>
              <a:rPr sz="1303" dirty="0">
                <a:solidFill>
                  <a:prstClr val="black"/>
                </a:solidFill>
                <a:latin typeface="Times New Roman"/>
                <a:cs typeface="Times New Roman"/>
              </a:rPr>
              <a:t>WI-FI</a:t>
            </a:r>
            <a:endParaRPr sz="1303">
              <a:solidFill>
                <a:prstClr val="black"/>
              </a:solidFill>
              <a:latin typeface="Times New Roman"/>
              <a:cs typeface="Times New Roman"/>
            </a:endParaRPr>
          </a:p>
        </p:txBody>
      </p:sp>
      <p:sp>
        <p:nvSpPr>
          <p:cNvPr id="2" name="object 2"/>
          <p:cNvSpPr txBox="1"/>
          <p:nvPr/>
        </p:nvSpPr>
        <p:spPr>
          <a:xfrm>
            <a:off x="1875729" y="5200742"/>
            <a:ext cx="3024728" cy="392290"/>
          </a:xfrm>
          <a:prstGeom prst="rect">
            <a:avLst/>
          </a:prstGeom>
        </p:spPr>
        <p:txBody>
          <a:bodyPr wrap="square" lIns="0" tIns="0" rIns="0" bIns="0" rtlCol="0">
            <a:noAutofit/>
          </a:bodyPr>
          <a:lstStyle/>
          <a:p>
            <a:pPr marL="6755" defTabSz="486369">
              <a:lnSpc>
                <a:spcPts val="1346"/>
              </a:lnSpc>
              <a:spcBef>
                <a:spcPts val="67"/>
              </a:spcBef>
            </a:pPr>
            <a:r>
              <a:rPr sz="1303" dirty="0">
                <a:solidFill>
                  <a:prstClr val="black"/>
                </a:solidFill>
                <a:latin typeface="Times New Roman"/>
                <a:cs typeface="Times New Roman"/>
              </a:rPr>
              <a:t>NON</a:t>
            </a:r>
            <a:r>
              <a:rPr sz="1303" spc="-9" dirty="0">
                <a:solidFill>
                  <a:prstClr val="black"/>
                </a:solidFill>
                <a:latin typeface="Times New Roman"/>
                <a:cs typeface="Times New Roman"/>
              </a:rPr>
              <a:t> </a:t>
            </a:r>
            <a:r>
              <a:rPr sz="1303" dirty="0">
                <a:solidFill>
                  <a:prstClr val="black"/>
                </a:solidFill>
                <a:latin typeface="Times New Roman"/>
                <a:cs typeface="Times New Roman"/>
              </a:rPr>
              <a:t>CEDERE</a:t>
            </a:r>
            <a:r>
              <a:rPr sz="1303" spc="199" dirty="0">
                <a:solidFill>
                  <a:prstClr val="black"/>
                </a:solidFill>
                <a:latin typeface="Times New Roman"/>
                <a:cs typeface="Times New Roman"/>
              </a:rPr>
              <a:t> </a:t>
            </a:r>
            <a:r>
              <a:rPr sz="1303" dirty="0">
                <a:solidFill>
                  <a:prstClr val="black"/>
                </a:solidFill>
                <a:latin typeface="Times New Roman"/>
                <a:cs typeface="Times New Roman"/>
              </a:rPr>
              <a:t>A</a:t>
            </a:r>
            <a:r>
              <a:rPr sz="1303" spc="-7" dirty="0">
                <a:solidFill>
                  <a:prstClr val="black"/>
                </a:solidFill>
                <a:latin typeface="Times New Roman"/>
                <a:cs typeface="Times New Roman"/>
              </a:rPr>
              <a:t> </a:t>
            </a:r>
            <a:r>
              <a:rPr sz="1303" dirty="0">
                <a:solidFill>
                  <a:prstClr val="black"/>
                </a:solidFill>
                <a:latin typeface="Times New Roman"/>
                <a:cs typeface="Times New Roman"/>
              </a:rPr>
              <a:t>TERZI </a:t>
            </a:r>
            <a:r>
              <a:rPr sz="1303" spc="17" dirty="0">
                <a:solidFill>
                  <a:prstClr val="black"/>
                </a:solidFill>
                <a:latin typeface="Times New Roman"/>
                <a:cs typeface="Times New Roman"/>
              </a:rPr>
              <a:t> </a:t>
            </a:r>
            <a:r>
              <a:rPr sz="1303" dirty="0">
                <a:solidFill>
                  <a:prstClr val="black"/>
                </a:solidFill>
                <a:latin typeface="Times New Roman"/>
                <a:cs typeface="Times New Roman"/>
              </a:rPr>
              <a:t>LA</a:t>
            </a:r>
            <a:r>
              <a:rPr sz="1303" spc="-19" dirty="0">
                <a:solidFill>
                  <a:prstClr val="black"/>
                </a:solidFill>
                <a:latin typeface="Times New Roman"/>
                <a:cs typeface="Times New Roman"/>
              </a:rPr>
              <a:t> </a:t>
            </a:r>
            <a:r>
              <a:rPr sz="1303" dirty="0">
                <a:solidFill>
                  <a:prstClr val="black"/>
                </a:solidFill>
                <a:latin typeface="Times New Roman"/>
                <a:cs typeface="Times New Roman"/>
              </a:rPr>
              <a:t>USER </a:t>
            </a:r>
            <a:r>
              <a:rPr sz="1303" spc="165" dirty="0">
                <a:solidFill>
                  <a:prstClr val="black"/>
                </a:solidFill>
                <a:latin typeface="Times New Roman"/>
                <a:cs typeface="Times New Roman"/>
              </a:rPr>
              <a:t> </a:t>
            </a:r>
            <a:r>
              <a:rPr sz="1303" dirty="0">
                <a:solidFill>
                  <a:prstClr val="black"/>
                </a:solidFill>
                <a:latin typeface="Times New Roman"/>
                <a:cs typeface="Times New Roman"/>
              </a:rPr>
              <a:t>ID</a:t>
            </a:r>
            <a:r>
              <a:rPr sz="1303" spc="81" dirty="0">
                <a:solidFill>
                  <a:prstClr val="black"/>
                </a:solidFill>
                <a:latin typeface="Times New Roman"/>
                <a:cs typeface="Times New Roman"/>
              </a:rPr>
              <a:t> </a:t>
            </a:r>
            <a:r>
              <a:rPr sz="1303" dirty="0">
                <a:solidFill>
                  <a:prstClr val="black"/>
                </a:solidFill>
                <a:latin typeface="Times New Roman"/>
                <a:cs typeface="Times New Roman"/>
              </a:rPr>
              <a:t>E</a:t>
            </a:r>
            <a:r>
              <a:rPr sz="1303" spc="47" dirty="0">
                <a:solidFill>
                  <a:prstClr val="black"/>
                </a:solidFill>
                <a:latin typeface="Times New Roman"/>
                <a:cs typeface="Times New Roman"/>
              </a:rPr>
              <a:t> </a:t>
            </a:r>
            <a:r>
              <a:rPr sz="1303" dirty="0">
                <a:solidFill>
                  <a:prstClr val="black"/>
                </a:solidFill>
                <a:latin typeface="Times New Roman"/>
                <a:cs typeface="Times New Roman"/>
              </a:rPr>
              <a:t>PASSWORD</a:t>
            </a:r>
            <a:endParaRPr sz="1303">
              <a:solidFill>
                <a:prstClr val="black"/>
              </a:solidFill>
              <a:latin typeface="Times New Roman"/>
              <a:cs typeface="Times New Roman"/>
            </a:endParaRPr>
          </a:p>
          <a:p>
            <a:pPr marL="6755" marR="25062" defTabSz="486369">
              <a:lnSpc>
                <a:spcPct val="95825"/>
              </a:lnSpc>
              <a:spcBef>
                <a:spcPts val="100"/>
              </a:spcBef>
            </a:pPr>
            <a:r>
              <a:rPr sz="1303" dirty="0">
                <a:solidFill>
                  <a:prstClr val="black"/>
                </a:solidFill>
                <a:latin typeface="Times New Roman"/>
                <a:cs typeface="Times New Roman"/>
              </a:rPr>
              <a:t>ASSEGN</a:t>
            </a:r>
            <a:r>
              <a:rPr sz="1303" spc="-29" dirty="0">
                <a:solidFill>
                  <a:prstClr val="black"/>
                </a:solidFill>
                <a:latin typeface="Times New Roman"/>
                <a:cs typeface="Times New Roman"/>
              </a:rPr>
              <a:t>A</a:t>
            </a:r>
            <a:r>
              <a:rPr sz="1303" dirty="0">
                <a:solidFill>
                  <a:prstClr val="black"/>
                </a:solidFill>
                <a:latin typeface="Times New Roman"/>
                <a:cs typeface="Times New Roman"/>
              </a:rPr>
              <a:t>TE </a:t>
            </a:r>
            <a:r>
              <a:rPr sz="1303" spc="195" dirty="0">
                <a:solidFill>
                  <a:prstClr val="black"/>
                </a:solidFill>
                <a:latin typeface="Times New Roman"/>
                <a:cs typeface="Times New Roman"/>
              </a:rPr>
              <a:t> </a:t>
            </a:r>
            <a:r>
              <a:rPr sz="1303" dirty="0">
                <a:solidFill>
                  <a:prstClr val="black"/>
                </a:solidFill>
                <a:latin typeface="Times New Roman"/>
                <a:cs typeface="Times New Roman"/>
              </a:rPr>
              <a:t>PER </a:t>
            </a:r>
            <a:r>
              <a:rPr sz="1303" spc="112" dirty="0">
                <a:solidFill>
                  <a:prstClr val="black"/>
                </a:solidFill>
                <a:latin typeface="Times New Roman"/>
                <a:cs typeface="Times New Roman"/>
              </a:rPr>
              <a:t> </a:t>
            </a:r>
            <a:r>
              <a:rPr sz="1303" dirty="0">
                <a:solidFill>
                  <a:prstClr val="black"/>
                </a:solidFill>
                <a:latin typeface="Times New Roman"/>
                <a:cs typeface="Times New Roman"/>
              </a:rPr>
              <a:t>LA</a:t>
            </a:r>
            <a:r>
              <a:rPr sz="1303" spc="-40" dirty="0">
                <a:solidFill>
                  <a:prstClr val="black"/>
                </a:solidFill>
                <a:latin typeface="Times New Roman"/>
                <a:cs typeface="Times New Roman"/>
              </a:rPr>
              <a:t> </a:t>
            </a:r>
            <a:r>
              <a:rPr sz="1303" dirty="0">
                <a:solidFill>
                  <a:prstClr val="black"/>
                </a:solidFill>
                <a:latin typeface="Times New Roman"/>
                <a:cs typeface="Times New Roman"/>
              </a:rPr>
              <a:t>VPN</a:t>
            </a:r>
            <a:endParaRPr sz="1303">
              <a:solidFill>
                <a:prstClr val="black"/>
              </a:solidFill>
              <a:latin typeface="Times New Roman"/>
              <a:cs typeface="Times New Roman"/>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6061041" y="754791"/>
            <a:ext cx="4572938" cy="6027624"/>
          </a:xfrm>
          <a:custGeom>
            <a:avLst/>
            <a:gdLst/>
            <a:ahLst/>
            <a:cxnLst/>
            <a:rect l="l" t="t" r="r" b="b"/>
            <a:pathLst>
              <a:path w="8597340" h="11332220">
                <a:moveTo>
                  <a:pt x="8597340" y="26397"/>
                </a:moveTo>
                <a:lnTo>
                  <a:pt x="2296202" y="26397"/>
                </a:lnTo>
                <a:lnTo>
                  <a:pt x="0" y="11332220"/>
                </a:lnTo>
                <a:lnTo>
                  <a:pt x="8597340" y="11332220"/>
                </a:lnTo>
                <a:lnTo>
                  <a:pt x="8597340" y="26397"/>
                </a:lnTo>
                <a:close/>
              </a:path>
            </a:pathLst>
          </a:custGeom>
          <a:solidFill>
            <a:srgbClr val="234368"/>
          </a:solidFill>
        </p:spPr>
        <p:txBody>
          <a:bodyPr wrap="square" lIns="0" tIns="0" rIns="0" bIns="0" rtlCol="0">
            <a:noAutofit/>
          </a:bodyPr>
          <a:lstStyle/>
          <a:p>
            <a:pPr defTabSz="486369"/>
            <a:endParaRPr sz="957">
              <a:solidFill>
                <a:prstClr val="black"/>
              </a:solidFill>
              <a:latin typeface="Calibri"/>
            </a:endParaRPr>
          </a:p>
        </p:txBody>
      </p:sp>
      <p:sp>
        <p:nvSpPr>
          <p:cNvPr id="15" name="object 15"/>
          <p:cNvSpPr/>
          <p:nvPr/>
        </p:nvSpPr>
        <p:spPr>
          <a:xfrm>
            <a:off x="6439341" y="767096"/>
            <a:ext cx="4256672" cy="6018517"/>
          </a:xfrm>
          <a:prstGeom prst="rect">
            <a:avLst/>
          </a:prstGeom>
          <a:blipFill>
            <a:blip r:embed="rId2"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16" name="object 16"/>
          <p:cNvSpPr/>
          <p:nvPr/>
        </p:nvSpPr>
        <p:spPr>
          <a:xfrm>
            <a:off x="5742690" y="1036244"/>
            <a:ext cx="3249317" cy="1657154"/>
          </a:xfrm>
          <a:prstGeom prst="rect">
            <a:avLst/>
          </a:prstGeom>
          <a:blipFill>
            <a:blip r:embed="rId3"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17" name="object 17"/>
          <p:cNvSpPr/>
          <p:nvPr/>
        </p:nvSpPr>
        <p:spPr>
          <a:xfrm>
            <a:off x="9419549" y="5991858"/>
            <a:ext cx="1096079" cy="625174"/>
          </a:xfrm>
          <a:prstGeom prst="rect">
            <a:avLst/>
          </a:prstGeom>
          <a:blipFill>
            <a:blip r:embed="rId4"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13" name="object 13"/>
          <p:cNvSpPr/>
          <p:nvPr/>
        </p:nvSpPr>
        <p:spPr>
          <a:xfrm>
            <a:off x="1141921" y="2615136"/>
            <a:ext cx="491172" cy="491172"/>
          </a:xfrm>
          <a:prstGeom prst="rect">
            <a:avLst/>
          </a:prstGeom>
          <a:blipFill>
            <a:blip r:embed="rId5"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12" name="object 12"/>
          <p:cNvSpPr/>
          <p:nvPr/>
        </p:nvSpPr>
        <p:spPr>
          <a:xfrm>
            <a:off x="491777" y="5936184"/>
            <a:ext cx="2057031" cy="548794"/>
          </a:xfrm>
          <a:prstGeom prst="rect">
            <a:avLst/>
          </a:prstGeom>
          <a:blipFill>
            <a:blip r:embed="rId6"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11" name="object 11"/>
          <p:cNvSpPr txBox="1"/>
          <p:nvPr/>
        </p:nvSpPr>
        <p:spPr>
          <a:xfrm>
            <a:off x="7885197" y="1147365"/>
            <a:ext cx="2141900" cy="210034"/>
          </a:xfrm>
          <a:prstGeom prst="rect">
            <a:avLst/>
          </a:prstGeom>
        </p:spPr>
        <p:txBody>
          <a:bodyPr wrap="square" lIns="0" tIns="0" rIns="0" bIns="0" rtlCol="0">
            <a:noAutofit/>
          </a:bodyPr>
          <a:lstStyle/>
          <a:p>
            <a:pPr marL="6755" defTabSz="486369">
              <a:lnSpc>
                <a:spcPts val="787"/>
              </a:lnSpc>
              <a:spcBef>
                <a:spcPts val="69"/>
              </a:spcBef>
            </a:pPr>
            <a:r>
              <a:rPr sz="745" b="1" dirty="0">
                <a:solidFill>
                  <a:srgbClr val="FEFFFE"/>
                </a:solidFill>
                <a:latin typeface="Times New Roman"/>
                <a:cs typeface="Times New Roman"/>
              </a:rPr>
              <a:t>REGIONE </a:t>
            </a:r>
            <a:r>
              <a:rPr sz="745" b="1" spc="96" dirty="0">
                <a:solidFill>
                  <a:srgbClr val="FEFFFE"/>
                </a:solidFill>
                <a:latin typeface="Times New Roman"/>
                <a:cs typeface="Times New Roman"/>
              </a:rPr>
              <a:t> </a:t>
            </a:r>
            <a:r>
              <a:rPr sz="745" b="1" spc="-18" dirty="0">
                <a:solidFill>
                  <a:srgbClr val="FEFFFE"/>
                </a:solidFill>
                <a:latin typeface="Times New Roman"/>
                <a:cs typeface="Times New Roman"/>
              </a:rPr>
              <a:t>A</a:t>
            </a:r>
            <a:r>
              <a:rPr sz="745" b="1" dirty="0">
                <a:solidFill>
                  <a:srgbClr val="FEFFFE"/>
                </a:solidFill>
                <a:latin typeface="Times New Roman"/>
                <a:cs typeface="Times New Roman"/>
              </a:rPr>
              <a:t>U</a:t>
            </a:r>
            <a:r>
              <a:rPr sz="745" b="1" spc="-6" dirty="0">
                <a:solidFill>
                  <a:srgbClr val="FEFFFE"/>
                </a:solidFill>
                <a:latin typeface="Times New Roman"/>
                <a:cs typeface="Times New Roman"/>
              </a:rPr>
              <a:t>T</a:t>
            </a:r>
            <a:r>
              <a:rPr sz="745" b="1" dirty="0">
                <a:solidFill>
                  <a:srgbClr val="FEFFFE"/>
                </a:solidFill>
                <a:latin typeface="Times New Roman"/>
                <a:cs typeface="Times New Roman"/>
              </a:rPr>
              <a:t>Ò</a:t>
            </a:r>
            <a:r>
              <a:rPr sz="745" b="1" spc="9" dirty="0">
                <a:solidFill>
                  <a:srgbClr val="FEFFFE"/>
                </a:solidFill>
                <a:latin typeface="Times New Roman"/>
                <a:cs typeface="Times New Roman"/>
              </a:rPr>
              <a:t>N</a:t>
            </a:r>
            <a:r>
              <a:rPr sz="745" b="1" dirty="0">
                <a:solidFill>
                  <a:srgbClr val="FEFFFE"/>
                </a:solidFill>
                <a:latin typeface="Times New Roman"/>
                <a:cs typeface="Times New Roman"/>
              </a:rPr>
              <a:t>OMA</a:t>
            </a:r>
            <a:r>
              <a:rPr sz="745" b="1" spc="53" dirty="0">
                <a:solidFill>
                  <a:srgbClr val="FEFFFE"/>
                </a:solidFill>
                <a:latin typeface="Times New Roman"/>
                <a:cs typeface="Times New Roman"/>
              </a:rPr>
              <a:t> </a:t>
            </a:r>
            <a:r>
              <a:rPr sz="745" b="1" dirty="0">
                <a:solidFill>
                  <a:srgbClr val="FEFFFE"/>
                </a:solidFill>
                <a:latin typeface="Times New Roman"/>
                <a:cs typeface="Times New Roman"/>
              </a:rPr>
              <a:t>DE</a:t>
            </a:r>
            <a:r>
              <a:rPr sz="745" b="1" spc="61" dirty="0">
                <a:solidFill>
                  <a:srgbClr val="FEFFFE"/>
                </a:solidFill>
                <a:latin typeface="Times New Roman"/>
                <a:cs typeface="Times New Roman"/>
              </a:rPr>
              <a:t> </a:t>
            </a:r>
            <a:r>
              <a:rPr sz="745" b="1" spc="-10" dirty="0">
                <a:solidFill>
                  <a:srgbClr val="FEFFFE"/>
                </a:solidFill>
                <a:latin typeface="Times New Roman"/>
                <a:cs typeface="Times New Roman"/>
              </a:rPr>
              <a:t>S</a:t>
            </a:r>
            <a:r>
              <a:rPr sz="745" b="1" dirty="0">
                <a:solidFill>
                  <a:srgbClr val="FEFFFE"/>
                </a:solidFill>
                <a:latin typeface="Times New Roman"/>
                <a:cs typeface="Times New Roman"/>
              </a:rPr>
              <a:t>ARDIG</a:t>
            </a:r>
            <a:r>
              <a:rPr sz="745" b="1" spc="2" dirty="0">
                <a:solidFill>
                  <a:srgbClr val="FEFFFE"/>
                </a:solidFill>
                <a:latin typeface="Times New Roman"/>
                <a:cs typeface="Times New Roman"/>
              </a:rPr>
              <a:t>N</a:t>
            </a:r>
            <a:r>
              <a:rPr sz="745" b="1" dirty="0">
                <a:solidFill>
                  <a:srgbClr val="FEFFFE"/>
                </a:solidFill>
                <a:latin typeface="Times New Roman"/>
                <a:cs typeface="Times New Roman"/>
              </a:rPr>
              <a:t>A REGIONE </a:t>
            </a:r>
            <a:r>
              <a:rPr sz="745" b="1" spc="96" dirty="0">
                <a:solidFill>
                  <a:srgbClr val="FEFFFE"/>
                </a:solidFill>
                <a:latin typeface="Times New Roman"/>
                <a:cs typeface="Times New Roman"/>
              </a:rPr>
              <a:t> </a:t>
            </a:r>
            <a:r>
              <a:rPr sz="745" b="1" spc="-18" dirty="0">
                <a:solidFill>
                  <a:srgbClr val="FEFFFE"/>
                </a:solidFill>
                <a:latin typeface="Times New Roman"/>
                <a:cs typeface="Times New Roman"/>
              </a:rPr>
              <a:t>A</a:t>
            </a:r>
            <a:r>
              <a:rPr sz="745" b="1" dirty="0">
                <a:solidFill>
                  <a:srgbClr val="FEFFFE"/>
                </a:solidFill>
                <a:latin typeface="Times New Roman"/>
                <a:cs typeface="Times New Roman"/>
              </a:rPr>
              <a:t>U</a:t>
            </a:r>
            <a:r>
              <a:rPr sz="745" b="1" spc="-6" dirty="0">
                <a:solidFill>
                  <a:srgbClr val="FEFFFE"/>
                </a:solidFill>
                <a:latin typeface="Times New Roman"/>
                <a:cs typeface="Times New Roman"/>
              </a:rPr>
              <a:t>T</a:t>
            </a:r>
            <a:r>
              <a:rPr sz="745" b="1" dirty="0">
                <a:solidFill>
                  <a:srgbClr val="FEFFFE"/>
                </a:solidFill>
                <a:latin typeface="Times New Roman"/>
                <a:cs typeface="Times New Roman"/>
              </a:rPr>
              <a:t>O</a:t>
            </a:r>
            <a:r>
              <a:rPr sz="745" b="1" spc="9" dirty="0">
                <a:solidFill>
                  <a:srgbClr val="FEFFFE"/>
                </a:solidFill>
                <a:latin typeface="Times New Roman"/>
                <a:cs typeface="Times New Roman"/>
              </a:rPr>
              <a:t>N</a:t>
            </a:r>
            <a:r>
              <a:rPr sz="745" b="1" dirty="0">
                <a:solidFill>
                  <a:srgbClr val="FEFFFE"/>
                </a:solidFill>
                <a:latin typeface="Times New Roman"/>
                <a:cs typeface="Times New Roman"/>
              </a:rPr>
              <a:t>OMA</a:t>
            </a:r>
            <a:r>
              <a:rPr sz="745" b="1" spc="53" dirty="0">
                <a:solidFill>
                  <a:srgbClr val="FEFFFE"/>
                </a:solidFill>
                <a:latin typeface="Times New Roman"/>
                <a:cs typeface="Times New Roman"/>
              </a:rPr>
              <a:t> </a:t>
            </a:r>
            <a:r>
              <a:rPr sz="745" b="1" dirty="0">
                <a:solidFill>
                  <a:srgbClr val="FEFFFE"/>
                </a:solidFill>
                <a:latin typeface="Times New Roman"/>
                <a:cs typeface="Times New Roman"/>
              </a:rPr>
              <a:t>DEL</a:t>
            </a:r>
            <a:r>
              <a:rPr sz="745" b="1" spc="23" dirty="0">
                <a:solidFill>
                  <a:srgbClr val="FEFFFE"/>
                </a:solidFill>
                <a:latin typeface="Times New Roman"/>
                <a:cs typeface="Times New Roman"/>
              </a:rPr>
              <a:t>L</a:t>
            </a:r>
            <a:r>
              <a:rPr sz="745" b="1" dirty="0">
                <a:solidFill>
                  <a:srgbClr val="FEFFFE"/>
                </a:solidFill>
                <a:latin typeface="Times New Roman"/>
                <a:cs typeface="Times New Roman"/>
              </a:rPr>
              <a:t>A</a:t>
            </a:r>
            <a:r>
              <a:rPr sz="745" b="1" spc="-61" dirty="0">
                <a:solidFill>
                  <a:srgbClr val="FEFFFE"/>
                </a:solidFill>
                <a:latin typeface="Times New Roman"/>
                <a:cs typeface="Times New Roman"/>
              </a:rPr>
              <a:t> </a:t>
            </a:r>
            <a:r>
              <a:rPr sz="745" b="1" spc="-10" dirty="0">
                <a:solidFill>
                  <a:srgbClr val="FEFFFE"/>
                </a:solidFill>
                <a:latin typeface="Times New Roman"/>
                <a:cs typeface="Times New Roman"/>
              </a:rPr>
              <a:t>S</a:t>
            </a:r>
            <a:r>
              <a:rPr sz="745" b="1" dirty="0">
                <a:solidFill>
                  <a:srgbClr val="FEFFFE"/>
                </a:solidFill>
                <a:latin typeface="Times New Roman"/>
                <a:cs typeface="Times New Roman"/>
              </a:rPr>
              <a:t>ARDEG</a:t>
            </a:r>
            <a:r>
              <a:rPr sz="745" b="1" spc="2" dirty="0">
                <a:solidFill>
                  <a:srgbClr val="FEFFFE"/>
                </a:solidFill>
                <a:latin typeface="Times New Roman"/>
                <a:cs typeface="Times New Roman"/>
              </a:rPr>
              <a:t>N</a:t>
            </a:r>
            <a:r>
              <a:rPr sz="745" b="1" dirty="0">
                <a:solidFill>
                  <a:srgbClr val="FEFFFE"/>
                </a:solidFill>
                <a:latin typeface="Times New Roman"/>
                <a:cs typeface="Times New Roman"/>
              </a:rPr>
              <a:t>A</a:t>
            </a:r>
            <a:endParaRPr sz="745">
              <a:solidFill>
                <a:prstClr val="black"/>
              </a:solidFill>
              <a:latin typeface="Times New Roman"/>
              <a:cs typeface="Times New Roman"/>
            </a:endParaRPr>
          </a:p>
        </p:txBody>
      </p:sp>
      <p:sp>
        <p:nvSpPr>
          <p:cNvPr id="10" name="object 10"/>
          <p:cNvSpPr txBox="1"/>
          <p:nvPr/>
        </p:nvSpPr>
        <p:spPr>
          <a:xfrm>
            <a:off x="433233" y="1154244"/>
            <a:ext cx="1705229" cy="1618002"/>
          </a:xfrm>
          <a:prstGeom prst="rect">
            <a:avLst/>
          </a:prstGeom>
        </p:spPr>
        <p:txBody>
          <a:bodyPr wrap="square" lIns="0" tIns="0" rIns="0" bIns="0" rtlCol="0">
            <a:noAutofit/>
          </a:bodyPr>
          <a:lstStyle/>
          <a:p>
            <a:pPr marL="40172" defTabSz="486369">
              <a:lnSpc>
                <a:spcPts val="1995"/>
              </a:lnSpc>
              <a:spcBef>
                <a:spcPts val="99"/>
              </a:spcBef>
            </a:pPr>
            <a:r>
              <a:rPr sz="1968" dirty="0">
                <a:solidFill>
                  <a:prstClr val="black"/>
                </a:solidFill>
                <a:latin typeface="Times New Roman"/>
                <a:cs typeface="Times New Roman"/>
              </a:rPr>
              <a:t>SMART</a:t>
            </a:r>
            <a:r>
              <a:rPr sz="1968" spc="86" dirty="0">
                <a:solidFill>
                  <a:prstClr val="black"/>
                </a:solidFill>
                <a:latin typeface="Times New Roman"/>
                <a:cs typeface="Times New Roman"/>
              </a:rPr>
              <a:t> </a:t>
            </a:r>
            <a:r>
              <a:rPr sz="1968" dirty="0">
                <a:solidFill>
                  <a:prstClr val="black"/>
                </a:solidFill>
                <a:latin typeface="Times New Roman"/>
                <a:cs typeface="Times New Roman"/>
              </a:rPr>
              <a:t>WORKING</a:t>
            </a:r>
            <a:endParaRPr sz="1968">
              <a:solidFill>
                <a:prstClr val="black"/>
              </a:solidFill>
              <a:latin typeface="Times New Roman"/>
              <a:cs typeface="Times New Roman"/>
            </a:endParaRPr>
          </a:p>
          <a:p>
            <a:pPr marL="40172" marR="37594" defTabSz="486369">
              <a:lnSpc>
                <a:spcPct val="95825"/>
              </a:lnSpc>
              <a:spcBef>
                <a:spcPts val="137"/>
              </a:spcBef>
            </a:pPr>
            <a:r>
              <a:rPr sz="1968" dirty="0">
                <a:solidFill>
                  <a:prstClr val="black"/>
                </a:solidFill>
                <a:latin typeface="Times New Roman"/>
                <a:cs typeface="Times New Roman"/>
              </a:rPr>
              <a:t>REGOLE</a:t>
            </a:r>
            <a:r>
              <a:rPr sz="1968" spc="155" dirty="0">
                <a:solidFill>
                  <a:prstClr val="black"/>
                </a:solidFill>
                <a:latin typeface="Times New Roman"/>
                <a:cs typeface="Times New Roman"/>
              </a:rPr>
              <a:t> </a:t>
            </a:r>
            <a:r>
              <a:rPr sz="1968" dirty="0">
                <a:solidFill>
                  <a:prstClr val="black"/>
                </a:solidFill>
                <a:latin typeface="Times New Roman"/>
                <a:cs typeface="Times New Roman"/>
              </a:rPr>
              <a:t>D’USO</a:t>
            </a:r>
            <a:endParaRPr sz="1968">
              <a:solidFill>
                <a:prstClr val="black"/>
              </a:solidFill>
              <a:latin typeface="Times New Roman"/>
              <a:cs typeface="Times New Roman"/>
            </a:endParaRPr>
          </a:p>
          <a:p>
            <a:pPr marL="6755" marR="37594" defTabSz="486369">
              <a:lnSpc>
                <a:spcPts val="7026"/>
              </a:lnSpc>
              <a:spcBef>
                <a:spcPts val="1570"/>
              </a:spcBef>
            </a:pPr>
            <a:r>
              <a:rPr sz="9335" baseline="-1734" dirty="0">
                <a:solidFill>
                  <a:srgbClr val="244467"/>
                </a:solidFill>
                <a:latin typeface="Times New Roman"/>
                <a:cs typeface="Times New Roman"/>
              </a:rPr>
              <a:t>3</a:t>
            </a:r>
            <a:endParaRPr sz="6223">
              <a:solidFill>
                <a:prstClr val="black"/>
              </a:solidFill>
              <a:latin typeface="Times New Roman"/>
              <a:cs typeface="Times New Roman"/>
            </a:endParaRPr>
          </a:p>
        </p:txBody>
      </p:sp>
      <p:sp>
        <p:nvSpPr>
          <p:cNvPr id="9" name="object 9"/>
          <p:cNvSpPr txBox="1"/>
          <p:nvPr/>
        </p:nvSpPr>
        <p:spPr>
          <a:xfrm>
            <a:off x="7885196" y="1453692"/>
            <a:ext cx="2573562" cy="494039"/>
          </a:xfrm>
          <a:prstGeom prst="rect">
            <a:avLst/>
          </a:prstGeom>
        </p:spPr>
        <p:txBody>
          <a:bodyPr wrap="square" lIns="0" tIns="0" rIns="0" bIns="0" rtlCol="0">
            <a:noAutofit/>
          </a:bodyPr>
          <a:lstStyle/>
          <a:p>
            <a:pPr marL="6755" marR="9557" defTabSz="486369">
              <a:lnSpc>
                <a:spcPts val="819"/>
              </a:lnSpc>
              <a:spcBef>
                <a:spcPts val="41"/>
              </a:spcBef>
            </a:pPr>
            <a:r>
              <a:rPr sz="745" dirty="0">
                <a:solidFill>
                  <a:srgbClr val="FEFFFE"/>
                </a:solidFill>
                <a:latin typeface="Times New Roman"/>
                <a:cs typeface="Times New Roman"/>
              </a:rPr>
              <a:t>ASSESSORADU</a:t>
            </a:r>
            <a:r>
              <a:rPr sz="745" spc="38" dirty="0">
                <a:solidFill>
                  <a:srgbClr val="FEFFFE"/>
                </a:solidFill>
                <a:latin typeface="Times New Roman"/>
                <a:cs typeface="Times New Roman"/>
              </a:rPr>
              <a:t> </a:t>
            </a:r>
            <a:r>
              <a:rPr sz="745" dirty="0">
                <a:solidFill>
                  <a:srgbClr val="FEFFFE"/>
                </a:solidFill>
                <a:latin typeface="Times New Roman"/>
                <a:cs typeface="Times New Roman"/>
              </a:rPr>
              <a:t>DE</a:t>
            </a:r>
            <a:r>
              <a:rPr sz="745" spc="28" dirty="0">
                <a:solidFill>
                  <a:srgbClr val="FEFFFE"/>
                </a:solidFill>
                <a:latin typeface="Times New Roman"/>
                <a:cs typeface="Times New Roman"/>
              </a:rPr>
              <a:t> </a:t>
            </a:r>
            <a:r>
              <a:rPr sz="745" dirty="0">
                <a:solidFill>
                  <a:srgbClr val="FEFFFE"/>
                </a:solidFill>
                <a:latin typeface="Times New Roman"/>
                <a:cs typeface="Times New Roman"/>
              </a:rPr>
              <a:t>SOS </a:t>
            </a:r>
            <a:r>
              <a:rPr sz="745" spc="53" dirty="0">
                <a:solidFill>
                  <a:srgbClr val="FEFFFE"/>
                </a:solidFill>
                <a:latin typeface="Times New Roman"/>
                <a:cs typeface="Times New Roman"/>
              </a:rPr>
              <a:t> </a:t>
            </a:r>
            <a:r>
              <a:rPr sz="745" dirty="0">
                <a:solidFill>
                  <a:srgbClr val="FEFFFE"/>
                </a:solidFill>
                <a:latin typeface="Times New Roman"/>
                <a:cs typeface="Times New Roman"/>
              </a:rPr>
              <a:t>A</a:t>
            </a:r>
            <a:r>
              <a:rPr sz="745" spc="-37" dirty="0">
                <a:solidFill>
                  <a:srgbClr val="FEFFFE"/>
                </a:solidFill>
                <a:latin typeface="Times New Roman"/>
                <a:cs typeface="Times New Roman"/>
              </a:rPr>
              <a:t>F</a:t>
            </a:r>
            <a:r>
              <a:rPr sz="745" dirty="0">
                <a:solidFill>
                  <a:srgbClr val="FEFFFE"/>
                </a:solidFill>
                <a:latin typeface="Times New Roman"/>
                <a:cs typeface="Times New Roman"/>
              </a:rPr>
              <a:t>ÀRIOS</a:t>
            </a:r>
            <a:r>
              <a:rPr sz="745" spc="149" dirty="0">
                <a:solidFill>
                  <a:srgbClr val="FEFFFE"/>
                </a:solidFill>
                <a:latin typeface="Times New Roman"/>
                <a:cs typeface="Times New Roman"/>
              </a:rPr>
              <a:t> </a:t>
            </a:r>
            <a:r>
              <a:rPr sz="745" dirty="0">
                <a:solidFill>
                  <a:srgbClr val="FEFFFE"/>
                </a:solidFill>
                <a:latin typeface="Times New Roman"/>
                <a:cs typeface="Times New Roman"/>
              </a:rPr>
              <a:t>GENERALES,</a:t>
            </a:r>
            <a:endParaRPr sz="745">
              <a:solidFill>
                <a:prstClr val="black"/>
              </a:solidFill>
              <a:latin typeface="Times New Roman"/>
              <a:cs typeface="Times New Roman"/>
            </a:endParaRPr>
          </a:p>
          <a:p>
            <a:pPr marL="6755" defTabSz="486369">
              <a:lnSpc>
                <a:spcPts val="1011"/>
              </a:lnSpc>
              <a:spcBef>
                <a:spcPts val="47"/>
              </a:spcBef>
            </a:pPr>
            <a:r>
              <a:rPr sz="745" dirty="0">
                <a:solidFill>
                  <a:srgbClr val="FEFFFE"/>
                </a:solidFill>
                <a:latin typeface="Times New Roman"/>
                <a:cs typeface="Times New Roman"/>
              </a:rPr>
              <a:t>PERSO</a:t>
            </a:r>
            <a:r>
              <a:rPr sz="745" spc="5" dirty="0">
                <a:solidFill>
                  <a:srgbClr val="FEFFFE"/>
                </a:solidFill>
                <a:latin typeface="Times New Roman"/>
                <a:cs typeface="Times New Roman"/>
              </a:rPr>
              <a:t>N</a:t>
            </a:r>
            <a:r>
              <a:rPr sz="745" dirty="0">
                <a:solidFill>
                  <a:srgbClr val="FEFFFE"/>
                </a:solidFill>
                <a:latin typeface="Times New Roman"/>
                <a:cs typeface="Times New Roman"/>
              </a:rPr>
              <a:t>ALE</a:t>
            </a:r>
            <a:r>
              <a:rPr sz="745" spc="89" dirty="0">
                <a:solidFill>
                  <a:srgbClr val="FEFFFE"/>
                </a:solidFill>
                <a:latin typeface="Times New Roman"/>
                <a:cs typeface="Times New Roman"/>
              </a:rPr>
              <a:t> </a:t>
            </a:r>
            <a:r>
              <a:rPr sz="745" dirty="0">
                <a:solidFill>
                  <a:srgbClr val="FEFFFE"/>
                </a:solidFill>
                <a:latin typeface="Times New Roman"/>
                <a:cs typeface="Times New Roman"/>
              </a:rPr>
              <a:t>E</a:t>
            </a:r>
            <a:r>
              <a:rPr sz="745" spc="20" dirty="0">
                <a:solidFill>
                  <a:srgbClr val="FEFFFE"/>
                </a:solidFill>
                <a:latin typeface="Times New Roman"/>
                <a:cs typeface="Times New Roman"/>
              </a:rPr>
              <a:t> </a:t>
            </a:r>
            <a:r>
              <a:rPr sz="745" dirty="0">
                <a:solidFill>
                  <a:srgbClr val="FEFFFE"/>
                </a:solidFill>
                <a:latin typeface="Times New Roman"/>
                <a:cs typeface="Times New Roman"/>
              </a:rPr>
              <a:t>REFORMA</a:t>
            </a:r>
            <a:r>
              <a:rPr sz="745" spc="131" dirty="0">
                <a:solidFill>
                  <a:srgbClr val="FEFFFE"/>
                </a:solidFill>
                <a:latin typeface="Times New Roman"/>
                <a:cs typeface="Times New Roman"/>
              </a:rPr>
              <a:t> </a:t>
            </a:r>
            <a:r>
              <a:rPr sz="745" dirty="0">
                <a:solidFill>
                  <a:srgbClr val="FEFFFE"/>
                </a:solidFill>
                <a:latin typeface="Times New Roman"/>
                <a:cs typeface="Times New Roman"/>
              </a:rPr>
              <a:t>DE</a:t>
            </a:r>
            <a:r>
              <a:rPr sz="745" spc="28" dirty="0">
                <a:solidFill>
                  <a:srgbClr val="FEFFFE"/>
                </a:solidFill>
                <a:latin typeface="Times New Roman"/>
                <a:cs typeface="Times New Roman"/>
              </a:rPr>
              <a:t> </a:t>
            </a:r>
            <a:r>
              <a:rPr sz="745" spc="-5" dirty="0">
                <a:solidFill>
                  <a:srgbClr val="FEFFFE"/>
                </a:solidFill>
                <a:latin typeface="Times New Roman"/>
                <a:cs typeface="Times New Roman"/>
              </a:rPr>
              <a:t>S</a:t>
            </a:r>
            <a:r>
              <a:rPr sz="745" dirty="0">
                <a:solidFill>
                  <a:srgbClr val="FEFFFE"/>
                </a:solidFill>
                <a:latin typeface="Times New Roman"/>
                <a:cs typeface="Times New Roman"/>
              </a:rPr>
              <a:t>A</a:t>
            </a:r>
            <a:r>
              <a:rPr sz="745" spc="94" dirty="0">
                <a:solidFill>
                  <a:srgbClr val="FEFFFE"/>
                </a:solidFill>
                <a:latin typeface="Times New Roman"/>
                <a:cs typeface="Times New Roman"/>
              </a:rPr>
              <a:t> </a:t>
            </a:r>
            <a:r>
              <a:rPr sz="745" dirty="0">
                <a:solidFill>
                  <a:srgbClr val="FEFFFE"/>
                </a:solidFill>
                <a:latin typeface="Times New Roman"/>
                <a:cs typeface="Times New Roman"/>
              </a:rPr>
              <a:t>REGIONE ASSESSOR</a:t>
            </a:r>
            <a:r>
              <a:rPr sz="745" spc="-31" dirty="0">
                <a:solidFill>
                  <a:srgbClr val="FEFFFE"/>
                </a:solidFill>
                <a:latin typeface="Times New Roman"/>
                <a:cs typeface="Times New Roman"/>
              </a:rPr>
              <a:t>A</a:t>
            </a:r>
            <a:r>
              <a:rPr sz="745" spc="-18" dirty="0">
                <a:solidFill>
                  <a:srgbClr val="FEFFFE"/>
                </a:solidFill>
                <a:latin typeface="Times New Roman"/>
                <a:cs typeface="Times New Roman"/>
              </a:rPr>
              <a:t>T</a:t>
            </a:r>
            <a:r>
              <a:rPr sz="745" dirty="0">
                <a:solidFill>
                  <a:srgbClr val="FEFFFE"/>
                </a:solidFill>
                <a:latin typeface="Times New Roman"/>
                <a:cs typeface="Times New Roman"/>
              </a:rPr>
              <a:t>O</a:t>
            </a:r>
            <a:r>
              <a:rPr sz="745" spc="47" dirty="0">
                <a:solidFill>
                  <a:srgbClr val="FEFFFE"/>
                </a:solidFill>
                <a:latin typeface="Times New Roman"/>
                <a:cs typeface="Times New Roman"/>
              </a:rPr>
              <a:t> </a:t>
            </a:r>
            <a:r>
              <a:rPr sz="745" dirty="0">
                <a:solidFill>
                  <a:srgbClr val="FEFFFE"/>
                </a:solidFill>
                <a:latin typeface="Times New Roman"/>
                <a:cs typeface="Times New Roman"/>
              </a:rPr>
              <a:t>DEGLI</a:t>
            </a:r>
            <a:r>
              <a:rPr sz="745" spc="-19" dirty="0">
                <a:solidFill>
                  <a:srgbClr val="FEFFFE"/>
                </a:solidFill>
                <a:latin typeface="Times New Roman"/>
                <a:cs typeface="Times New Roman"/>
              </a:rPr>
              <a:t> </a:t>
            </a:r>
            <a:r>
              <a:rPr sz="745" dirty="0">
                <a:solidFill>
                  <a:srgbClr val="FEFFFE"/>
                </a:solidFill>
                <a:latin typeface="Times New Roman"/>
                <a:cs typeface="Times New Roman"/>
              </a:rPr>
              <a:t>AF</a:t>
            </a:r>
            <a:r>
              <a:rPr sz="745" spc="-37" dirty="0">
                <a:solidFill>
                  <a:srgbClr val="FEFFFE"/>
                </a:solidFill>
                <a:latin typeface="Times New Roman"/>
                <a:cs typeface="Times New Roman"/>
              </a:rPr>
              <a:t>F</a:t>
            </a:r>
            <a:r>
              <a:rPr sz="745" dirty="0">
                <a:solidFill>
                  <a:srgbClr val="FEFFFE"/>
                </a:solidFill>
                <a:latin typeface="Times New Roman"/>
                <a:cs typeface="Times New Roman"/>
              </a:rPr>
              <a:t>ARI</a:t>
            </a:r>
            <a:r>
              <a:rPr sz="745" spc="-44" dirty="0">
                <a:solidFill>
                  <a:srgbClr val="FEFFFE"/>
                </a:solidFill>
                <a:latin typeface="Times New Roman"/>
                <a:cs typeface="Times New Roman"/>
              </a:rPr>
              <a:t> </a:t>
            </a:r>
            <a:r>
              <a:rPr sz="745" dirty="0">
                <a:solidFill>
                  <a:srgbClr val="FEFFFE"/>
                </a:solidFill>
                <a:latin typeface="Times New Roman"/>
                <a:cs typeface="Times New Roman"/>
              </a:rPr>
              <a:t>GENERALI,</a:t>
            </a:r>
            <a:r>
              <a:rPr sz="745" spc="87" dirty="0">
                <a:solidFill>
                  <a:srgbClr val="FEFFFE"/>
                </a:solidFill>
                <a:latin typeface="Times New Roman"/>
                <a:cs typeface="Times New Roman"/>
              </a:rPr>
              <a:t> </a:t>
            </a:r>
            <a:r>
              <a:rPr sz="745" dirty="0">
                <a:solidFill>
                  <a:srgbClr val="FEFFFE"/>
                </a:solidFill>
                <a:latin typeface="Times New Roman"/>
                <a:cs typeface="Times New Roman"/>
              </a:rPr>
              <a:t>PERSO</a:t>
            </a:r>
            <a:r>
              <a:rPr sz="745" spc="5" dirty="0">
                <a:solidFill>
                  <a:srgbClr val="FEFFFE"/>
                </a:solidFill>
                <a:latin typeface="Times New Roman"/>
                <a:cs typeface="Times New Roman"/>
              </a:rPr>
              <a:t>N</a:t>
            </a:r>
            <a:r>
              <a:rPr sz="745" dirty="0">
                <a:solidFill>
                  <a:srgbClr val="FEFFFE"/>
                </a:solidFill>
                <a:latin typeface="Times New Roman"/>
                <a:cs typeface="Times New Roman"/>
              </a:rPr>
              <a:t>ALE</a:t>
            </a:r>
            <a:r>
              <a:rPr sz="745" spc="89" dirty="0">
                <a:solidFill>
                  <a:srgbClr val="FEFFFE"/>
                </a:solidFill>
                <a:latin typeface="Times New Roman"/>
                <a:cs typeface="Times New Roman"/>
              </a:rPr>
              <a:t> </a:t>
            </a:r>
            <a:r>
              <a:rPr sz="745" dirty="0">
                <a:solidFill>
                  <a:srgbClr val="FEFFFE"/>
                </a:solidFill>
                <a:latin typeface="Times New Roman"/>
                <a:cs typeface="Times New Roman"/>
              </a:rPr>
              <a:t>E RIFORMA</a:t>
            </a:r>
            <a:r>
              <a:rPr sz="745" spc="112" dirty="0">
                <a:solidFill>
                  <a:srgbClr val="FEFFFE"/>
                </a:solidFill>
                <a:latin typeface="Times New Roman"/>
                <a:cs typeface="Times New Roman"/>
              </a:rPr>
              <a:t> </a:t>
            </a:r>
            <a:r>
              <a:rPr sz="745" dirty="0">
                <a:solidFill>
                  <a:srgbClr val="FEFFFE"/>
                </a:solidFill>
                <a:latin typeface="Times New Roman"/>
                <a:cs typeface="Times New Roman"/>
              </a:rPr>
              <a:t>DEL</a:t>
            </a:r>
            <a:r>
              <a:rPr sz="745" spc="28" dirty="0">
                <a:solidFill>
                  <a:srgbClr val="FEFFFE"/>
                </a:solidFill>
                <a:latin typeface="Times New Roman"/>
                <a:cs typeface="Times New Roman"/>
              </a:rPr>
              <a:t>L</a:t>
            </a:r>
            <a:r>
              <a:rPr sz="745" dirty="0">
                <a:solidFill>
                  <a:srgbClr val="FEFFFE"/>
                </a:solidFill>
                <a:latin typeface="Times New Roman"/>
                <a:cs typeface="Times New Roman"/>
              </a:rPr>
              <a:t>A</a:t>
            </a:r>
            <a:r>
              <a:rPr sz="745" spc="69" dirty="0">
                <a:solidFill>
                  <a:srgbClr val="FEFFFE"/>
                </a:solidFill>
                <a:latin typeface="Times New Roman"/>
                <a:cs typeface="Times New Roman"/>
              </a:rPr>
              <a:t> </a:t>
            </a:r>
            <a:r>
              <a:rPr sz="745" dirty="0">
                <a:solidFill>
                  <a:srgbClr val="FEFFFE"/>
                </a:solidFill>
                <a:latin typeface="Times New Roman"/>
                <a:cs typeface="Times New Roman"/>
              </a:rPr>
              <a:t>REGIONE</a:t>
            </a:r>
            <a:endParaRPr sz="745">
              <a:solidFill>
                <a:prstClr val="black"/>
              </a:solidFill>
              <a:latin typeface="Times New Roman"/>
              <a:cs typeface="Times New Roman"/>
            </a:endParaRPr>
          </a:p>
        </p:txBody>
      </p:sp>
      <p:sp>
        <p:nvSpPr>
          <p:cNvPr id="8" name="object 8"/>
          <p:cNvSpPr txBox="1"/>
          <p:nvPr/>
        </p:nvSpPr>
        <p:spPr>
          <a:xfrm>
            <a:off x="1034737" y="2240293"/>
            <a:ext cx="1238541" cy="264136"/>
          </a:xfrm>
          <a:prstGeom prst="rect">
            <a:avLst/>
          </a:prstGeom>
        </p:spPr>
        <p:txBody>
          <a:bodyPr wrap="square" lIns="0" tIns="0" rIns="0" bIns="0" rtlCol="0">
            <a:noAutofit/>
          </a:bodyPr>
          <a:lstStyle/>
          <a:p>
            <a:pPr marL="6755" defTabSz="486369">
              <a:lnSpc>
                <a:spcPts val="1995"/>
              </a:lnSpc>
              <a:spcBef>
                <a:spcPts val="99"/>
              </a:spcBef>
            </a:pPr>
            <a:r>
              <a:rPr sz="1968" dirty="0">
                <a:solidFill>
                  <a:prstClr val="black"/>
                </a:solidFill>
                <a:latin typeface="Times New Roman"/>
                <a:cs typeface="Times New Roman"/>
              </a:rPr>
              <a:t>POS</a:t>
            </a:r>
            <a:r>
              <a:rPr sz="1968" spc="-58" dirty="0">
                <a:solidFill>
                  <a:prstClr val="black"/>
                </a:solidFill>
                <a:latin typeface="Times New Roman"/>
                <a:cs typeface="Times New Roman"/>
              </a:rPr>
              <a:t>T</a:t>
            </a:r>
            <a:r>
              <a:rPr sz="1968" dirty="0">
                <a:solidFill>
                  <a:prstClr val="black"/>
                </a:solidFill>
                <a:latin typeface="Times New Roman"/>
                <a:cs typeface="Times New Roman"/>
              </a:rPr>
              <a:t>AZIONE</a:t>
            </a:r>
            <a:endParaRPr sz="1968">
              <a:solidFill>
                <a:prstClr val="black"/>
              </a:solidFill>
              <a:latin typeface="Times New Roman"/>
              <a:cs typeface="Times New Roman"/>
            </a:endParaRPr>
          </a:p>
        </p:txBody>
      </p:sp>
      <p:sp>
        <p:nvSpPr>
          <p:cNvPr id="7" name="object 7"/>
          <p:cNvSpPr txBox="1"/>
          <p:nvPr/>
        </p:nvSpPr>
        <p:spPr>
          <a:xfrm>
            <a:off x="2279650" y="2240293"/>
            <a:ext cx="1032557" cy="264136"/>
          </a:xfrm>
          <a:prstGeom prst="rect">
            <a:avLst/>
          </a:prstGeom>
        </p:spPr>
        <p:txBody>
          <a:bodyPr wrap="square" lIns="0" tIns="0" rIns="0" bIns="0" rtlCol="0">
            <a:noAutofit/>
          </a:bodyPr>
          <a:lstStyle/>
          <a:p>
            <a:pPr marL="6755" defTabSz="486369">
              <a:lnSpc>
                <a:spcPts val="1995"/>
              </a:lnSpc>
              <a:spcBef>
                <a:spcPts val="99"/>
              </a:spcBef>
            </a:pPr>
            <a:r>
              <a:rPr sz="1968" dirty="0">
                <a:solidFill>
                  <a:prstClr val="black"/>
                </a:solidFill>
                <a:latin typeface="Times New Roman"/>
                <a:cs typeface="Times New Roman"/>
              </a:rPr>
              <a:t>DI</a:t>
            </a:r>
            <a:r>
              <a:rPr sz="1968" spc="101" dirty="0">
                <a:solidFill>
                  <a:prstClr val="black"/>
                </a:solidFill>
                <a:latin typeface="Times New Roman"/>
                <a:cs typeface="Times New Roman"/>
              </a:rPr>
              <a:t> </a:t>
            </a:r>
            <a:r>
              <a:rPr sz="1968" dirty="0">
                <a:solidFill>
                  <a:prstClr val="black"/>
                </a:solidFill>
                <a:latin typeface="Times New Roman"/>
                <a:cs typeface="Times New Roman"/>
              </a:rPr>
              <a:t>L</a:t>
            </a:r>
            <a:r>
              <a:rPr sz="1968" spc="-40" dirty="0">
                <a:solidFill>
                  <a:prstClr val="black"/>
                </a:solidFill>
                <a:latin typeface="Times New Roman"/>
                <a:cs typeface="Times New Roman"/>
              </a:rPr>
              <a:t>A</a:t>
            </a:r>
            <a:r>
              <a:rPr sz="1968" dirty="0">
                <a:solidFill>
                  <a:prstClr val="black"/>
                </a:solidFill>
                <a:latin typeface="Times New Roman"/>
                <a:cs typeface="Times New Roman"/>
              </a:rPr>
              <a:t>VORO</a:t>
            </a:r>
            <a:endParaRPr sz="1968">
              <a:solidFill>
                <a:prstClr val="black"/>
              </a:solidFill>
              <a:latin typeface="Times New Roman"/>
              <a:cs typeface="Times New Roman"/>
            </a:endParaRPr>
          </a:p>
        </p:txBody>
      </p:sp>
      <p:sp>
        <p:nvSpPr>
          <p:cNvPr id="6" name="object 6"/>
          <p:cNvSpPr txBox="1"/>
          <p:nvPr/>
        </p:nvSpPr>
        <p:spPr>
          <a:xfrm>
            <a:off x="1875729" y="2722212"/>
            <a:ext cx="3411815" cy="392290"/>
          </a:xfrm>
          <a:prstGeom prst="rect">
            <a:avLst/>
          </a:prstGeom>
        </p:spPr>
        <p:txBody>
          <a:bodyPr wrap="square" lIns="0" tIns="0" rIns="0" bIns="0" rtlCol="0">
            <a:noAutofit/>
          </a:bodyPr>
          <a:lstStyle/>
          <a:p>
            <a:pPr marL="6755" defTabSz="486369">
              <a:lnSpc>
                <a:spcPts val="1346"/>
              </a:lnSpc>
              <a:spcBef>
                <a:spcPts val="67"/>
              </a:spcBef>
            </a:pPr>
            <a:r>
              <a:rPr sz="1303" spc="-27" dirty="0">
                <a:solidFill>
                  <a:prstClr val="black"/>
                </a:solidFill>
                <a:latin typeface="Times New Roman"/>
                <a:cs typeface="Times New Roman"/>
              </a:rPr>
              <a:t>A</a:t>
            </a:r>
            <a:r>
              <a:rPr sz="1303" dirty="0">
                <a:solidFill>
                  <a:prstClr val="black"/>
                </a:solidFill>
                <a:latin typeface="Times New Roman"/>
                <a:cs typeface="Times New Roman"/>
              </a:rPr>
              <a:t>TTI</a:t>
            </a:r>
            <a:r>
              <a:rPr sz="1303" spc="-18" dirty="0">
                <a:solidFill>
                  <a:prstClr val="black"/>
                </a:solidFill>
                <a:latin typeface="Times New Roman"/>
                <a:cs typeface="Times New Roman"/>
              </a:rPr>
              <a:t>V</a:t>
            </a:r>
            <a:r>
              <a:rPr sz="1303" dirty="0">
                <a:solidFill>
                  <a:prstClr val="black"/>
                </a:solidFill>
                <a:latin typeface="Times New Roman"/>
                <a:cs typeface="Times New Roman"/>
              </a:rPr>
              <a:t>A</a:t>
            </a:r>
            <a:r>
              <a:rPr sz="1303" spc="13" dirty="0">
                <a:solidFill>
                  <a:prstClr val="black"/>
                </a:solidFill>
                <a:latin typeface="Times New Roman"/>
                <a:cs typeface="Times New Roman"/>
              </a:rPr>
              <a:t> </a:t>
            </a:r>
            <a:r>
              <a:rPr sz="1303" dirty="0">
                <a:solidFill>
                  <a:prstClr val="black"/>
                </a:solidFill>
                <a:latin typeface="Times New Roman"/>
                <a:cs typeface="Times New Roman"/>
              </a:rPr>
              <a:t>LO</a:t>
            </a:r>
            <a:r>
              <a:rPr sz="1303" spc="149" dirty="0">
                <a:solidFill>
                  <a:prstClr val="black"/>
                </a:solidFill>
                <a:latin typeface="Times New Roman"/>
                <a:cs typeface="Times New Roman"/>
              </a:rPr>
              <a:t> </a:t>
            </a:r>
            <a:r>
              <a:rPr sz="1303" dirty="0">
                <a:solidFill>
                  <a:prstClr val="black"/>
                </a:solidFill>
                <a:latin typeface="Times New Roman"/>
                <a:cs typeface="Times New Roman"/>
              </a:rPr>
              <a:t>SCREENS</a:t>
            </a:r>
            <a:r>
              <a:rPr sz="1303" spc="-21" dirty="0">
                <a:solidFill>
                  <a:prstClr val="black"/>
                </a:solidFill>
                <a:latin typeface="Times New Roman"/>
                <a:cs typeface="Times New Roman"/>
              </a:rPr>
              <a:t>A</a:t>
            </a:r>
            <a:r>
              <a:rPr sz="1303" dirty="0">
                <a:solidFill>
                  <a:prstClr val="black"/>
                </a:solidFill>
                <a:latin typeface="Times New Roman"/>
                <a:cs typeface="Times New Roman"/>
              </a:rPr>
              <a:t>VER</a:t>
            </a:r>
            <a:r>
              <a:rPr sz="1303" spc="68" dirty="0">
                <a:solidFill>
                  <a:prstClr val="black"/>
                </a:solidFill>
                <a:latin typeface="Times New Roman"/>
                <a:cs typeface="Times New Roman"/>
              </a:rPr>
              <a:t> </a:t>
            </a:r>
            <a:r>
              <a:rPr sz="1303" dirty="0">
                <a:solidFill>
                  <a:prstClr val="black"/>
                </a:solidFill>
                <a:latin typeface="Times New Roman"/>
                <a:cs typeface="Times New Roman"/>
              </a:rPr>
              <a:t>CON</a:t>
            </a:r>
            <a:r>
              <a:rPr sz="1303" spc="-10" dirty="0">
                <a:solidFill>
                  <a:prstClr val="black"/>
                </a:solidFill>
                <a:latin typeface="Times New Roman"/>
                <a:cs typeface="Times New Roman"/>
              </a:rPr>
              <a:t> </a:t>
            </a:r>
            <a:r>
              <a:rPr sz="1303" dirty="0">
                <a:solidFill>
                  <a:prstClr val="black"/>
                </a:solidFill>
                <a:latin typeface="Times New Roman"/>
                <a:cs typeface="Times New Roman"/>
              </a:rPr>
              <a:t>PASSWORD</a:t>
            </a:r>
            <a:r>
              <a:rPr sz="1303" spc="186" dirty="0">
                <a:solidFill>
                  <a:prstClr val="black"/>
                </a:solidFill>
                <a:latin typeface="Times New Roman"/>
                <a:cs typeface="Times New Roman"/>
              </a:rPr>
              <a:t> </a:t>
            </a:r>
            <a:r>
              <a:rPr sz="1303" dirty="0">
                <a:solidFill>
                  <a:prstClr val="black"/>
                </a:solidFill>
                <a:latin typeface="Times New Roman"/>
                <a:cs typeface="Times New Roman"/>
              </a:rPr>
              <a:t>QUANDO</a:t>
            </a:r>
            <a:r>
              <a:rPr sz="1303" spc="183" dirty="0">
                <a:solidFill>
                  <a:prstClr val="black"/>
                </a:solidFill>
                <a:latin typeface="Times New Roman"/>
                <a:cs typeface="Times New Roman"/>
              </a:rPr>
              <a:t> </a:t>
            </a:r>
            <a:r>
              <a:rPr sz="1303" dirty="0">
                <a:solidFill>
                  <a:prstClr val="black"/>
                </a:solidFill>
                <a:latin typeface="Times New Roman"/>
                <a:cs typeface="Times New Roman"/>
              </a:rPr>
              <a:t>TI</a:t>
            </a:r>
            <a:endParaRPr sz="1303">
              <a:solidFill>
                <a:prstClr val="black"/>
              </a:solidFill>
              <a:latin typeface="Times New Roman"/>
              <a:cs typeface="Times New Roman"/>
            </a:endParaRPr>
          </a:p>
          <a:p>
            <a:pPr marL="6755" marR="25062" defTabSz="486369">
              <a:lnSpc>
                <a:spcPct val="95825"/>
              </a:lnSpc>
              <a:spcBef>
                <a:spcPts val="100"/>
              </a:spcBef>
            </a:pPr>
            <a:r>
              <a:rPr sz="1303" dirty="0">
                <a:solidFill>
                  <a:prstClr val="black"/>
                </a:solidFill>
                <a:latin typeface="Times New Roman"/>
                <a:cs typeface="Times New Roman"/>
              </a:rPr>
              <a:t>ALLON</a:t>
            </a:r>
            <a:r>
              <a:rPr sz="1303" spc="-27" dirty="0">
                <a:solidFill>
                  <a:prstClr val="black"/>
                </a:solidFill>
                <a:latin typeface="Times New Roman"/>
                <a:cs typeface="Times New Roman"/>
              </a:rPr>
              <a:t>T</a:t>
            </a:r>
            <a:r>
              <a:rPr sz="1303" dirty="0">
                <a:solidFill>
                  <a:prstClr val="black"/>
                </a:solidFill>
                <a:latin typeface="Times New Roman"/>
                <a:cs typeface="Times New Roman"/>
              </a:rPr>
              <a:t>ANI</a:t>
            </a:r>
            <a:r>
              <a:rPr sz="1303" spc="192" dirty="0">
                <a:solidFill>
                  <a:prstClr val="black"/>
                </a:solidFill>
                <a:latin typeface="Times New Roman"/>
                <a:cs typeface="Times New Roman"/>
              </a:rPr>
              <a:t> </a:t>
            </a:r>
            <a:r>
              <a:rPr sz="1303" dirty="0">
                <a:solidFill>
                  <a:prstClr val="black"/>
                </a:solidFill>
                <a:latin typeface="Times New Roman"/>
                <a:cs typeface="Times New Roman"/>
              </a:rPr>
              <a:t>DALLA</a:t>
            </a:r>
            <a:r>
              <a:rPr sz="1303" spc="35" dirty="0">
                <a:solidFill>
                  <a:prstClr val="black"/>
                </a:solidFill>
                <a:latin typeface="Times New Roman"/>
                <a:cs typeface="Times New Roman"/>
              </a:rPr>
              <a:t> </a:t>
            </a:r>
            <a:r>
              <a:rPr sz="1303" dirty="0">
                <a:solidFill>
                  <a:prstClr val="black"/>
                </a:solidFill>
                <a:latin typeface="Times New Roman"/>
                <a:cs typeface="Times New Roman"/>
              </a:rPr>
              <a:t>POS</a:t>
            </a:r>
            <a:r>
              <a:rPr sz="1303" spc="-30" dirty="0">
                <a:solidFill>
                  <a:prstClr val="black"/>
                </a:solidFill>
                <a:latin typeface="Times New Roman"/>
                <a:cs typeface="Times New Roman"/>
              </a:rPr>
              <a:t>T</a:t>
            </a:r>
            <a:r>
              <a:rPr sz="1303" dirty="0">
                <a:solidFill>
                  <a:prstClr val="black"/>
                </a:solidFill>
                <a:latin typeface="Times New Roman"/>
                <a:cs typeface="Times New Roman"/>
              </a:rPr>
              <a:t>AZIONE </a:t>
            </a:r>
            <a:r>
              <a:rPr sz="1303" spc="26" dirty="0">
                <a:solidFill>
                  <a:prstClr val="black"/>
                </a:solidFill>
                <a:latin typeface="Times New Roman"/>
                <a:cs typeface="Times New Roman"/>
              </a:rPr>
              <a:t> </a:t>
            </a:r>
            <a:r>
              <a:rPr sz="1303" dirty="0">
                <a:solidFill>
                  <a:prstClr val="black"/>
                </a:solidFill>
                <a:latin typeface="Times New Roman"/>
                <a:cs typeface="Times New Roman"/>
              </a:rPr>
              <a:t>DI</a:t>
            </a:r>
            <a:r>
              <a:rPr sz="1303" spc="30" dirty="0">
                <a:solidFill>
                  <a:prstClr val="black"/>
                </a:solidFill>
                <a:latin typeface="Times New Roman"/>
                <a:cs typeface="Times New Roman"/>
              </a:rPr>
              <a:t> </a:t>
            </a:r>
            <a:r>
              <a:rPr sz="1303" dirty="0">
                <a:solidFill>
                  <a:prstClr val="black"/>
                </a:solidFill>
                <a:latin typeface="Times New Roman"/>
                <a:cs typeface="Times New Roman"/>
              </a:rPr>
              <a:t>L</a:t>
            </a:r>
            <a:r>
              <a:rPr sz="1303" spc="-27" dirty="0">
                <a:solidFill>
                  <a:prstClr val="black"/>
                </a:solidFill>
                <a:latin typeface="Times New Roman"/>
                <a:cs typeface="Times New Roman"/>
              </a:rPr>
              <a:t>A</a:t>
            </a:r>
            <a:r>
              <a:rPr sz="1303" dirty="0">
                <a:solidFill>
                  <a:prstClr val="black"/>
                </a:solidFill>
                <a:latin typeface="Times New Roman"/>
                <a:cs typeface="Times New Roman"/>
              </a:rPr>
              <a:t>VORO</a:t>
            </a:r>
            <a:endParaRPr sz="1303">
              <a:solidFill>
                <a:prstClr val="black"/>
              </a:solidFill>
              <a:latin typeface="Times New Roman"/>
              <a:cs typeface="Times New Roman"/>
            </a:endParaRPr>
          </a:p>
        </p:txBody>
      </p:sp>
      <p:sp>
        <p:nvSpPr>
          <p:cNvPr id="5" name="object 5"/>
          <p:cNvSpPr txBox="1"/>
          <p:nvPr/>
        </p:nvSpPr>
        <p:spPr>
          <a:xfrm>
            <a:off x="1875729" y="3340425"/>
            <a:ext cx="2311689" cy="392290"/>
          </a:xfrm>
          <a:prstGeom prst="rect">
            <a:avLst/>
          </a:prstGeom>
        </p:spPr>
        <p:txBody>
          <a:bodyPr wrap="square" lIns="0" tIns="0" rIns="0" bIns="0" rtlCol="0">
            <a:noAutofit/>
          </a:bodyPr>
          <a:lstStyle/>
          <a:p>
            <a:pPr marL="6755" marR="14849" defTabSz="486369">
              <a:lnSpc>
                <a:spcPts val="1346"/>
              </a:lnSpc>
              <a:spcBef>
                <a:spcPts val="67"/>
              </a:spcBef>
            </a:pPr>
            <a:r>
              <a:rPr sz="1303" dirty="0">
                <a:solidFill>
                  <a:prstClr val="black"/>
                </a:solidFill>
                <a:latin typeface="Times New Roman"/>
                <a:cs typeface="Times New Roman"/>
              </a:rPr>
              <a:t>COPRI</a:t>
            </a:r>
            <a:r>
              <a:rPr sz="1303" spc="211" dirty="0">
                <a:solidFill>
                  <a:prstClr val="black"/>
                </a:solidFill>
                <a:latin typeface="Times New Roman"/>
                <a:cs typeface="Times New Roman"/>
              </a:rPr>
              <a:t> </a:t>
            </a:r>
            <a:r>
              <a:rPr sz="1303" dirty="0">
                <a:solidFill>
                  <a:prstClr val="black"/>
                </a:solidFill>
                <a:latin typeface="Times New Roman"/>
                <a:cs typeface="Times New Roman"/>
              </a:rPr>
              <a:t>VIDEOCAMERA</a:t>
            </a:r>
            <a:r>
              <a:rPr sz="1303" spc="-38" dirty="0">
                <a:solidFill>
                  <a:prstClr val="black"/>
                </a:solidFill>
                <a:latin typeface="Times New Roman"/>
                <a:cs typeface="Times New Roman"/>
              </a:rPr>
              <a:t> </a:t>
            </a:r>
            <a:r>
              <a:rPr sz="1303" dirty="0">
                <a:solidFill>
                  <a:prstClr val="black"/>
                </a:solidFill>
                <a:latin typeface="Times New Roman"/>
                <a:cs typeface="Times New Roman"/>
              </a:rPr>
              <a:t>E</a:t>
            </a:r>
            <a:r>
              <a:rPr sz="1303" spc="81" dirty="0">
                <a:solidFill>
                  <a:prstClr val="black"/>
                </a:solidFill>
                <a:latin typeface="Times New Roman"/>
                <a:cs typeface="Times New Roman"/>
              </a:rPr>
              <a:t> </a:t>
            </a:r>
            <a:r>
              <a:rPr sz="1303" dirty="0">
                <a:solidFill>
                  <a:prstClr val="black"/>
                </a:solidFill>
                <a:latin typeface="Times New Roman"/>
                <a:cs typeface="Times New Roman"/>
              </a:rPr>
              <a:t>MICROFONO</a:t>
            </a:r>
            <a:endParaRPr sz="1303">
              <a:solidFill>
                <a:prstClr val="black"/>
              </a:solidFill>
              <a:latin typeface="Times New Roman"/>
              <a:cs typeface="Times New Roman"/>
            </a:endParaRPr>
          </a:p>
          <a:p>
            <a:pPr marL="6755" defTabSz="486369">
              <a:lnSpc>
                <a:spcPct val="95825"/>
              </a:lnSpc>
              <a:spcBef>
                <a:spcPts val="100"/>
              </a:spcBef>
            </a:pPr>
            <a:r>
              <a:rPr sz="1303" dirty="0">
                <a:solidFill>
                  <a:prstClr val="black"/>
                </a:solidFill>
                <a:latin typeface="Times New Roman"/>
                <a:cs typeface="Times New Roman"/>
              </a:rPr>
              <a:t>CON</a:t>
            </a:r>
            <a:r>
              <a:rPr sz="1303" spc="112" dirty="0">
                <a:solidFill>
                  <a:prstClr val="black"/>
                </a:solidFill>
                <a:latin typeface="Times New Roman"/>
                <a:cs typeface="Times New Roman"/>
              </a:rPr>
              <a:t> </a:t>
            </a:r>
            <a:r>
              <a:rPr sz="1303" dirty="0">
                <a:solidFill>
                  <a:prstClr val="black"/>
                </a:solidFill>
                <a:latin typeface="Times New Roman"/>
                <a:cs typeface="Times New Roman"/>
              </a:rPr>
              <a:t>UN</a:t>
            </a:r>
            <a:r>
              <a:rPr sz="1303" spc="76" dirty="0">
                <a:solidFill>
                  <a:prstClr val="black"/>
                </a:solidFill>
                <a:latin typeface="Times New Roman"/>
                <a:cs typeface="Times New Roman"/>
              </a:rPr>
              <a:t> </a:t>
            </a:r>
            <a:r>
              <a:rPr sz="1303" dirty="0">
                <a:solidFill>
                  <a:prstClr val="black"/>
                </a:solidFill>
                <a:latin typeface="Times New Roman"/>
                <a:cs typeface="Times New Roman"/>
              </a:rPr>
              <a:t>ADESIVO</a:t>
            </a:r>
            <a:r>
              <a:rPr sz="1303" spc="57" dirty="0">
                <a:solidFill>
                  <a:prstClr val="black"/>
                </a:solidFill>
                <a:latin typeface="Times New Roman"/>
                <a:cs typeface="Times New Roman"/>
              </a:rPr>
              <a:t> </a:t>
            </a:r>
            <a:r>
              <a:rPr sz="1303" dirty="0">
                <a:solidFill>
                  <a:prstClr val="black"/>
                </a:solidFill>
                <a:latin typeface="Times New Roman"/>
                <a:cs typeface="Times New Roman"/>
              </a:rPr>
              <a:t>O</a:t>
            </a:r>
            <a:r>
              <a:rPr sz="1303" spc="48" dirty="0">
                <a:solidFill>
                  <a:prstClr val="black"/>
                </a:solidFill>
                <a:latin typeface="Times New Roman"/>
                <a:cs typeface="Times New Roman"/>
              </a:rPr>
              <a:t> </a:t>
            </a:r>
            <a:r>
              <a:rPr sz="1303" dirty="0">
                <a:solidFill>
                  <a:prstClr val="black"/>
                </a:solidFill>
                <a:latin typeface="Times New Roman"/>
                <a:cs typeface="Times New Roman"/>
              </a:rPr>
              <a:t>UN</a:t>
            </a:r>
            <a:r>
              <a:rPr sz="1303" spc="76" dirty="0">
                <a:solidFill>
                  <a:prstClr val="black"/>
                </a:solidFill>
                <a:latin typeface="Times New Roman"/>
                <a:cs typeface="Times New Roman"/>
              </a:rPr>
              <a:t> </a:t>
            </a:r>
            <a:r>
              <a:rPr sz="1303" dirty="0">
                <a:solidFill>
                  <a:prstClr val="black"/>
                </a:solidFill>
                <a:latin typeface="Times New Roman"/>
                <a:cs typeface="Times New Roman"/>
              </a:rPr>
              <a:t>CARTONCINO</a:t>
            </a:r>
            <a:endParaRPr sz="1303">
              <a:solidFill>
                <a:prstClr val="black"/>
              </a:solidFill>
              <a:latin typeface="Times New Roman"/>
              <a:cs typeface="Times New Roman"/>
            </a:endParaRPr>
          </a:p>
        </p:txBody>
      </p:sp>
      <p:sp>
        <p:nvSpPr>
          <p:cNvPr id="4" name="object 4"/>
          <p:cNvSpPr txBox="1"/>
          <p:nvPr/>
        </p:nvSpPr>
        <p:spPr>
          <a:xfrm>
            <a:off x="1875729" y="3964318"/>
            <a:ext cx="3681197" cy="392290"/>
          </a:xfrm>
          <a:prstGeom prst="rect">
            <a:avLst/>
          </a:prstGeom>
        </p:spPr>
        <p:txBody>
          <a:bodyPr wrap="square" lIns="0" tIns="0" rIns="0" bIns="0" rtlCol="0">
            <a:noAutofit/>
          </a:bodyPr>
          <a:lstStyle/>
          <a:p>
            <a:pPr marL="6755" defTabSz="486369">
              <a:lnSpc>
                <a:spcPts val="1346"/>
              </a:lnSpc>
              <a:spcBef>
                <a:spcPts val="67"/>
              </a:spcBef>
            </a:pPr>
            <a:r>
              <a:rPr sz="1303" dirty="0">
                <a:solidFill>
                  <a:prstClr val="black"/>
                </a:solidFill>
                <a:latin typeface="Times New Roman"/>
                <a:cs typeface="Times New Roman"/>
              </a:rPr>
              <a:t>UTILIZZA</a:t>
            </a:r>
            <a:r>
              <a:rPr sz="1303" spc="4" dirty="0">
                <a:solidFill>
                  <a:prstClr val="black"/>
                </a:solidFill>
                <a:latin typeface="Times New Roman"/>
                <a:cs typeface="Times New Roman"/>
              </a:rPr>
              <a:t> </a:t>
            </a:r>
            <a:r>
              <a:rPr sz="1303" dirty="0">
                <a:solidFill>
                  <a:prstClr val="black"/>
                </a:solidFill>
                <a:latin typeface="Times New Roman"/>
                <a:cs typeface="Times New Roman"/>
              </a:rPr>
              <a:t>SISTEMI </a:t>
            </a:r>
            <a:r>
              <a:rPr sz="1303" spc="180" dirty="0">
                <a:solidFill>
                  <a:prstClr val="black"/>
                </a:solidFill>
                <a:latin typeface="Times New Roman"/>
                <a:cs typeface="Times New Roman"/>
              </a:rPr>
              <a:t> </a:t>
            </a:r>
            <a:r>
              <a:rPr sz="1303" dirty="0">
                <a:solidFill>
                  <a:prstClr val="black"/>
                </a:solidFill>
                <a:latin typeface="Times New Roman"/>
                <a:cs typeface="Times New Roman"/>
              </a:rPr>
              <a:t>OPER</a:t>
            </a:r>
            <a:r>
              <a:rPr sz="1303" spc="-29" dirty="0">
                <a:solidFill>
                  <a:prstClr val="black"/>
                </a:solidFill>
                <a:latin typeface="Times New Roman"/>
                <a:cs typeface="Times New Roman"/>
              </a:rPr>
              <a:t>A</a:t>
            </a:r>
            <a:r>
              <a:rPr sz="1303" dirty="0">
                <a:solidFill>
                  <a:prstClr val="black"/>
                </a:solidFill>
                <a:latin typeface="Times New Roman"/>
                <a:cs typeface="Times New Roman"/>
              </a:rPr>
              <a:t>TIVI</a:t>
            </a:r>
            <a:r>
              <a:rPr sz="1303" spc="136" dirty="0">
                <a:solidFill>
                  <a:prstClr val="black"/>
                </a:solidFill>
                <a:latin typeface="Times New Roman"/>
                <a:cs typeface="Times New Roman"/>
              </a:rPr>
              <a:t> </a:t>
            </a:r>
            <a:r>
              <a:rPr sz="1303" dirty="0">
                <a:solidFill>
                  <a:prstClr val="black"/>
                </a:solidFill>
                <a:latin typeface="Times New Roman"/>
                <a:cs typeface="Times New Roman"/>
              </a:rPr>
              <a:t>E</a:t>
            </a:r>
            <a:r>
              <a:rPr sz="1303" spc="137" dirty="0">
                <a:solidFill>
                  <a:prstClr val="black"/>
                </a:solidFill>
                <a:latin typeface="Times New Roman"/>
                <a:cs typeface="Times New Roman"/>
              </a:rPr>
              <a:t> </a:t>
            </a:r>
            <a:r>
              <a:rPr sz="1303" dirty="0">
                <a:solidFill>
                  <a:prstClr val="black"/>
                </a:solidFill>
                <a:latin typeface="Times New Roman"/>
                <a:cs typeface="Times New Roman"/>
              </a:rPr>
              <a:t>SOFT</a:t>
            </a:r>
            <a:r>
              <a:rPr sz="1303" spc="-20" dirty="0">
                <a:solidFill>
                  <a:prstClr val="black"/>
                </a:solidFill>
                <a:latin typeface="Times New Roman"/>
                <a:cs typeface="Times New Roman"/>
              </a:rPr>
              <a:t>W</a:t>
            </a:r>
            <a:r>
              <a:rPr sz="1303" dirty="0">
                <a:solidFill>
                  <a:prstClr val="black"/>
                </a:solidFill>
                <a:latin typeface="Times New Roman"/>
                <a:cs typeface="Times New Roman"/>
              </a:rPr>
              <a:t>ARE </a:t>
            </a:r>
            <a:r>
              <a:rPr sz="1303" spc="71" dirty="0">
                <a:solidFill>
                  <a:prstClr val="black"/>
                </a:solidFill>
                <a:latin typeface="Times New Roman"/>
                <a:cs typeface="Times New Roman"/>
              </a:rPr>
              <a:t> </a:t>
            </a:r>
            <a:r>
              <a:rPr sz="1303" dirty="0">
                <a:solidFill>
                  <a:prstClr val="black"/>
                </a:solidFill>
                <a:latin typeface="Times New Roman"/>
                <a:cs typeface="Times New Roman"/>
              </a:rPr>
              <a:t>CON</a:t>
            </a:r>
            <a:r>
              <a:rPr sz="1303" spc="112" dirty="0">
                <a:solidFill>
                  <a:prstClr val="black"/>
                </a:solidFill>
                <a:latin typeface="Times New Roman"/>
                <a:cs typeface="Times New Roman"/>
              </a:rPr>
              <a:t> </a:t>
            </a:r>
            <a:r>
              <a:rPr sz="1303" dirty="0">
                <a:solidFill>
                  <a:prstClr val="black"/>
                </a:solidFill>
                <a:latin typeface="Times New Roman"/>
                <a:cs typeface="Times New Roman"/>
              </a:rPr>
              <a:t>GLI</a:t>
            </a:r>
            <a:r>
              <a:rPr sz="1303" spc="-29" dirty="0">
                <a:solidFill>
                  <a:prstClr val="black"/>
                </a:solidFill>
                <a:latin typeface="Times New Roman"/>
                <a:cs typeface="Times New Roman"/>
              </a:rPr>
              <a:t> </a:t>
            </a:r>
            <a:r>
              <a:rPr sz="1303" dirty="0">
                <a:solidFill>
                  <a:prstClr val="black"/>
                </a:solidFill>
                <a:latin typeface="Times New Roman"/>
                <a:cs typeface="Times New Roman"/>
              </a:rPr>
              <a:t>U</a:t>
            </a:r>
            <a:r>
              <a:rPr sz="1303" spc="-34" dirty="0">
                <a:solidFill>
                  <a:prstClr val="black"/>
                </a:solidFill>
                <a:latin typeface="Times New Roman"/>
                <a:cs typeface="Times New Roman"/>
              </a:rPr>
              <a:t>L</a:t>
            </a:r>
            <a:r>
              <a:rPr sz="1303" dirty="0">
                <a:solidFill>
                  <a:prstClr val="black"/>
                </a:solidFill>
                <a:latin typeface="Times New Roman"/>
                <a:cs typeface="Times New Roman"/>
              </a:rPr>
              <a:t>TIMI</a:t>
            </a:r>
            <a:endParaRPr sz="1303">
              <a:solidFill>
                <a:prstClr val="black"/>
              </a:solidFill>
              <a:latin typeface="Times New Roman"/>
              <a:cs typeface="Times New Roman"/>
            </a:endParaRPr>
          </a:p>
          <a:p>
            <a:pPr marL="6755" marR="25062" defTabSz="486369">
              <a:lnSpc>
                <a:spcPct val="95825"/>
              </a:lnSpc>
              <a:spcBef>
                <a:spcPts val="100"/>
              </a:spcBef>
            </a:pPr>
            <a:r>
              <a:rPr sz="1303" dirty="0">
                <a:solidFill>
                  <a:prstClr val="black"/>
                </a:solidFill>
                <a:latin typeface="Times New Roman"/>
                <a:cs typeface="Times New Roman"/>
              </a:rPr>
              <a:t>AGGIORNAMENTI</a:t>
            </a:r>
            <a:r>
              <a:rPr sz="1303" spc="64" dirty="0">
                <a:solidFill>
                  <a:prstClr val="black"/>
                </a:solidFill>
                <a:latin typeface="Times New Roman"/>
                <a:cs typeface="Times New Roman"/>
              </a:rPr>
              <a:t> </a:t>
            </a:r>
            <a:r>
              <a:rPr sz="1303" dirty="0">
                <a:solidFill>
                  <a:prstClr val="black"/>
                </a:solidFill>
                <a:latin typeface="Times New Roman"/>
                <a:cs typeface="Times New Roman"/>
              </a:rPr>
              <a:t>DI</a:t>
            </a:r>
            <a:r>
              <a:rPr sz="1303" spc="64" dirty="0">
                <a:solidFill>
                  <a:prstClr val="black"/>
                </a:solidFill>
                <a:latin typeface="Times New Roman"/>
                <a:cs typeface="Times New Roman"/>
              </a:rPr>
              <a:t> </a:t>
            </a:r>
            <a:r>
              <a:rPr sz="1303" dirty="0">
                <a:solidFill>
                  <a:prstClr val="black"/>
                </a:solidFill>
                <a:latin typeface="Times New Roman"/>
                <a:cs typeface="Times New Roman"/>
              </a:rPr>
              <a:t>SICUREZZA</a:t>
            </a:r>
            <a:endParaRPr sz="1303">
              <a:solidFill>
                <a:prstClr val="black"/>
              </a:solidFill>
              <a:latin typeface="Times New Roman"/>
              <a:cs typeface="Times New Roman"/>
            </a:endParaRPr>
          </a:p>
        </p:txBody>
      </p:sp>
      <p:sp>
        <p:nvSpPr>
          <p:cNvPr id="3" name="object 3"/>
          <p:cNvSpPr txBox="1"/>
          <p:nvPr/>
        </p:nvSpPr>
        <p:spPr>
          <a:xfrm>
            <a:off x="1875729" y="4582530"/>
            <a:ext cx="3848210" cy="392290"/>
          </a:xfrm>
          <a:prstGeom prst="rect">
            <a:avLst/>
          </a:prstGeom>
        </p:spPr>
        <p:txBody>
          <a:bodyPr wrap="square" lIns="0" tIns="0" rIns="0" bIns="0" rtlCol="0">
            <a:noAutofit/>
          </a:bodyPr>
          <a:lstStyle/>
          <a:p>
            <a:pPr marL="6755" defTabSz="486369">
              <a:lnSpc>
                <a:spcPts val="1346"/>
              </a:lnSpc>
              <a:spcBef>
                <a:spcPts val="67"/>
              </a:spcBef>
            </a:pPr>
            <a:r>
              <a:rPr sz="1303" dirty="0">
                <a:solidFill>
                  <a:prstClr val="black"/>
                </a:solidFill>
                <a:latin typeface="Times New Roman"/>
                <a:cs typeface="Times New Roman"/>
              </a:rPr>
              <a:t>NON</a:t>
            </a:r>
            <a:r>
              <a:rPr sz="1303" spc="117" dirty="0">
                <a:solidFill>
                  <a:prstClr val="black"/>
                </a:solidFill>
                <a:latin typeface="Times New Roman"/>
                <a:cs typeface="Times New Roman"/>
              </a:rPr>
              <a:t> </a:t>
            </a:r>
            <a:r>
              <a:rPr sz="1303" dirty="0">
                <a:solidFill>
                  <a:prstClr val="black"/>
                </a:solidFill>
                <a:latin typeface="Times New Roman"/>
                <a:cs typeface="Times New Roman"/>
              </a:rPr>
              <a:t>INS</a:t>
            </a:r>
            <a:r>
              <a:rPr sz="1303" spc="-29" dirty="0">
                <a:solidFill>
                  <a:prstClr val="black"/>
                </a:solidFill>
                <a:latin typeface="Times New Roman"/>
                <a:cs typeface="Times New Roman"/>
              </a:rPr>
              <a:t>T</a:t>
            </a:r>
            <a:r>
              <a:rPr sz="1303" dirty="0">
                <a:solidFill>
                  <a:prstClr val="black"/>
                </a:solidFill>
                <a:latin typeface="Times New Roman"/>
                <a:cs typeface="Times New Roman"/>
              </a:rPr>
              <a:t>ALLARE</a:t>
            </a:r>
            <a:r>
              <a:rPr sz="1303" spc="12" dirty="0">
                <a:solidFill>
                  <a:prstClr val="black"/>
                </a:solidFill>
                <a:latin typeface="Times New Roman"/>
                <a:cs typeface="Times New Roman"/>
              </a:rPr>
              <a:t> </a:t>
            </a:r>
            <a:r>
              <a:rPr sz="1303" dirty="0">
                <a:solidFill>
                  <a:prstClr val="black"/>
                </a:solidFill>
                <a:latin typeface="Times New Roman"/>
                <a:cs typeface="Times New Roman"/>
              </a:rPr>
              <a:t>SOFT</a:t>
            </a:r>
            <a:r>
              <a:rPr sz="1303" spc="-19" dirty="0">
                <a:solidFill>
                  <a:prstClr val="black"/>
                </a:solidFill>
                <a:latin typeface="Times New Roman"/>
                <a:cs typeface="Times New Roman"/>
              </a:rPr>
              <a:t>W</a:t>
            </a:r>
            <a:r>
              <a:rPr sz="1303" dirty="0">
                <a:solidFill>
                  <a:prstClr val="black"/>
                </a:solidFill>
                <a:latin typeface="Times New Roman"/>
                <a:cs typeface="Times New Roman"/>
              </a:rPr>
              <a:t>ARE </a:t>
            </a:r>
            <a:r>
              <a:rPr sz="1303" spc="147" dirty="0">
                <a:solidFill>
                  <a:prstClr val="black"/>
                </a:solidFill>
                <a:latin typeface="Times New Roman"/>
                <a:cs typeface="Times New Roman"/>
              </a:rPr>
              <a:t> </a:t>
            </a:r>
            <a:r>
              <a:rPr sz="1303" dirty="0">
                <a:solidFill>
                  <a:prstClr val="black"/>
                </a:solidFill>
                <a:latin typeface="Times New Roman"/>
                <a:cs typeface="Times New Roman"/>
              </a:rPr>
              <a:t>DA</a:t>
            </a:r>
            <a:r>
              <a:rPr sz="1303" spc="-36" dirty="0">
                <a:solidFill>
                  <a:prstClr val="black"/>
                </a:solidFill>
                <a:latin typeface="Times New Roman"/>
                <a:cs typeface="Times New Roman"/>
              </a:rPr>
              <a:t> </a:t>
            </a:r>
            <a:r>
              <a:rPr sz="1303" dirty="0">
                <a:solidFill>
                  <a:prstClr val="black"/>
                </a:solidFill>
                <a:latin typeface="Times New Roman"/>
                <a:cs typeface="Times New Roman"/>
              </a:rPr>
              <a:t>FONTI</a:t>
            </a:r>
            <a:r>
              <a:rPr sz="1303" spc="96" dirty="0">
                <a:solidFill>
                  <a:prstClr val="black"/>
                </a:solidFill>
                <a:latin typeface="Times New Roman"/>
                <a:cs typeface="Times New Roman"/>
              </a:rPr>
              <a:t> </a:t>
            </a:r>
            <a:r>
              <a:rPr sz="1303" dirty="0">
                <a:solidFill>
                  <a:prstClr val="black"/>
                </a:solidFill>
                <a:latin typeface="Times New Roman"/>
                <a:cs typeface="Times New Roman"/>
              </a:rPr>
              <a:t>SCONOSCIUTE </a:t>
            </a:r>
            <a:r>
              <a:rPr sz="1303" spc="172" dirty="0">
                <a:solidFill>
                  <a:prstClr val="black"/>
                </a:solidFill>
                <a:latin typeface="Times New Roman"/>
                <a:cs typeface="Times New Roman"/>
              </a:rPr>
              <a:t> </a:t>
            </a:r>
            <a:r>
              <a:rPr sz="1303" dirty="0">
                <a:solidFill>
                  <a:prstClr val="black"/>
                </a:solidFill>
                <a:latin typeface="Times New Roman"/>
                <a:cs typeface="Times New Roman"/>
              </a:rPr>
              <a:t>E</a:t>
            </a:r>
            <a:r>
              <a:rPr sz="1303" spc="137" dirty="0">
                <a:solidFill>
                  <a:prstClr val="black"/>
                </a:solidFill>
                <a:latin typeface="Times New Roman"/>
                <a:cs typeface="Times New Roman"/>
              </a:rPr>
              <a:t> </a:t>
            </a:r>
            <a:r>
              <a:rPr sz="1303" dirty="0">
                <a:solidFill>
                  <a:prstClr val="black"/>
                </a:solidFill>
                <a:latin typeface="Times New Roman"/>
                <a:cs typeface="Times New Roman"/>
              </a:rPr>
              <a:t>NON</a:t>
            </a:r>
            <a:endParaRPr sz="1303">
              <a:solidFill>
                <a:prstClr val="black"/>
              </a:solidFill>
              <a:latin typeface="Times New Roman"/>
              <a:cs typeface="Times New Roman"/>
            </a:endParaRPr>
          </a:p>
          <a:p>
            <a:pPr marL="6755" marR="25062" defTabSz="486369">
              <a:lnSpc>
                <a:spcPct val="95825"/>
              </a:lnSpc>
              <a:spcBef>
                <a:spcPts val="100"/>
              </a:spcBef>
            </a:pPr>
            <a:r>
              <a:rPr sz="1303" dirty="0">
                <a:solidFill>
                  <a:prstClr val="black"/>
                </a:solidFill>
                <a:latin typeface="Times New Roman"/>
                <a:cs typeface="Times New Roman"/>
              </a:rPr>
              <a:t>AUTORIZZ</a:t>
            </a:r>
            <a:r>
              <a:rPr sz="1303" spc="-29" dirty="0">
                <a:solidFill>
                  <a:prstClr val="black"/>
                </a:solidFill>
                <a:latin typeface="Times New Roman"/>
                <a:cs typeface="Times New Roman"/>
              </a:rPr>
              <a:t>A</a:t>
            </a:r>
            <a:r>
              <a:rPr sz="1303" dirty="0">
                <a:solidFill>
                  <a:prstClr val="black"/>
                </a:solidFill>
                <a:latin typeface="Times New Roman"/>
                <a:cs typeface="Times New Roman"/>
              </a:rPr>
              <a:t>TE</a:t>
            </a:r>
            <a:r>
              <a:rPr sz="1303" spc="-35" dirty="0">
                <a:solidFill>
                  <a:prstClr val="black"/>
                </a:solidFill>
                <a:latin typeface="Times New Roman"/>
                <a:cs typeface="Times New Roman"/>
              </a:rPr>
              <a:t> </a:t>
            </a:r>
            <a:r>
              <a:rPr sz="1303" dirty="0">
                <a:solidFill>
                  <a:prstClr val="black"/>
                </a:solidFill>
                <a:latin typeface="Times New Roman"/>
                <a:cs typeface="Times New Roman"/>
              </a:rPr>
              <a:t>O</a:t>
            </a:r>
            <a:r>
              <a:rPr sz="1303" spc="61" dirty="0">
                <a:solidFill>
                  <a:prstClr val="black"/>
                </a:solidFill>
                <a:latin typeface="Times New Roman"/>
                <a:cs typeface="Times New Roman"/>
              </a:rPr>
              <a:t> </a:t>
            </a:r>
            <a:r>
              <a:rPr sz="1303" dirty="0">
                <a:solidFill>
                  <a:prstClr val="black"/>
                </a:solidFill>
                <a:latin typeface="Times New Roman"/>
                <a:cs typeface="Times New Roman"/>
              </a:rPr>
              <a:t>DISPOSITIVI </a:t>
            </a:r>
            <a:r>
              <a:rPr sz="1303" spc="45" dirty="0">
                <a:solidFill>
                  <a:prstClr val="black"/>
                </a:solidFill>
                <a:latin typeface="Times New Roman"/>
                <a:cs typeface="Times New Roman"/>
              </a:rPr>
              <a:t> </a:t>
            </a:r>
            <a:r>
              <a:rPr sz="1303" dirty="0">
                <a:solidFill>
                  <a:prstClr val="black"/>
                </a:solidFill>
                <a:latin typeface="Times New Roman"/>
                <a:cs typeface="Times New Roman"/>
              </a:rPr>
              <a:t>NON</a:t>
            </a:r>
            <a:r>
              <a:rPr sz="1303" spc="117" dirty="0">
                <a:solidFill>
                  <a:prstClr val="black"/>
                </a:solidFill>
                <a:latin typeface="Times New Roman"/>
                <a:cs typeface="Times New Roman"/>
              </a:rPr>
              <a:t> </a:t>
            </a:r>
            <a:r>
              <a:rPr sz="1303" dirty="0">
                <a:solidFill>
                  <a:prstClr val="black"/>
                </a:solidFill>
                <a:latin typeface="Times New Roman"/>
                <a:cs typeface="Times New Roman"/>
              </a:rPr>
              <a:t>AUTORIZZ</a:t>
            </a:r>
            <a:r>
              <a:rPr sz="1303" spc="-40" dirty="0">
                <a:solidFill>
                  <a:prstClr val="black"/>
                </a:solidFill>
                <a:latin typeface="Times New Roman"/>
                <a:cs typeface="Times New Roman"/>
              </a:rPr>
              <a:t>A</a:t>
            </a:r>
            <a:r>
              <a:rPr sz="1303" dirty="0">
                <a:solidFill>
                  <a:prstClr val="black"/>
                </a:solidFill>
                <a:latin typeface="Times New Roman"/>
                <a:cs typeface="Times New Roman"/>
              </a:rPr>
              <a:t>TI</a:t>
            </a:r>
            <a:endParaRPr sz="1303">
              <a:solidFill>
                <a:prstClr val="black"/>
              </a:solidFill>
              <a:latin typeface="Times New Roman"/>
              <a:cs typeface="Times New Roman"/>
            </a:endParaRPr>
          </a:p>
        </p:txBody>
      </p:sp>
      <p:sp>
        <p:nvSpPr>
          <p:cNvPr id="2" name="object 2"/>
          <p:cNvSpPr txBox="1"/>
          <p:nvPr/>
        </p:nvSpPr>
        <p:spPr>
          <a:xfrm>
            <a:off x="1875729" y="5200742"/>
            <a:ext cx="3159354" cy="392290"/>
          </a:xfrm>
          <a:prstGeom prst="rect">
            <a:avLst/>
          </a:prstGeom>
        </p:spPr>
        <p:txBody>
          <a:bodyPr wrap="square" lIns="0" tIns="0" rIns="0" bIns="0" rtlCol="0">
            <a:noAutofit/>
          </a:bodyPr>
          <a:lstStyle/>
          <a:p>
            <a:pPr marL="6755" defTabSz="486369">
              <a:lnSpc>
                <a:spcPts val="1346"/>
              </a:lnSpc>
              <a:spcBef>
                <a:spcPts val="67"/>
              </a:spcBef>
            </a:pPr>
            <a:r>
              <a:rPr sz="1303" dirty="0">
                <a:solidFill>
                  <a:prstClr val="black"/>
                </a:solidFill>
                <a:latin typeface="Times New Roman"/>
                <a:cs typeface="Times New Roman"/>
              </a:rPr>
              <a:t>ASSICUR</a:t>
            </a:r>
            <a:r>
              <a:rPr sz="1303" spc="-28" dirty="0">
                <a:solidFill>
                  <a:prstClr val="black"/>
                </a:solidFill>
                <a:latin typeface="Times New Roman"/>
                <a:cs typeface="Times New Roman"/>
              </a:rPr>
              <a:t>A</a:t>
            </a:r>
            <a:r>
              <a:rPr sz="1303" dirty="0">
                <a:solidFill>
                  <a:prstClr val="black"/>
                </a:solidFill>
                <a:latin typeface="Times New Roman"/>
                <a:cs typeface="Times New Roman"/>
              </a:rPr>
              <a:t>TI </a:t>
            </a:r>
            <a:r>
              <a:rPr sz="1303" spc="137" dirty="0">
                <a:solidFill>
                  <a:prstClr val="black"/>
                </a:solidFill>
                <a:latin typeface="Times New Roman"/>
                <a:cs typeface="Times New Roman"/>
              </a:rPr>
              <a:t> </a:t>
            </a:r>
            <a:r>
              <a:rPr sz="1303" dirty="0">
                <a:solidFill>
                  <a:prstClr val="black"/>
                </a:solidFill>
                <a:latin typeface="Times New Roman"/>
                <a:cs typeface="Times New Roman"/>
              </a:rPr>
              <a:t>DI</a:t>
            </a:r>
            <a:r>
              <a:rPr sz="1303" spc="98" dirty="0">
                <a:solidFill>
                  <a:prstClr val="black"/>
                </a:solidFill>
                <a:latin typeface="Times New Roman"/>
                <a:cs typeface="Times New Roman"/>
              </a:rPr>
              <a:t> </a:t>
            </a:r>
            <a:r>
              <a:rPr sz="1303" spc="-19" dirty="0">
                <a:solidFill>
                  <a:prstClr val="black"/>
                </a:solidFill>
                <a:latin typeface="Times New Roman"/>
                <a:cs typeface="Times New Roman"/>
              </a:rPr>
              <a:t>A</a:t>
            </a:r>
            <a:r>
              <a:rPr sz="1303" dirty="0">
                <a:solidFill>
                  <a:prstClr val="black"/>
                </a:solidFill>
                <a:latin typeface="Times New Roman"/>
                <a:cs typeface="Times New Roman"/>
              </a:rPr>
              <a:t>VERE</a:t>
            </a:r>
            <a:r>
              <a:rPr sz="1303" spc="201" dirty="0">
                <a:solidFill>
                  <a:prstClr val="black"/>
                </a:solidFill>
                <a:latin typeface="Times New Roman"/>
                <a:cs typeface="Times New Roman"/>
              </a:rPr>
              <a:t> </a:t>
            </a:r>
            <a:r>
              <a:rPr sz="1303" dirty="0">
                <a:solidFill>
                  <a:prstClr val="black"/>
                </a:solidFill>
                <a:latin typeface="Times New Roman"/>
                <a:cs typeface="Times New Roman"/>
              </a:rPr>
              <a:t>INS</a:t>
            </a:r>
            <a:r>
              <a:rPr sz="1303" spc="-28" dirty="0">
                <a:solidFill>
                  <a:prstClr val="black"/>
                </a:solidFill>
                <a:latin typeface="Times New Roman"/>
                <a:cs typeface="Times New Roman"/>
              </a:rPr>
              <a:t>T</a:t>
            </a:r>
            <a:r>
              <a:rPr sz="1303" dirty="0">
                <a:solidFill>
                  <a:prstClr val="black"/>
                </a:solidFill>
                <a:latin typeface="Times New Roman"/>
                <a:cs typeface="Times New Roman"/>
              </a:rPr>
              <a:t>ALL</a:t>
            </a:r>
            <a:r>
              <a:rPr sz="1303" spc="-28" dirty="0">
                <a:solidFill>
                  <a:prstClr val="black"/>
                </a:solidFill>
                <a:latin typeface="Times New Roman"/>
                <a:cs typeface="Times New Roman"/>
              </a:rPr>
              <a:t>A</a:t>
            </a:r>
            <a:r>
              <a:rPr sz="1303" dirty="0">
                <a:solidFill>
                  <a:prstClr val="black"/>
                </a:solidFill>
                <a:latin typeface="Times New Roman"/>
                <a:cs typeface="Times New Roman"/>
              </a:rPr>
              <a:t>TO</a:t>
            </a:r>
            <a:r>
              <a:rPr sz="1303" spc="146" dirty="0">
                <a:solidFill>
                  <a:prstClr val="black"/>
                </a:solidFill>
                <a:latin typeface="Times New Roman"/>
                <a:cs typeface="Times New Roman"/>
              </a:rPr>
              <a:t> </a:t>
            </a:r>
            <a:r>
              <a:rPr sz="1303" dirty="0">
                <a:solidFill>
                  <a:prstClr val="black"/>
                </a:solidFill>
                <a:latin typeface="Times New Roman"/>
                <a:cs typeface="Times New Roman"/>
              </a:rPr>
              <a:t>E</a:t>
            </a:r>
            <a:r>
              <a:rPr sz="1303" spc="181" dirty="0">
                <a:solidFill>
                  <a:prstClr val="black"/>
                </a:solidFill>
                <a:latin typeface="Times New Roman"/>
                <a:cs typeface="Times New Roman"/>
              </a:rPr>
              <a:t> </a:t>
            </a:r>
            <a:r>
              <a:rPr sz="1303" dirty="0">
                <a:solidFill>
                  <a:prstClr val="black"/>
                </a:solidFill>
                <a:latin typeface="Times New Roman"/>
                <a:cs typeface="Times New Roman"/>
              </a:rPr>
              <a:t>ABILI</a:t>
            </a:r>
            <a:r>
              <a:rPr sz="1303" spc="-28" dirty="0">
                <a:solidFill>
                  <a:prstClr val="black"/>
                </a:solidFill>
                <a:latin typeface="Times New Roman"/>
                <a:cs typeface="Times New Roman"/>
              </a:rPr>
              <a:t>TA</a:t>
            </a:r>
            <a:r>
              <a:rPr sz="1303" dirty="0">
                <a:solidFill>
                  <a:prstClr val="black"/>
                </a:solidFill>
                <a:latin typeface="Times New Roman"/>
                <a:cs typeface="Times New Roman"/>
              </a:rPr>
              <a:t>TO</a:t>
            </a:r>
            <a:r>
              <a:rPr sz="1303" spc="-26" dirty="0">
                <a:solidFill>
                  <a:prstClr val="black"/>
                </a:solidFill>
                <a:latin typeface="Times New Roman"/>
                <a:cs typeface="Times New Roman"/>
              </a:rPr>
              <a:t> </a:t>
            </a:r>
            <a:r>
              <a:rPr sz="1303" dirty="0">
                <a:solidFill>
                  <a:prstClr val="black"/>
                </a:solidFill>
                <a:latin typeface="Times New Roman"/>
                <a:cs typeface="Times New Roman"/>
              </a:rPr>
              <a:t>UN</a:t>
            </a:r>
            <a:endParaRPr sz="1303">
              <a:solidFill>
                <a:prstClr val="black"/>
              </a:solidFill>
              <a:latin typeface="Times New Roman"/>
              <a:cs typeface="Times New Roman"/>
            </a:endParaRPr>
          </a:p>
          <a:p>
            <a:pPr marL="6755" marR="25062" defTabSz="486369">
              <a:lnSpc>
                <a:spcPct val="95825"/>
              </a:lnSpc>
              <a:spcBef>
                <a:spcPts val="100"/>
              </a:spcBef>
            </a:pPr>
            <a:r>
              <a:rPr sz="1303" dirty="0">
                <a:solidFill>
                  <a:prstClr val="black"/>
                </a:solidFill>
                <a:latin typeface="Times New Roman"/>
                <a:cs typeface="Times New Roman"/>
              </a:rPr>
              <a:t>FIRE</a:t>
            </a:r>
            <a:r>
              <a:rPr sz="1303" spc="-19" dirty="0">
                <a:solidFill>
                  <a:prstClr val="black"/>
                </a:solidFill>
                <a:latin typeface="Times New Roman"/>
                <a:cs typeface="Times New Roman"/>
              </a:rPr>
              <a:t>W</a:t>
            </a:r>
            <a:r>
              <a:rPr sz="1303" dirty="0">
                <a:solidFill>
                  <a:prstClr val="black"/>
                </a:solidFill>
                <a:latin typeface="Times New Roman"/>
                <a:cs typeface="Times New Roman"/>
              </a:rPr>
              <a:t>ALL</a:t>
            </a:r>
            <a:r>
              <a:rPr sz="1303" spc="160" dirty="0">
                <a:solidFill>
                  <a:prstClr val="black"/>
                </a:solidFill>
                <a:latin typeface="Times New Roman"/>
                <a:cs typeface="Times New Roman"/>
              </a:rPr>
              <a:t> </a:t>
            </a:r>
            <a:r>
              <a:rPr sz="1303" dirty="0">
                <a:solidFill>
                  <a:prstClr val="black"/>
                </a:solidFill>
                <a:latin typeface="Times New Roman"/>
                <a:cs typeface="Times New Roman"/>
              </a:rPr>
              <a:t>O</a:t>
            </a:r>
            <a:r>
              <a:rPr sz="1303" spc="61" dirty="0">
                <a:solidFill>
                  <a:prstClr val="black"/>
                </a:solidFill>
                <a:latin typeface="Times New Roman"/>
                <a:cs typeface="Times New Roman"/>
              </a:rPr>
              <a:t> </a:t>
            </a:r>
            <a:r>
              <a:rPr sz="1303" dirty="0">
                <a:solidFill>
                  <a:prstClr val="black"/>
                </a:solidFill>
                <a:latin typeface="Times New Roman"/>
                <a:cs typeface="Times New Roman"/>
              </a:rPr>
              <a:t>UN</a:t>
            </a:r>
            <a:r>
              <a:rPr sz="1303" spc="98" dirty="0">
                <a:solidFill>
                  <a:prstClr val="black"/>
                </a:solidFill>
                <a:latin typeface="Times New Roman"/>
                <a:cs typeface="Times New Roman"/>
              </a:rPr>
              <a:t> </a:t>
            </a:r>
            <a:r>
              <a:rPr sz="1303" dirty="0">
                <a:solidFill>
                  <a:prstClr val="black"/>
                </a:solidFill>
                <a:latin typeface="Times New Roman"/>
                <a:cs typeface="Times New Roman"/>
              </a:rPr>
              <a:t>ANTIVIRUS</a:t>
            </a:r>
            <a:r>
              <a:rPr sz="1303" spc="-9" dirty="0">
                <a:solidFill>
                  <a:prstClr val="black"/>
                </a:solidFill>
                <a:latin typeface="Times New Roman"/>
                <a:cs typeface="Times New Roman"/>
              </a:rPr>
              <a:t> </a:t>
            </a:r>
            <a:r>
              <a:rPr sz="1303" dirty="0">
                <a:solidFill>
                  <a:prstClr val="black"/>
                </a:solidFill>
                <a:latin typeface="Times New Roman"/>
                <a:cs typeface="Times New Roman"/>
              </a:rPr>
              <a:t>AGGIORN</a:t>
            </a:r>
            <a:r>
              <a:rPr sz="1303" spc="-40" dirty="0">
                <a:solidFill>
                  <a:prstClr val="black"/>
                </a:solidFill>
                <a:latin typeface="Times New Roman"/>
                <a:cs typeface="Times New Roman"/>
              </a:rPr>
              <a:t>A</a:t>
            </a:r>
            <a:r>
              <a:rPr sz="1303" dirty="0">
                <a:solidFill>
                  <a:prstClr val="black"/>
                </a:solidFill>
                <a:latin typeface="Times New Roman"/>
                <a:cs typeface="Times New Roman"/>
              </a:rPr>
              <a:t>TO</a:t>
            </a:r>
            <a:endParaRPr sz="1303">
              <a:solidFill>
                <a:prstClr val="black"/>
              </a:solidFill>
              <a:latin typeface="Times New Roman"/>
              <a:cs typeface="Times New Roman"/>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p:nvPr/>
        </p:nvSpPr>
        <p:spPr>
          <a:xfrm>
            <a:off x="6061041" y="768837"/>
            <a:ext cx="4610292" cy="6027624"/>
          </a:xfrm>
          <a:custGeom>
            <a:avLst/>
            <a:gdLst/>
            <a:ahLst/>
            <a:cxnLst/>
            <a:rect l="l" t="t" r="r" b="b"/>
            <a:pathLst>
              <a:path w="8667568" h="11332220">
                <a:moveTo>
                  <a:pt x="8667568" y="0"/>
                </a:moveTo>
                <a:lnTo>
                  <a:pt x="2320369" y="0"/>
                </a:lnTo>
                <a:lnTo>
                  <a:pt x="4847" y="11308545"/>
                </a:lnTo>
                <a:lnTo>
                  <a:pt x="8667568" y="11308545"/>
                </a:lnTo>
                <a:lnTo>
                  <a:pt x="8667568" y="0"/>
                </a:lnTo>
                <a:close/>
              </a:path>
            </a:pathLst>
          </a:custGeom>
          <a:solidFill>
            <a:srgbClr val="53722C"/>
          </a:solidFill>
        </p:spPr>
        <p:txBody>
          <a:bodyPr wrap="square" lIns="0" tIns="0" rIns="0" bIns="0" rtlCol="0">
            <a:noAutofit/>
          </a:bodyPr>
          <a:lstStyle/>
          <a:p>
            <a:pPr defTabSz="486369"/>
            <a:endParaRPr sz="957">
              <a:solidFill>
                <a:prstClr val="black"/>
              </a:solidFill>
              <a:latin typeface="Calibri"/>
            </a:endParaRPr>
          </a:p>
        </p:txBody>
      </p:sp>
      <p:sp>
        <p:nvSpPr>
          <p:cNvPr id="16" name="object 16"/>
          <p:cNvSpPr/>
          <p:nvPr/>
        </p:nvSpPr>
        <p:spPr>
          <a:xfrm>
            <a:off x="6436670" y="768835"/>
            <a:ext cx="4260013" cy="6018493"/>
          </a:xfrm>
          <a:prstGeom prst="rect">
            <a:avLst/>
          </a:prstGeom>
          <a:blipFill>
            <a:blip r:embed="rId2"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17" name="object 17"/>
          <p:cNvSpPr/>
          <p:nvPr/>
        </p:nvSpPr>
        <p:spPr>
          <a:xfrm>
            <a:off x="5742690" y="1036244"/>
            <a:ext cx="3249317" cy="1657154"/>
          </a:xfrm>
          <a:prstGeom prst="rect">
            <a:avLst/>
          </a:prstGeom>
          <a:blipFill>
            <a:blip r:embed="rId3"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18" name="object 18"/>
          <p:cNvSpPr/>
          <p:nvPr/>
        </p:nvSpPr>
        <p:spPr>
          <a:xfrm>
            <a:off x="9419549" y="5991858"/>
            <a:ext cx="1096079" cy="625174"/>
          </a:xfrm>
          <a:prstGeom prst="rect">
            <a:avLst/>
          </a:prstGeom>
          <a:blipFill>
            <a:blip r:embed="rId4"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14" name="object 14"/>
          <p:cNvSpPr/>
          <p:nvPr/>
        </p:nvSpPr>
        <p:spPr>
          <a:xfrm>
            <a:off x="1239766" y="2664927"/>
            <a:ext cx="441381" cy="441381"/>
          </a:xfrm>
          <a:prstGeom prst="rect">
            <a:avLst/>
          </a:prstGeom>
          <a:blipFill>
            <a:blip r:embed="rId5"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13" name="object 13"/>
          <p:cNvSpPr/>
          <p:nvPr/>
        </p:nvSpPr>
        <p:spPr>
          <a:xfrm>
            <a:off x="491777" y="5936184"/>
            <a:ext cx="2057031" cy="548794"/>
          </a:xfrm>
          <a:prstGeom prst="rect">
            <a:avLst/>
          </a:prstGeom>
          <a:blipFill>
            <a:blip r:embed="rId6"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12" name="object 12"/>
          <p:cNvSpPr txBox="1"/>
          <p:nvPr/>
        </p:nvSpPr>
        <p:spPr>
          <a:xfrm>
            <a:off x="7885197" y="1147365"/>
            <a:ext cx="2141900" cy="210034"/>
          </a:xfrm>
          <a:prstGeom prst="rect">
            <a:avLst/>
          </a:prstGeom>
        </p:spPr>
        <p:txBody>
          <a:bodyPr wrap="square" lIns="0" tIns="0" rIns="0" bIns="0" rtlCol="0">
            <a:noAutofit/>
          </a:bodyPr>
          <a:lstStyle/>
          <a:p>
            <a:pPr marL="6755" defTabSz="486369">
              <a:lnSpc>
                <a:spcPts val="787"/>
              </a:lnSpc>
              <a:spcBef>
                <a:spcPts val="69"/>
              </a:spcBef>
            </a:pPr>
            <a:r>
              <a:rPr sz="745" b="1" dirty="0">
                <a:solidFill>
                  <a:srgbClr val="FEFFFE"/>
                </a:solidFill>
                <a:latin typeface="Times New Roman"/>
                <a:cs typeface="Times New Roman"/>
              </a:rPr>
              <a:t>REGIONE </a:t>
            </a:r>
            <a:r>
              <a:rPr sz="745" b="1" spc="96" dirty="0">
                <a:solidFill>
                  <a:srgbClr val="FEFFFE"/>
                </a:solidFill>
                <a:latin typeface="Times New Roman"/>
                <a:cs typeface="Times New Roman"/>
              </a:rPr>
              <a:t> </a:t>
            </a:r>
            <a:r>
              <a:rPr sz="745" b="1" spc="-18" dirty="0">
                <a:solidFill>
                  <a:srgbClr val="FEFFFE"/>
                </a:solidFill>
                <a:latin typeface="Times New Roman"/>
                <a:cs typeface="Times New Roman"/>
              </a:rPr>
              <a:t>A</a:t>
            </a:r>
            <a:r>
              <a:rPr sz="745" b="1" dirty="0">
                <a:solidFill>
                  <a:srgbClr val="FEFFFE"/>
                </a:solidFill>
                <a:latin typeface="Times New Roman"/>
                <a:cs typeface="Times New Roman"/>
              </a:rPr>
              <a:t>U</a:t>
            </a:r>
            <a:r>
              <a:rPr sz="745" b="1" spc="-6" dirty="0">
                <a:solidFill>
                  <a:srgbClr val="FEFFFE"/>
                </a:solidFill>
                <a:latin typeface="Times New Roman"/>
                <a:cs typeface="Times New Roman"/>
              </a:rPr>
              <a:t>T</a:t>
            </a:r>
            <a:r>
              <a:rPr sz="745" b="1" dirty="0">
                <a:solidFill>
                  <a:srgbClr val="FEFFFE"/>
                </a:solidFill>
                <a:latin typeface="Times New Roman"/>
                <a:cs typeface="Times New Roman"/>
              </a:rPr>
              <a:t>Ò</a:t>
            </a:r>
            <a:r>
              <a:rPr sz="745" b="1" spc="9" dirty="0">
                <a:solidFill>
                  <a:srgbClr val="FEFFFE"/>
                </a:solidFill>
                <a:latin typeface="Times New Roman"/>
                <a:cs typeface="Times New Roman"/>
              </a:rPr>
              <a:t>N</a:t>
            </a:r>
            <a:r>
              <a:rPr sz="745" b="1" dirty="0">
                <a:solidFill>
                  <a:srgbClr val="FEFFFE"/>
                </a:solidFill>
                <a:latin typeface="Times New Roman"/>
                <a:cs typeface="Times New Roman"/>
              </a:rPr>
              <a:t>OMA</a:t>
            </a:r>
            <a:r>
              <a:rPr sz="745" b="1" spc="53" dirty="0">
                <a:solidFill>
                  <a:srgbClr val="FEFFFE"/>
                </a:solidFill>
                <a:latin typeface="Times New Roman"/>
                <a:cs typeface="Times New Roman"/>
              </a:rPr>
              <a:t> </a:t>
            </a:r>
            <a:r>
              <a:rPr sz="745" b="1" dirty="0">
                <a:solidFill>
                  <a:srgbClr val="FEFFFE"/>
                </a:solidFill>
                <a:latin typeface="Times New Roman"/>
                <a:cs typeface="Times New Roman"/>
              </a:rPr>
              <a:t>DE</a:t>
            </a:r>
            <a:r>
              <a:rPr sz="745" b="1" spc="61" dirty="0">
                <a:solidFill>
                  <a:srgbClr val="FEFFFE"/>
                </a:solidFill>
                <a:latin typeface="Times New Roman"/>
                <a:cs typeface="Times New Roman"/>
              </a:rPr>
              <a:t> </a:t>
            </a:r>
            <a:r>
              <a:rPr sz="745" b="1" spc="-10" dirty="0">
                <a:solidFill>
                  <a:srgbClr val="FEFFFE"/>
                </a:solidFill>
                <a:latin typeface="Times New Roman"/>
                <a:cs typeface="Times New Roman"/>
              </a:rPr>
              <a:t>S</a:t>
            </a:r>
            <a:r>
              <a:rPr sz="745" b="1" dirty="0">
                <a:solidFill>
                  <a:srgbClr val="FEFFFE"/>
                </a:solidFill>
                <a:latin typeface="Times New Roman"/>
                <a:cs typeface="Times New Roman"/>
              </a:rPr>
              <a:t>ARDIG</a:t>
            </a:r>
            <a:r>
              <a:rPr sz="745" b="1" spc="2" dirty="0">
                <a:solidFill>
                  <a:srgbClr val="FEFFFE"/>
                </a:solidFill>
                <a:latin typeface="Times New Roman"/>
                <a:cs typeface="Times New Roman"/>
              </a:rPr>
              <a:t>N</a:t>
            </a:r>
            <a:r>
              <a:rPr sz="745" b="1" dirty="0">
                <a:solidFill>
                  <a:srgbClr val="FEFFFE"/>
                </a:solidFill>
                <a:latin typeface="Times New Roman"/>
                <a:cs typeface="Times New Roman"/>
              </a:rPr>
              <a:t>A REGIONE </a:t>
            </a:r>
            <a:r>
              <a:rPr sz="745" b="1" spc="96" dirty="0">
                <a:solidFill>
                  <a:srgbClr val="FEFFFE"/>
                </a:solidFill>
                <a:latin typeface="Times New Roman"/>
                <a:cs typeface="Times New Roman"/>
              </a:rPr>
              <a:t> </a:t>
            </a:r>
            <a:r>
              <a:rPr sz="745" b="1" spc="-18" dirty="0">
                <a:solidFill>
                  <a:srgbClr val="FEFFFE"/>
                </a:solidFill>
                <a:latin typeface="Times New Roman"/>
                <a:cs typeface="Times New Roman"/>
              </a:rPr>
              <a:t>A</a:t>
            </a:r>
            <a:r>
              <a:rPr sz="745" b="1" dirty="0">
                <a:solidFill>
                  <a:srgbClr val="FEFFFE"/>
                </a:solidFill>
                <a:latin typeface="Times New Roman"/>
                <a:cs typeface="Times New Roman"/>
              </a:rPr>
              <a:t>U</a:t>
            </a:r>
            <a:r>
              <a:rPr sz="745" b="1" spc="-6" dirty="0">
                <a:solidFill>
                  <a:srgbClr val="FEFFFE"/>
                </a:solidFill>
                <a:latin typeface="Times New Roman"/>
                <a:cs typeface="Times New Roman"/>
              </a:rPr>
              <a:t>T</a:t>
            </a:r>
            <a:r>
              <a:rPr sz="745" b="1" dirty="0">
                <a:solidFill>
                  <a:srgbClr val="FEFFFE"/>
                </a:solidFill>
                <a:latin typeface="Times New Roman"/>
                <a:cs typeface="Times New Roman"/>
              </a:rPr>
              <a:t>O</a:t>
            </a:r>
            <a:r>
              <a:rPr sz="745" b="1" spc="9" dirty="0">
                <a:solidFill>
                  <a:srgbClr val="FEFFFE"/>
                </a:solidFill>
                <a:latin typeface="Times New Roman"/>
                <a:cs typeface="Times New Roman"/>
              </a:rPr>
              <a:t>N</a:t>
            </a:r>
            <a:r>
              <a:rPr sz="745" b="1" dirty="0">
                <a:solidFill>
                  <a:srgbClr val="FEFFFE"/>
                </a:solidFill>
                <a:latin typeface="Times New Roman"/>
                <a:cs typeface="Times New Roman"/>
              </a:rPr>
              <a:t>OMA</a:t>
            </a:r>
            <a:r>
              <a:rPr sz="745" b="1" spc="53" dirty="0">
                <a:solidFill>
                  <a:srgbClr val="FEFFFE"/>
                </a:solidFill>
                <a:latin typeface="Times New Roman"/>
                <a:cs typeface="Times New Roman"/>
              </a:rPr>
              <a:t> </a:t>
            </a:r>
            <a:r>
              <a:rPr sz="745" b="1" dirty="0">
                <a:solidFill>
                  <a:srgbClr val="FEFFFE"/>
                </a:solidFill>
                <a:latin typeface="Times New Roman"/>
                <a:cs typeface="Times New Roman"/>
              </a:rPr>
              <a:t>DEL</a:t>
            </a:r>
            <a:r>
              <a:rPr sz="745" b="1" spc="23" dirty="0">
                <a:solidFill>
                  <a:srgbClr val="FEFFFE"/>
                </a:solidFill>
                <a:latin typeface="Times New Roman"/>
                <a:cs typeface="Times New Roman"/>
              </a:rPr>
              <a:t>L</a:t>
            </a:r>
            <a:r>
              <a:rPr sz="745" b="1" dirty="0">
                <a:solidFill>
                  <a:srgbClr val="FEFFFE"/>
                </a:solidFill>
                <a:latin typeface="Times New Roman"/>
                <a:cs typeface="Times New Roman"/>
              </a:rPr>
              <a:t>A</a:t>
            </a:r>
            <a:r>
              <a:rPr sz="745" b="1" spc="-61" dirty="0">
                <a:solidFill>
                  <a:srgbClr val="FEFFFE"/>
                </a:solidFill>
                <a:latin typeface="Times New Roman"/>
                <a:cs typeface="Times New Roman"/>
              </a:rPr>
              <a:t> </a:t>
            </a:r>
            <a:r>
              <a:rPr sz="745" b="1" spc="-10" dirty="0">
                <a:solidFill>
                  <a:srgbClr val="FEFFFE"/>
                </a:solidFill>
                <a:latin typeface="Times New Roman"/>
                <a:cs typeface="Times New Roman"/>
              </a:rPr>
              <a:t>S</a:t>
            </a:r>
            <a:r>
              <a:rPr sz="745" b="1" dirty="0">
                <a:solidFill>
                  <a:srgbClr val="FEFFFE"/>
                </a:solidFill>
                <a:latin typeface="Times New Roman"/>
                <a:cs typeface="Times New Roman"/>
              </a:rPr>
              <a:t>ARDEG</a:t>
            </a:r>
            <a:r>
              <a:rPr sz="745" b="1" spc="2" dirty="0">
                <a:solidFill>
                  <a:srgbClr val="FEFFFE"/>
                </a:solidFill>
                <a:latin typeface="Times New Roman"/>
                <a:cs typeface="Times New Roman"/>
              </a:rPr>
              <a:t>N</a:t>
            </a:r>
            <a:r>
              <a:rPr sz="745" b="1" dirty="0">
                <a:solidFill>
                  <a:srgbClr val="FEFFFE"/>
                </a:solidFill>
                <a:latin typeface="Times New Roman"/>
                <a:cs typeface="Times New Roman"/>
              </a:rPr>
              <a:t>A</a:t>
            </a:r>
            <a:endParaRPr sz="745">
              <a:solidFill>
                <a:prstClr val="black"/>
              </a:solidFill>
              <a:latin typeface="Times New Roman"/>
              <a:cs typeface="Times New Roman"/>
            </a:endParaRPr>
          </a:p>
        </p:txBody>
      </p:sp>
      <p:sp>
        <p:nvSpPr>
          <p:cNvPr id="11" name="object 11"/>
          <p:cNvSpPr txBox="1"/>
          <p:nvPr/>
        </p:nvSpPr>
        <p:spPr>
          <a:xfrm>
            <a:off x="433233" y="1154244"/>
            <a:ext cx="1705229" cy="1618002"/>
          </a:xfrm>
          <a:prstGeom prst="rect">
            <a:avLst/>
          </a:prstGeom>
        </p:spPr>
        <p:txBody>
          <a:bodyPr wrap="square" lIns="0" tIns="0" rIns="0" bIns="0" rtlCol="0">
            <a:noAutofit/>
          </a:bodyPr>
          <a:lstStyle/>
          <a:p>
            <a:pPr marL="40172" defTabSz="486369">
              <a:lnSpc>
                <a:spcPts val="1995"/>
              </a:lnSpc>
              <a:spcBef>
                <a:spcPts val="99"/>
              </a:spcBef>
            </a:pPr>
            <a:r>
              <a:rPr sz="1968" dirty="0">
                <a:solidFill>
                  <a:prstClr val="black"/>
                </a:solidFill>
                <a:latin typeface="Times New Roman"/>
                <a:cs typeface="Times New Roman"/>
              </a:rPr>
              <a:t>SMART</a:t>
            </a:r>
            <a:r>
              <a:rPr sz="1968" spc="86" dirty="0">
                <a:solidFill>
                  <a:prstClr val="black"/>
                </a:solidFill>
                <a:latin typeface="Times New Roman"/>
                <a:cs typeface="Times New Roman"/>
              </a:rPr>
              <a:t> </a:t>
            </a:r>
            <a:r>
              <a:rPr sz="1968" dirty="0">
                <a:solidFill>
                  <a:prstClr val="black"/>
                </a:solidFill>
                <a:latin typeface="Times New Roman"/>
                <a:cs typeface="Times New Roman"/>
              </a:rPr>
              <a:t>WORKING</a:t>
            </a:r>
            <a:endParaRPr sz="1968">
              <a:solidFill>
                <a:prstClr val="black"/>
              </a:solidFill>
              <a:latin typeface="Times New Roman"/>
              <a:cs typeface="Times New Roman"/>
            </a:endParaRPr>
          </a:p>
          <a:p>
            <a:pPr marL="40172" marR="37594" defTabSz="486369">
              <a:lnSpc>
                <a:spcPct val="95825"/>
              </a:lnSpc>
              <a:spcBef>
                <a:spcPts val="137"/>
              </a:spcBef>
            </a:pPr>
            <a:r>
              <a:rPr sz="1968" dirty="0">
                <a:solidFill>
                  <a:prstClr val="black"/>
                </a:solidFill>
                <a:latin typeface="Times New Roman"/>
                <a:cs typeface="Times New Roman"/>
              </a:rPr>
              <a:t>REGOLE</a:t>
            </a:r>
            <a:r>
              <a:rPr sz="1968" spc="155" dirty="0">
                <a:solidFill>
                  <a:prstClr val="black"/>
                </a:solidFill>
                <a:latin typeface="Times New Roman"/>
                <a:cs typeface="Times New Roman"/>
              </a:rPr>
              <a:t> </a:t>
            </a:r>
            <a:r>
              <a:rPr sz="1968" dirty="0">
                <a:solidFill>
                  <a:prstClr val="black"/>
                </a:solidFill>
                <a:latin typeface="Times New Roman"/>
                <a:cs typeface="Times New Roman"/>
              </a:rPr>
              <a:t>D’USO</a:t>
            </a:r>
            <a:endParaRPr sz="1968">
              <a:solidFill>
                <a:prstClr val="black"/>
              </a:solidFill>
              <a:latin typeface="Times New Roman"/>
              <a:cs typeface="Times New Roman"/>
            </a:endParaRPr>
          </a:p>
          <a:p>
            <a:pPr marL="6755" marR="37594" defTabSz="486369">
              <a:lnSpc>
                <a:spcPts val="7026"/>
              </a:lnSpc>
              <a:spcBef>
                <a:spcPts val="1570"/>
              </a:spcBef>
            </a:pPr>
            <a:r>
              <a:rPr sz="9335" baseline="-1734" dirty="0">
                <a:solidFill>
                  <a:srgbClr val="54712F"/>
                </a:solidFill>
                <a:latin typeface="Times New Roman"/>
                <a:cs typeface="Times New Roman"/>
              </a:rPr>
              <a:t>4</a:t>
            </a:r>
            <a:endParaRPr sz="6223">
              <a:solidFill>
                <a:prstClr val="black"/>
              </a:solidFill>
              <a:latin typeface="Times New Roman"/>
              <a:cs typeface="Times New Roman"/>
            </a:endParaRPr>
          </a:p>
        </p:txBody>
      </p:sp>
      <p:sp>
        <p:nvSpPr>
          <p:cNvPr id="10" name="object 10"/>
          <p:cNvSpPr txBox="1"/>
          <p:nvPr/>
        </p:nvSpPr>
        <p:spPr>
          <a:xfrm>
            <a:off x="7885196" y="1453692"/>
            <a:ext cx="2573562" cy="494039"/>
          </a:xfrm>
          <a:prstGeom prst="rect">
            <a:avLst/>
          </a:prstGeom>
        </p:spPr>
        <p:txBody>
          <a:bodyPr wrap="square" lIns="0" tIns="0" rIns="0" bIns="0" rtlCol="0">
            <a:noAutofit/>
          </a:bodyPr>
          <a:lstStyle/>
          <a:p>
            <a:pPr marL="6755" marR="9557" defTabSz="486369">
              <a:lnSpc>
                <a:spcPts val="819"/>
              </a:lnSpc>
              <a:spcBef>
                <a:spcPts val="41"/>
              </a:spcBef>
            </a:pPr>
            <a:r>
              <a:rPr sz="745" dirty="0">
                <a:solidFill>
                  <a:srgbClr val="FEFFFE"/>
                </a:solidFill>
                <a:latin typeface="Times New Roman"/>
                <a:cs typeface="Times New Roman"/>
              </a:rPr>
              <a:t>ASSESSORADU</a:t>
            </a:r>
            <a:r>
              <a:rPr sz="745" spc="38" dirty="0">
                <a:solidFill>
                  <a:srgbClr val="FEFFFE"/>
                </a:solidFill>
                <a:latin typeface="Times New Roman"/>
                <a:cs typeface="Times New Roman"/>
              </a:rPr>
              <a:t> </a:t>
            </a:r>
            <a:r>
              <a:rPr sz="745" dirty="0">
                <a:solidFill>
                  <a:srgbClr val="FEFFFE"/>
                </a:solidFill>
                <a:latin typeface="Times New Roman"/>
                <a:cs typeface="Times New Roman"/>
              </a:rPr>
              <a:t>DE</a:t>
            </a:r>
            <a:r>
              <a:rPr sz="745" spc="28" dirty="0">
                <a:solidFill>
                  <a:srgbClr val="FEFFFE"/>
                </a:solidFill>
                <a:latin typeface="Times New Roman"/>
                <a:cs typeface="Times New Roman"/>
              </a:rPr>
              <a:t> </a:t>
            </a:r>
            <a:r>
              <a:rPr sz="745" dirty="0">
                <a:solidFill>
                  <a:srgbClr val="FEFFFE"/>
                </a:solidFill>
                <a:latin typeface="Times New Roman"/>
                <a:cs typeface="Times New Roman"/>
              </a:rPr>
              <a:t>SOS </a:t>
            </a:r>
            <a:r>
              <a:rPr sz="745" spc="53" dirty="0">
                <a:solidFill>
                  <a:srgbClr val="FEFFFE"/>
                </a:solidFill>
                <a:latin typeface="Times New Roman"/>
                <a:cs typeface="Times New Roman"/>
              </a:rPr>
              <a:t> </a:t>
            </a:r>
            <a:r>
              <a:rPr sz="745" dirty="0">
                <a:solidFill>
                  <a:srgbClr val="FEFFFE"/>
                </a:solidFill>
                <a:latin typeface="Times New Roman"/>
                <a:cs typeface="Times New Roman"/>
              </a:rPr>
              <a:t>A</a:t>
            </a:r>
            <a:r>
              <a:rPr sz="745" spc="-37" dirty="0">
                <a:solidFill>
                  <a:srgbClr val="FEFFFE"/>
                </a:solidFill>
                <a:latin typeface="Times New Roman"/>
                <a:cs typeface="Times New Roman"/>
              </a:rPr>
              <a:t>F</a:t>
            </a:r>
            <a:r>
              <a:rPr sz="745" dirty="0">
                <a:solidFill>
                  <a:srgbClr val="FEFFFE"/>
                </a:solidFill>
                <a:latin typeface="Times New Roman"/>
                <a:cs typeface="Times New Roman"/>
              </a:rPr>
              <a:t>ÀRIOS</a:t>
            </a:r>
            <a:r>
              <a:rPr sz="745" spc="149" dirty="0">
                <a:solidFill>
                  <a:srgbClr val="FEFFFE"/>
                </a:solidFill>
                <a:latin typeface="Times New Roman"/>
                <a:cs typeface="Times New Roman"/>
              </a:rPr>
              <a:t> </a:t>
            </a:r>
            <a:r>
              <a:rPr sz="745" dirty="0">
                <a:solidFill>
                  <a:srgbClr val="FEFFFE"/>
                </a:solidFill>
                <a:latin typeface="Times New Roman"/>
                <a:cs typeface="Times New Roman"/>
              </a:rPr>
              <a:t>GENERALES,</a:t>
            </a:r>
            <a:endParaRPr sz="745">
              <a:solidFill>
                <a:prstClr val="black"/>
              </a:solidFill>
              <a:latin typeface="Times New Roman"/>
              <a:cs typeface="Times New Roman"/>
            </a:endParaRPr>
          </a:p>
          <a:p>
            <a:pPr marL="6755" defTabSz="486369">
              <a:lnSpc>
                <a:spcPts val="1011"/>
              </a:lnSpc>
              <a:spcBef>
                <a:spcPts val="47"/>
              </a:spcBef>
            </a:pPr>
            <a:r>
              <a:rPr sz="745" dirty="0">
                <a:solidFill>
                  <a:srgbClr val="FEFFFE"/>
                </a:solidFill>
                <a:latin typeface="Times New Roman"/>
                <a:cs typeface="Times New Roman"/>
              </a:rPr>
              <a:t>PERSO</a:t>
            </a:r>
            <a:r>
              <a:rPr sz="745" spc="5" dirty="0">
                <a:solidFill>
                  <a:srgbClr val="FEFFFE"/>
                </a:solidFill>
                <a:latin typeface="Times New Roman"/>
                <a:cs typeface="Times New Roman"/>
              </a:rPr>
              <a:t>N</a:t>
            </a:r>
            <a:r>
              <a:rPr sz="745" dirty="0">
                <a:solidFill>
                  <a:srgbClr val="FEFFFE"/>
                </a:solidFill>
                <a:latin typeface="Times New Roman"/>
                <a:cs typeface="Times New Roman"/>
              </a:rPr>
              <a:t>ALE</a:t>
            </a:r>
            <a:r>
              <a:rPr sz="745" spc="89" dirty="0">
                <a:solidFill>
                  <a:srgbClr val="FEFFFE"/>
                </a:solidFill>
                <a:latin typeface="Times New Roman"/>
                <a:cs typeface="Times New Roman"/>
              </a:rPr>
              <a:t> </a:t>
            </a:r>
            <a:r>
              <a:rPr sz="745" dirty="0">
                <a:solidFill>
                  <a:srgbClr val="FEFFFE"/>
                </a:solidFill>
                <a:latin typeface="Times New Roman"/>
                <a:cs typeface="Times New Roman"/>
              </a:rPr>
              <a:t>E</a:t>
            </a:r>
            <a:r>
              <a:rPr sz="745" spc="20" dirty="0">
                <a:solidFill>
                  <a:srgbClr val="FEFFFE"/>
                </a:solidFill>
                <a:latin typeface="Times New Roman"/>
                <a:cs typeface="Times New Roman"/>
              </a:rPr>
              <a:t> </a:t>
            </a:r>
            <a:r>
              <a:rPr sz="745" dirty="0">
                <a:solidFill>
                  <a:srgbClr val="FEFFFE"/>
                </a:solidFill>
                <a:latin typeface="Times New Roman"/>
                <a:cs typeface="Times New Roman"/>
              </a:rPr>
              <a:t>REFORMA</a:t>
            </a:r>
            <a:r>
              <a:rPr sz="745" spc="131" dirty="0">
                <a:solidFill>
                  <a:srgbClr val="FEFFFE"/>
                </a:solidFill>
                <a:latin typeface="Times New Roman"/>
                <a:cs typeface="Times New Roman"/>
              </a:rPr>
              <a:t> </a:t>
            </a:r>
            <a:r>
              <a:rPr sz="745" dirty="0">
                <a:solidFill>
                  <a:srgbClr val="FEFFFE"/>
                </a:solidFill>
                <a:latin typeface="Times New Roman"/>
                <a:cs typeface="Times New Roman"/>
              </a:rPr>
              <a:t>DE</a:t>
            </a:r>
            <a:r>
              <a:rPr sz="745" spc="28" dirty="0">
                <a:solidFill>
                  <a:srgbClr val="FEFFFE"/>
                </a:solidFill>
                <a:latin typeface="Times New Roman"/>
                <a:cs typeface="Times New Roman"/>
              </a:rPr>
              <a:t> </a:t>
            </a:r>
            <a:r>
              <a:rPr sz="745" spc="-5" dirty="0">
                <a:solidFill>
                  <a:srgbClr val="FEFFFE"/>
                </a:solidFill>
                <a:latin typeface="Times New Roman"/>
                <a:cs typeface="Times New Roman"/>
              </a:rPr>
              <a:t>S</a:t>
            </a:r>
            <a:r>
              <a:rPr sz="745" dirty="0">
                <a:solidFill>
                  <a:srgbClr val="FEFFFE"/>
                </a:solidFill>
                <a:latin typeface="Times New Roman"/>
                <a:cs typeface="Times New Roman"/>
              </a:rPr>
              <a:t>A</a:t>
            </a:r>
            <a:r>
              <a:rPr sz="745" spc="94" dirty="0">
                <a:solidFill>
                  <a:srgbClr val="FEFFFE"/>
                </a:solidFill>
                <a:latin typeface="Times New Roman"/>
                <a:cs typeface="Times New Roman"/>
              </a:rPr>
              <a:t> </a:t>
            </a:r>
            <a:r>
              <a:rPr sz="745" dirty="0">
                <a:solidFill>
                  <a:srgbClr val="FEFFFE"/>
                </a:solidFill>
                <a:latin typeface="Times New Roman"/>
                <a:cs typeface="Times New Roman"/>
              </a:rPr>
              <a:t>REGIONE ASSESSOR</a:t>
            </a:r>
            <a:r>
              <a:rPr sz="745" spc="-31" dirty="0">
                <a:solidFill>
                  <a:srgbClr val="FEFFFE"/>
                </a:solidFill>
                <a:latin typeface="Times New Roman"/>
                <a:cs typeface="Times New Roman"/>
              </a:rPr>
              <a:t>A</a:t>
            </a:r>
            <a:r>
              <a:rPr sz="745" spc="-18" dirty="0">
                <a:solidFill>
                  <a:srgbClr val="FEFFFE"/>
                </a:solidFill>
                <a:latin typeface="Times New Roman"/>
                <a:cs typeface="Times New Roman"/>
              </a:rPr>
              <a:t>T</a:t>
            </a:r>
            <a:r>
              <a:rPr sz="745" dirty="0">
                <a:solidFill>
                  <a:srgbClr val="FEFFFE"/>
                </a:solidFill>
                <a:latin typeface="Times New Roman"/>
                <a:cs typeface="Times New Roman"/>
              </a:rPr>
              <a:t>O</a:t>
            </a:r>
            <a:r>
              <a:rPr sz="745" spc="47" dirty="0">
                <a:solidFill>
                  <a:srgbClr val="FEFFFE"/>
                </a:solidFill>
                <a:latin typeface="Times New Roman"/>
                <a:cs typeface="Times New Roman"/>
              </a:rPr>
              <a:t> </a:t>
            </a:r>
            <a:r>
              <a:rPr sz="745" dirty="0">
                <a:solidFill>
                  <a:srgbClr val="FEFFFE"/>
                </a:solidFill>
                <a:latin typeface="Times New Roman"/>
                <a:cs typeface="Times New Roman"/>
              </a:rPr>
              <a:t>DEGLI</a:t>
            </a:r>
            <a:r>
              <a:rPr sz="745" spc="-19" dirty="0">
                <a:solidFill>
                  <a:srgbClr val="FEFFFE"/>
                </a:solidFill>
                <a:latin typeface="Times New Roman"/>
                <a:cs typeface="Times New Roman"/>
              </a:rPr>
              <a:t> </a:t>
            </a:r>
            <a:r>
              <a:rPr sz="745" dirty="0">
                <a:solidFill>
                  <a:srgbClr val="FEFFFE"/>
                </a:solidFill>
                <a:latin typeface="Times New Roman"/>
                <a:cs typeface="Times New Roman"/>
              </a:rPr>
              <a:t>AF</a:t>
            </a:r>
            <a:r>
              <a:rPr sz="745" spc="-37" dirty="0">
                <a:solidFill>
                  <a:srgbClr val="FEFFFE"/>
                </a:solidFill>
                <a:latin typeface="Times New Roman"/>
                <a:cs typeface="Times New Roman"/>
              </a:rPr>
              <a:t>F</a:t>
            </a:r>
            <a:r>
              <a:rPr sz="745" dirty="0">
                <a:solidFill>
                  <a:srgbClr val="FEFFFE"/>
                </a:solidFill>
                <a:latin typeface="Times New Roman"/>
                <a:cs typeface="Times New Roman"/>
              </a:rPr>
              <a:t>ARI</a:t>
            </a:r>
            <a:r>
              <a:rPr sz="745" spc="-44" dirty="0">
                <a:solidFill>
                  <a:srgbClr val="FEFFFE"/>
                </a:solidFill>
                <a:latin typeface="Times New Roman"/>
                <a:cs typeface="Times New Roman"/>
              </a:rPr>
              <a:t> </a:t>
            </a:r>
            <a:r>
              <a:rPr sz="745" dirty="0">
                <a:solidFill>
                  <a:srgbClr val="FEFFFE"/>
                </a:solidFill>
                <a:latin typeface="Times New Roman"/>
                <a:cs typeface="Times New Roman"/>
              </a:rPr>
              <a:t>GENERALI,</a:t>
            </a:r>
            <a:r>
              <a:rPr sz="745" spc="87" dirty="0">
                <a:solidFill>
                  <a:srgbClr val="FEFFFE"/>
                </a:solidFill>
                <a:latin typeface="Times New Roman"/>
                <a:cs typeface="Times New Roman"/>
              </a:rPr>
              <a:t> </a:t>
            </a:r>
            <a:r>
              <a:rPr sz="745" dirty="0">
                <a:solidFill>
                  <a:srgbClr val="FEFFFE"/>
                </a:solidFill>
                <a:latin typeface="Times New Roman"/>
                <a:cs typeface="Times New Roman"/>
              </a:rPr>
              <a:t>PERSO</a:t>
            </a:r>
            <a:r>
              <a:rPr sz="745" spc="5" dirty="0">
                <a:solidFill>
                  <a:srgbClr val="FEFFFE"/>
                </a:solidFill>
                <a:latin typeface="Times New Roman"/>
                <a:cs typeface="Times New Roman"/>
              </a:rPr>
              <a:t>N</a:t>
            </a:r>
            <a:r>
              <a:rPr sz="745" dirty="0">
                <a:solidFill>
                  <a:srgbClr val="FEFFFE"/>
                </a:solidFill>
                <a:latin typeface="Times New Roman"/>
                <a:cs typeface="Times New Roman"/>
              </a:rPr>
              <a:t>ALE</a:t>
            </a:r>
            <a:r>
              <a:rPr sz="745" spc="89" dirty="0">
                <a:solidFill>
                  <a:srgbClr val="FEFFFE"/>
                </a:solidFill>
                <a:latin typeface="Times New Roman"/>
                <a:cs typeface="Times New Roman"/>
              </a:rPr>
              <a:t> </a:t>
            </a:r>
            <a:r>
              <a:rPr sz="745" dirty="0">
                <a:solidFill>
                  <a:srgbClr val="FEFFFE"/>
                </a:solidFill>
                <a:latin typeface="Times New Roman"/>
                <a:cs typeface="Times New Roman"/>
              </a:rPr>
              <a:t>E RIFORMA</a:t>
            </a:r>
            <a:r>
              <a:rPr sz="745" spc="112" dirty="0">
                <a:solidFill>
                  <a:srgbClr val="FEFFFE"/>
                </a:solidFill>
                <a:latin typeface="Times New Roman"/>
                <a:cs typeface="Times New Roman"/>
              </a:rPr>
              <a:t> </a:t>
            </a:r>
            <a:r>
              <a:rPr sz="745" dirty="0">
                <a:solidFill>
                  <a:srgbClr val="FEFFFE"/>
                </a:solidFill>
                <a:latin typeface="Times New Roman"/>
                <a:cs typeface="Times New Roman"/>
              </a:rPr>
              <a:t>DEL</a:t>
            </a:r>
            <a:r>
              <a:rPr sz="745" spc="28" dirty="0">
                <a:solidFill>
                  <a:srgbClr val="FEFFFE"/>
                </a:solidFill>
                <a:latin typeface="Times New Roman"/>
                <a:cs typeface="Times New Roman"/>
              </a:rPr>
              <a:t>L</a:t>
            </a:r>
            <a:r>
              <a:rPr sz="745" dirty="0">
                <a:solidFill>
                  <a:srgbClr val="FEFFFE"/>
                </a:solidFill>
                <a:latin typeface="Times New Roman"/>
                <a:cs typeface="Times New Roman"/>
              </a:rPr>
              <a:t>A</a:t>
            </a:r>
            <a:r>
              <a:rPr sz="745" spc="69" dirty="0">
                <a:solidFill>
                  <a:srgbClr val="FEFFFE"/>
                </a:solidFill>
                <a:latin typeface="Times New Roman"/>
                <a:cs typeface="Times New Roman"/>
              </a:rPr>
              <a:t> </a:t>
            </a:r>
            <a:r>
              <a:rPr sz="745" dirty="0">
                <a:solidFill>
                  <a:srgbClr val="FEFFFE"/>
                </a:solidFill>
                <a:latin typeface="Times New Roman"/>
                <a:cs typeface="Times New Roman"/>
              </a:rPr>
              <a:t>REGIONE</a:t>
            </a:r>
            <a:endParaRPr sz="745">
              <a:solidFill>
                <a:prstClr val="black"/>
              </a:solidFill>
              <a:latin typeface="Times New Roman"/>
              <a:cs typeface="Times New Roman"/>
            </a:endParaRPr>
          </a:p>
        </p:txBody>
      </p:sp>
      <p:sp>
        <p:nvSpPr>
          <p:cNvPr id="9" name="object 9"/>
          <p:cNvSpPr txBox="1"/>
          <p:nvPr/>
        </p:nvSpPr>
        <p:spPr>
          <a:xfrm>
            <a:off x="1034737" y="2240293"/>
            <a:ext cx="492638" cy="264136"/>
          </a:xfrm>
          <a:prstGeom prst="rect">
            <a:avLst/>
          </a:prstGeom>
        </p:spPr>
        <p:txBody>
          <a:bodyPr wrap="square" lIns="0" tIns="0" rIns="0" bIns="0" rtlCol="0">
            <a:noAutofit/>
          </a:bodyPr>
          <a:lstStyle/>
          <a:p>
            <a:pPr marL="6755" defTabSz="486369">
              <a:lnSpc>
                <a:spcPts val="1995"/>
              </a:lnSpc>
              <a:spcBef>
                <a:spcPts val="99"/>
              </a:spcBef>
            </a:pPr>
            <a:r>
              <a:rPr sz="1968" dirty="0">
                <a:solidFill>
                  <a:prstClr val="black"/>
                </a:solidFill>
                <a:latin typeface="Times New Roman"/>
                <a:cs typeface="Times New Roman"/>
              </a:rPr>
              <a:t>MAIL</a:t>
            </a:r>
            <a:endParaRPr sz="1968">
              <a:solidFill>
                <a:prstClr val="black"/>
              </a:solidFill>
              <a:latin typeface="Times New Roman"/>
              <a:cs typeface="Times New Roman"/>
            </a:endParaRPr>
          </a:p>
        </p:txBody>
      </p:sp>
      <p:sp>
        <p:nvSpPr>
          <p:cNvPr id="8" name="object 8"/>
          <p:cNvSpPr txBox="1"/>
          <p:nvPr/>
        </p:nvSpPr>
        <p:spPr>
          <a:xfrm>
            <a:off x="1533985" y="2240293"/>
            <a:ext cx="206767" cy="264136"/>
          </a:xfrm>
          <a:prstGeom prst="rect">
            <a:avLst/>
          </a:prstGeom>
        </p:spPr>
        <p:txBody>
          <a:bodyPr wrap="square" lIns="0" tIns="0" rIns="0" bIns="0" rtlCol="0">
            <a:noAutofit/>
          </a:bodyPr>
          <a:lstStyle/>
          <a:p>
            <a:pPr marL="6755" defTabSz="486369">
              <a:lnSpc>
                <a:spcPts val="1995"/>
              </a:lnSpc>
              <a:spcBef>
                <a:spcPts val="99"/>
              </a:spcBef>
            </a:pPr>
            <a:r>
              <a:rPr sz="1968" dirty="0">
                <a:solidFill>
                  <a:prstClr val="black"/>
                </a:solidFill>
                <a:latin typeface="Times New Roman"/>
                <a:cs typeface="Times New Roman"/>
              </a:rPr>
              <a:t>&amp;</a:t>
            </a:r>
            <a:endParaRPr sz="1968">
              <a:solidFill>
                <a:prstClr val="black"/>
              </a:solidFill>
              <a:latin typeface="Times New Roman"/>
              <a:cs typeface="Times New Roman"/>
            </a:endParaRPr>
          </a:p>
        </p:txBody>
      </p:sp>
      <p:sp>
        <p:nvSpPr>
          <p:cNvPr id="7" name="object 7"/>
          <p:cNvSpPr txBox="1"/>
          <p:nvPr/>
        </p:nvSpPr>
        <p:spPr>
          <a:xfrm>
            <a:off x="1747269" y="2240293"/>
            <a:ext cx="1817339" cy="874210"/>
          </a:xfrm>
          <a:prstGeom prst="rect">
            <a:avLst/>
          </a:prstGeom>
        </p:spPr>
        <p:txBody>
          <a:bodyPr wrap="square" lIns="0" tIns="0" rIns="0" bIns="0" rtlCol="0">
            <a:noAutofit/>
          </a:bodyPr>
          <a:lstStyle/>
          <a:p>
            <a:pPr marL="6755" marR="21791" defTabSz="486369">
              <a:lnSpc>
                <a:spcPts val="1995"/>
              </a:lnSpc>
              <a:spcBef>
                <a:spcPts val="99"/>
              </a:spcBef>
            </a:pPr>
            <a:r>
              <a:rPr sz="1968" dirty="0">
                <a:solidFill>
                  <a:prstClr val="black"/>
                </a:solidFill>
                <a:latin typeface="Times New Roman"/>
                <a:cs typeface="Times New Roman"/>
              </a:rPr>
              <a:t>N</a:t>
            </a:r>
            <a:r>
              <a:rPr sz="1968" spc="-40" dirty="0">
                <a:solidFill>
                  <a:prstClr val="black"/>
                </a:solidFill>
                <a:latin typeface="Times New Roman"/>
                <a:cs typeface="Times New Roman"/>
              </a:rPr>
              <a:t>A</a:t>
            </a:r>
            <a:r>
              <a:rPr sz="1968" dirty="0">
                <a:solidFill>
                  <a:prstClr val="black"/>
                </a:solidFill>
                <a:latin typeface="Times New Roman"/>
                <a:cs typeface="Times New Roman"/>
              </a:rPr>
              <a:t>VIGAZIONE</a:t>
            </a:r>
            <a:endParaRPr sz="1968">
              <a:solidFill>
                <a:prstClr val="black"/>
              </a:solidFill>
              <a:latin typeface="Times New Roman"/>
              <a:cs typeface="Times New Roman"/>
            </a:endParaRPr>
          </a:p>
          <a:p>
            <a:pPr marL="135214" defTabSz="486369">
              <a:lnSpc>
                <a:spcPct val="105442"/>
              </a:lnSpc>
              <a:spcBef>
                <a:spcPts val="1737"/>
              </a:spcBef>
            </a:pPr>
            <a:r>
              <a:rPr sz="1303" dirty="0">
                <a:solidFill>
                  <a:prstClr val="black"/>
                </a:solidFill>
                <a:latin typeface="Times New Roman"/>
                <a:cs typeface="Times New Roman"/>
              </a:rPr>
              <a:t>DURANTE </a:t>
            </a:r>
            <a:r>
              <a:rPr sz="1303" spc="88" dirty="0">
                <a:solidFill>
                  <a:prstClr val="black"/>
                </a:solidFill>
                <a:latin typeface="Times New Roman"/>
                <a:cs typeface="Times New Roman"/>
              </a:rPr>
              <a:t> </a:t>
            </a:r>
            <a:r>
              <a:rPr sz="1303" dirty="0">
                <a:solidFill>
                  <a:prstClr val="black"/>
                </a:solidFill>
                <a:latin typeface="Times New Roman"/>
                <a:cs typeface="Times New Roman"/>
              </a:rPr>
              <a:t>LA</a:t>
            </a:r>
            <a:r>
              <a:rPr sz="1303" spc="1" dirty="0">
                <a:solidFill>
                  <a:prstClr val="black"/>
                </a:solidFill>
                <a:latin typeface="Times New Roman"/>
                <a:cs typeface="Times New Roman"/>
              </a:rPr>
              <a:t> </a:t>
            </a:r>
            <a:r>
              <a:rPr sz="1303" dirty="0">
                <a:solidFill>
                  <a:prstClr val="black"/>
                </a:solidFill>
                <a:latin typeface="Times New Roman"/>
                <a:cs typeface="Times New Roman"/>
              </a:rPr>
              <a:t>N</a:t>
            </a:r>
            <a:r>
              <a:rPr sz="1303" spc="-27" dirty="0">
                <a:solidFill>
                  <a:prstClr val="black"/>
                </a:solidFill>
                <a:latin typeface="Times New Roman"/>
                <a:cs typeface="Times New Roman"/>
              </a:rPr>
              <a:t>A</a:t>
            </a:r>
            <a:r>
              <a:rPr sz="1303" dirty="0">
                <a:solidFill>
                  <a:prstClr val="black"/>
                </a:solidFill>
                <a:latin typeface="Times New Roman"/>
                <a:cs typeface="Times New Roman"/>
              </a:rPr>
              <a:t>VIGAZIONE LE</a:t>
            </a:r>
            <a:r>
              <a:rPr sz="1303" spc="12" dirty="0">
                <a:solidFill>
                  <a:prstClr val="black"/>
                </a:solidFill>
                <a:latin typeface="Times New Roman"/>
                <a:cs typeface="Times New Roman"/>
              </a:rPr>
              <a:t> </a:t>
            </a:r>
            <a:r>
              <a:rPr sz="1303" dirty="0">
                <a:solidFill>
                  <a:prstClr val="black"/>
                </a:solidFill>
                <a:latin typeface="Times New Roman"/>
                <a:cs typeface="Times New Roman"/>
              </a:rPr>
              <a:t>FINESTRE</a:t>
            </a:r>
            <a:r>
              <a:rPr sz="1303" spc="166" dirty="0">
                <a:solidFill>
                  <a:prstClr val="black"/>
                </a:solidFill>
                <a:latin typeface="Times New Roman"/>
                <a:cs typeface="Times New Roman"/>
              </a:rPr>
              <a:t> </a:t>
            </a:r>
            <a:r>
              <a:rPr sz="1303" dirty="0">
                <a:solidFill>
                  <a:prstClr val="black"/>
                </a:solidFill>
                <a:latin typeface="Times New Roman"/>
                <a:cs typeface="Times New Roman"/>
              </a:rPr>
              <a:t>POP-UP</a:t>
            </a:r>
            <a:endParaRPr sz="1303">
              <a:solidFill>
                <a:prstClr val="black"/>
              </a:solidFill>
              <a:latin typeface="Times New Roman"/>
              <a:cs typeface="Times New Roman"/>
            </a:endParaRPr>
          </a:p>
        </p:txBody>
      </p:sp>
      <p:sp>
        <p:nvSpPr>
          <p:cNvPr id="6" name="object 6"/>
          <p:cNvSpPr txBox="1"/>
          <p:nvPr/>
        </p:nvSpPr>
        <p:spPr>
          <a:xfrm>
            <a:off x="3567592" y="2722213"/>
            <a:ext cx="1781815" cy="180594"/>
          </a:xfrm>
          <a:prstGeom prst="rect">
            <a:avLst/>
          </a:prstGeom>
        </p:spPr>
        <p:txBody>
          <a:bodyPr wrap="square" lIns="0" tIns="0" rIns="0" bIns="0" rtlCol="0">
            <a:noAutofit/>
          </a:bodyPr>
          <a:lstStyle/>
          <a:p>
            <a:pPr marL="6755" defTabSz="486369">
              <a:lnSpc>
                <a:spcPts val="1346"/>
              </a:lnSpc>
              <a:spcBef>
                <a:spcPts val="67"/>
              </a:spcBef>
            </a:pPr>
            <a:r>
              <a:rPr sz="1303" dirty="0">
                <a:solidFill>
                  <a:prstClr val="black"/>
                </a:solidFill>
                <a:latin typeface="Times New Roman"/>
                <a:cs typeface="Times New Roman"/>
              </a:rPr>
              <a:t>INTERNET</a:t>
            </a:r>
            <a:r>
              <a:rPr sz="1303" spc="185" dirty="0">
                <a:solidFill>
                  <a:prstClr val="black"/>
                </a:solidFill>
                <a:latin typeface="Times New Roman"/>
                <a:cs typeface="Times New Roman"/>
              </a:rPr>
              <a:t> </a:t>
            </a:r>
            <a:r>
              <a:rPr sz="1303" dirty="0">
                <a:solidFill>
                  <a:prstClr val="black"/>
                </a:solidFill>
                <a:latin typeface="Times New Roman"/>
                <a:cs typeface="Times New Roman"/>
              </a:rPr>
              <a:t>BLOCCA</a:t>
            </a:r>
            <a:r>
              <a:rPr sz="1303" spc="4" dirty="0">
                <a:solidFill>
                  <a:prstClr val="black"/>
                </a:solidFill>
                <a:latin typeface="Times New Roman"/>
                <a:cs typeface="Times New Roman"/>
              </a:rPr>
              <a:t> </a:t>
            </a:r>
            <a:r>
              <a:rPr sz="1303" dirty="0">
                <a:solidFill>
                  <a:prstClr val="black"/>
                </a:solidFill>
                <a:latin typeface="Times New Roman"/>
                <a:cs typeface="Times New Roman"/>
              </a:rPr>
              <a:t>SEMPRE</a:t>
            </a:r>
            <a:endParaRPr sz="1303">
              <a:solidFill>
                <a:prstClr val="black"/>
              </a:solidFill>
              <a:latin typeface="Times New Roman"/>
              <a:cs typeface="Times New Roman"/>
            </a:endParaRPr>
          </a:p>
        </p:txBody>
      </p:sp>
      <p:sp>
        <p:nvSpPr>
          <p:cNvPr id="5" name="object 5"/>
          <p:cNvSpPr txBox="1"/>
          <p:nvPr/>
        </p:nvSpPr>
        <p:spPr>
          <a:xfrm>
            <a:off x="1875729" y="3340425"/>
            <a:ext cx="3053738" cy="392290"/>
          </a:xfrm>
          <a:prstGeom prst="rect">
            <a:avLst/>
          </a:prstGeom>
        </p:spPr>
        <p:txBody>
          <a:bodyPr wrap="square" lIns="0" tIns="0" rIns="0" bIns="0" rtlCol="0">
            <a:noAutofit/>
          </a:bodyPr>
          <a:lstStyle/>
          <a:p>
            <a:pPr marL="6755" defTabSz="486369">
              <a:lnSpc>
                <a:spcPts val="1346"/>
              </a:lnSpc>
              <a:spcBef>
                <a:spcPts val="67"/>
              </a:spcBef>
            </a:pPr>
            <a:r>
              <a:rPr sz="1303" dirty="0">
                <a:solidFill>
                  <a:prstClr val="black"/>
                </a:solidFill>
                <a:latin typeface="Times New Roman"/>
                <a:cs typeface="Times New Roman"/>
              </a:rPr>
              <a:t>NON</a:t>
            </a:r>
            <a:r>
              <a:rPr sz="1303" spc="180" dirty="0">
                <a:solidFill>
                  <a:prstClr val="black"/>
                </a:solidFill>
                <a:latin typeface="Times New Roman"/>
                <a:cs typeface="Times New Roman"/>
              </a:rPr>
              <a:t> </a:t>
            </a:r>
            <a:r>
              <a:rPr sz="1303" dirty="0">
                <a:solidFill>
                  <a:prstClr val="black"/>
                </a:solidFill>
                <a:latin typeface="Times New Roman"/>
                <a:cs typeface="Times New Roman"/>
              </a:rPr>
              <a:t>SA</a:t>
            </a:r>
            <a:r>
              <a:rPr sz="1303" spc="-27" dirty="0">
                <a:solidFill>
                  <a:prstClr val="black"/>
                </a:solidFill>
                <a:latin typeface="Times New Roman"/>
                <a:cs typeface="Times New Roman"/>
              </a:rPr>
              <a:t>L</a:t>
            </a:r>
            <a:r>
              <a:rPr sz="1303" spc="-19" dirty="0">
                <a:solidFill>
                  <a:prstClr val="black"/>
                </a:solidFill>
                <a:latin typeface="Times New Roman"/>
                <a:cs typeface="Times New Roman"/>
              </a:rPr>
              <a:t>V</a:t>
            </a:r>
            <a:r>
              <a:rPr sz="1303" dirty="0">
                <a:solidFill>
                  <a:prstClr val="black"/>
                </a:solidFill>
                <a:latin typeface="Times New Roman"/>
                <a:cs typeface="Times New Roman"/>
              </a:rPr>
              <a:t>ARE</a:t>
            </a:r>
            <a:r>
              <a:rPr sz="1303" spc="126" dirty="0">
                <a:solidFill>
                  <a:prstClr val="black"/>
                </a:solidFill>
                <a:latin typeface="Times New Roman"/>
                <a:cs typeface="Times New Roman"/>
              </a:rPr>
              <a:t> </a:t>
            </a:r>
            <a:r>
              <a:rPr sz="1303" dirty="0">
                <a:solidFill>
                  <a:prstClr val="black"/>
                </a:solidFill>
                <a:latin typeface="Times New Roman"/>
                <a:cs typeface="Times New Roman"/>
              </a:rPr>
              <a:t>MAI</a:t>
            </a:r>
            <a:r>
              <a:rPr sz="1303" spc="-9" dirty="0">
                <a:solidFill>
                  <a:prstClr val="black"/>
                </a:solidFill>
                <a:latin typeface="Times New Roman"/>
                <a:cs typeface="Times New Roman"/>
              </a:rPr>
              <a:t> </a:t>
            </a:r>
            <a:r>
              <a:rPr sz="1303" dirty="0">
                <a:solidFill>
                  <a:prstClr val="black"/>
                </a:solidFill>
                <a:latin typeface="Times New Roman"/>
                <a:cs typeface="Times New Roman"/>
              </a:rPr>
              <a:t>LE</a:t>
            </a:r>
            <a:r>
              <a:rPr sz="1303" spc="70" dirty="0">
                <a:solidFill>
                  <a:prstClr val="black"/>
                </a:solidFill>
                <a:latin typeface="Times New Roman"/>
                <a:cs typeface="Times New Roman"/>
              </a:rPr>
              <a:t> </a:t>
            </a:r>
            <a:r>
              <a:rPr sz="1303" dirty="0">
                <a:solidFill>
                  <a:prstClr val="black"/>
                </a:solidFill>
                <a:latin typeface="Times New Roman"/>
                <a:cs typeface="Times New Roman"/>
              </a:rPr>
              <a:t>PASSWORD </a:t>
            </a:r>
            <a:r>
              <a:rPr sz="1303" spc="161" dirty="0">
                <a:solidFill>
                  <a:prstClr val="black"/>
                </a:solidFill>
                <a:latin typeface="Times New Roman"/>
                <a:cs typeface="Times New Roman"/>
              </a:rPr>
              <a:t> </a:t>
            </a:r>
            <a:r>
              <a:rPr sz="1303" dirty="0">
                <a:solidFill>
                  <a:prstClr val="black"/>
                </a:solidFill>
                <a:latin typeface="Times New Roman"/>
                <a:cs typeface="Times New Roman"/>
              </a:rPr>
              <a:t>DI</a:t>
            </a:r>
            <a:r>
              <a:rPr sz="1303" spc="13" dirty="0">
                <a:solidFill>
                  <a:prstClr val="black"/>
                </a:solidFill>
                <a:latin typeface="Times New Roman"/>
                <a:cs typeface="Times New Roman"/>
              </a:rPr>
              <a:t> </a:t>
            </a:r>
            <a:r>
              <a:rPr sz="1303" dirty="0">
                <a:solidFill>
                  <a:prstClr val="black"/>
                </a:solidFill>
                <a:latin typeface="Times New Roman"/>
                <a:cs typeface="Times New Roman"/>
              </a:rPr>
              <a:t>ACCESSO </a:t>
            </a:r>
            <a:r>
              <a:rPr sz="1303" spc="41" dirty="0">
                <a:solidFill>
                  <a:prstClr val="black"/>
                </a:solidFill>
                <a:latin typeface="Times New Roman"/>
                <a:cs typeface="Times New Roman"/>
              </a:rPr>
              <a:t> </a:t>
            </a:r>
            <a:r>
              <a:rPr sz="1303" dirty="0">
                <a:solidFill>
                  <a:prstClr val="black"/>
                </a:solidFill>
                <a:latin typeface="Times New Roman"/>
                <a:cs typeface="Times New Roman"/>
              </a:rPr>
              <a:t>A</a:t>
            </a:r>
            <a:endParaRPr sz="1303">
              <a:solidFill>
                <a:prstClr val="black"/>
              </a:solidFill>
              <a:latin typeface="Times New Roman"/>
              <a:cs typeface="Times New Roman"/>
            </a:endParaRPr>
          </a:p>
          <a:p>
            <a:pPr marL="6755" marR="25062" defTabSz="486369">
              <a:lnSpc>
                <a:spcPct val="95825"/>
              </a:lnSpc>
              <a:spcBef>
                <a:spcPts val="100"/>
              </a:spcBef>
            </a:pPr>
            <a:r>
              <a:rPr sz="1303" dirty="0">
                <a:solidFill>
                  <a:prstClr val="black"/>
                </a:solidFill>
                <a:latin typeface="Times New Roman"/>
                <a:cs typeface="Times New Roman"/>
              </a:rPr>
              <a:t>UN</a:t>
            </a:r>
            <a:r>
              <a:rPr sz="1303" spc="143" dirty="0">
                <a:solidFill>
                  <a:prstClr val="black"/>
                </a:solidFill>
                <a:latin typeface="Times New Roman"/>
                <a:cs typeface="Times New Roman"/>
              </a:rPr>
              <a:t> </a:t>
            </a:r>
            <a:r>
              <a:rPr sz="1303" dirty="0">
                <a:solidFill>
                  <a:prstClr val="black"/>
                </a:solidFill>
                <a:latin typeface="Times New Roman"/>
                <a:cs typeface="Times New Roman"/>
              </a:rPr>
              <a:t>POR</a:t>
            </a:r>
            <a:r>
              <a:rPr sz="1303" spc="-28" dirty="0">
                <a:solidFill>
                  <a:prstClr val="black"/>
                </a:solidFill>
                <a:latin typeface="Times New Roman"/>
                <a:cs typeface="Times New Roman"/>
              </a:rPr>
              <a:t>T</a:t>
            </a:r>
            <a:r>
              <a:rPr sz="1303" dirty="0">
                <a:solidFill>
                  <a:prstClr val="black"/>
                </a:solidFill>
                <a:latin typeface="Times New Roman"/>
                <a:cs typeface="Times New Roman"/>
              </a:rPr>
              <a:t>ALE </a:t>
            </a:r>
            <a:r>
              <a:rPr sz="1303" spc="54" dirty="0">
                <a:solidFill>
                  <a:prstClr val="black"/>
                </a:solidFill>
                <a:latin typeface="Times New Roman"/>
                <a:cs typeface="Times New Roman"/>
              </a:rPr>
              <a:t> </a:t>
            </a:r>
            <a:r>
              <a:rPr sz="1303" dirty="0">
                <a:solidFill>
                  <a:prstClr val="black"/>
                </a:solidFill>
                <a:latin typeface="Times New Roman"/>
                <a:cs typeface="Times New Roman"/>
              </a:rPr>
              <a:t>O</a:t>
            </a:r>
            <a:r>
              <a:rPr sz="1303" spc="86" dirty="0">
                <a:solidFill>
                  <a:prstClr val="black"/>
                </a:solidFill>
                <a:latin typeface="Times New Roman"/>
                <a:cs typeface="Times New Roman"/>
              </a:rPr>
              <a:t> </a:t>
            </a:r>
            <a:r>
              <a:rPr sz="1303" dirty="0">
                <a:solidFill>
                  <a:prstClr val="black"/>
                </a:solidFill>
                <a:latin typeface="Times New Roman"/>
                <a:cs typeface="Times New Roman"/>
              </a:rPr>
              <a:t>A</a:t>
            </a:r>
            <a:r>
              <a:rPr sz="1303" spc="-7" dirty="0">
                <a:solidFill>
                  <a:prstClr val="black"/>
                </a:solidFill>
                <a:latin typeface="Times New Roman"/>
                <a:cs typeface="Times New Roman"/>
              </a:rPr>
              <a:t> </a:t>
            </a:r>
            <a:r>
              <a:rPr sz="1303" dirty="0">
                <a:solidFill>
                  <a:prstClr val="black"/>
                </a:solidFill>
                <a:latin typeface="Times New Roman"/>
                <a:cs typeface="Times New Roman"/>
              </a:rPr>
              <a:t>UN</a:t>
            </a:r>
            <a:r>
              <a:rPr sz="1303" spc="32" dirty="0">
                <a:solidFill>
                  <a:prstClr val="black"/>
                </a:solidFill>
                <a:latin typeface="Times New Roman"/>
                <a:cs typeface="Times New Roman"/>
              </a:rPr>
              <a:t> </a:t>
            </a:r>
            <a:r>
              <a:rPr sz="1303" dirty="0">
                <a:solidFill>
                  <a:prstClr val="black"/>
                </a:solidFill>
                <a:latin typeface="Times New Roman"/>
                <a:cs typeface="Times New Roman"/>
              </a:rPr>
              <a:t>SERVIZIO</a:t>
            </a:r>
            <a:endParaRPr sz="1303">
              <a:solidFill>
                <a:prstClr val="black"/>
              </a:solidFill>
              <a:latin typeface="Times New Roman"/>
              <a:cs typeface="Times New Roman"/>
            </a:endParaRPr>
          </a:p>
        </p:txBody>
      </p:sp>
      <p:sp>
        <p:nvSpPr>
          <p:cNvPr id="4" name="object 4"/>
          <p:cNvSpPr txBox="1"/>
          <p:nvPr/>
        </p:nvSpPr>
        <p:spPr>
          <a:xfrm>
            <a:off x="1875728" y="3964318"/>
            <a:ext cx="3058537" cy="392290"/>
          </a:xfrm>
          <a:prstGeom prst="rect">
            <a:avLst/>
          </a:prstGeom>
        </p:spPr>
        <p:txBody>
          <a:bodyPr wrap="square" lIns="0" tIns="0" rIns="0" bIns="0" rtlCol="0">
            <a:noAutofit/>
          </a:bodyPr>
          <a:lstStyle/>
          <a:p>
            <a:pPr marL="6755" defTabSz="486369">
              <a:lnSpc>
                <a:spcPts val="1346"/>
              </a:lnSpc>
              <a:spcBef>
                <a:spcPts val="67"/>
              </a:spcBef>
            </a:pPr>
            <a:r>
              <a:rPr sz="1303" dirty="0">
                <a:solidFill>
                  <a:prstClr val="black"/>
                </a:solidFill>
                <a:latin typeface="Times New Roman"/>
                <a:cs typeface="Times New Roman"/>
              </a:rPr>
              <a:t>EFFETTUA</a:t>
            </a:r>
            <a:r>
              <a:rPr sz="1303" spc="-20" dirty="0">
                <a:solidFill>
                  <a:prstClr val="black"/>
                </a:solidFill>
                <a:latin typeface="Times New Roman"/>
                <a:cs typeface="Times New Roman"/>
              </a:rPr>
              <a:t> </a:t>
            </a:r>
            <a:r>
              <a:rPr sz="1303" dirty="0">
                <a:solidFill>
                  <a:prstClr val="black"/>
                </a:solidFill>
                <a:latin typeface="Times New Roman"/>
                <a:cs typeface="Times New Roman"/>
              </a:rPr>
              <a:t>SEMPRE </a:t>
            </a:r>
            <a:r>
              <a:rPr sz="1303" spc="40" dirty="0">
                <a:solidFill>
                  <a:prstClr val="black"/>
                </a:solidFill>
                <a:latin typeface="Times New Roman"/>
                <a:cs typeface="Times New Roman"/>
              </a:rPr>
              <a:t> </a:t>
            </a:r>
            <a:r>
              <a:rPr sz="1303" dirty="0">
                <a:solidFill>
                  <a:prstClr val="black"/>
                </a:solidFill>
                <a:latin typeface="Times New Roman"/>
                <a:cs typeface="Times New Roman"/>
              </a:rPr>
              <a:t>IL</a:t>
            </a:r>
            <a:r>
              <a:rPr sz="1303" spc="49" dirty="0">
                <a:solidFill>
                  <a:prstClr val="black"/>
                </a:solidFill>
                <a:latin typeface="Times New Roman"/>
                <a:cs typeface="Times New Roman"/>
              </a:rPr>
              <a:t> </a:t>
            </a:r>
            <a:r>
              <a:rPr sz="1303" dirty="0">
                <a:solidFill>
                  <a:prstClr val="black"/>
                </a:solidFill>
                <a:latin typeface="Times New Roman"/>
                <a:cs typeface="Times New Roman"/>
              </a:rPr>
              <a:t>LOG</a:t>
            </a:r>
            <a:r>
              <a:rPr sz="1303" spc="154" dirty="0">
                <a:solidFill>
                  <a:prstClr val="black"/>
                </a:solidFill>
                <a:latin typeface="Times New Roman"/>
                <a:cs typeface="Times New Roman"/>
              </a:rPr>
              <a:t> </a:t>
            </a:r>
            <a:r>
              <a:rPr sz="1303" dirty="0">
                <a:solidFill>
                  <a:prstClr val="black"/>
                </a:solidFill>
                <a:latin typeface="Times New Roman"/>
                <a:cs typeface="Times New Roman"/>
              </a:rPr>
              <a:t>OUT</a:t>
            </a:r>
            <a:r>
              <a:rPr sz="1303" spc="154" dirty="0">
                <a:solidFill>
                  <a:prstClr val="black"/>
                </a:solidFill>
                <a:latin typeface="Times New Roman"/>
                <a:cs typeface="Times New Roman"/>
              </a:rPr>
              <a:t> </a:t>
            </a:r>
            <a:r>
              <a:rPr sz="1303" dirty="0">
                <a:solidFill>
                  <a:prstClr val="black"/>
                </a:solidFill>
                <a:latin typeface="Times New Roman"/>
                <a:cs typeface="Times New Roman"/>
              </a:rPr>
              <a:t>OGNI</a:t>
            </a:r>
            <a:r>
              <a:rPr sz="1303" spc="204" dirty="0">
                <a:solidFill>
                  <a:prstClr val="black"/>
                </a:solidFill>
                <a:latin typeface="Times New Roman"/>
                <a:cs typeface="Times New Roman"/>
              </a:rPr>
              <a:t> </a:t>
            </a:r>
            <a:r>
              <a:rPr sz="1303" dirty="0">
                <a:solidFill>
                  <a:prstClr val="black"/>
                </a:solidFill>
                <a:latin typeface="Times New Roman"/>
                <a:cs typeface="Times New Roman"/>
              </a:rPr>
              <a:t>VO</a:t>
            </a:r>
            <a:r>
              <a:rPr sz="1303" spc="-24" dirty="0">
                <a:solidFill>
                  <a:prstClr val="black"/>
                </a:solidFill>
                <a:latin typeface="Times New Roman"/>
                <a:cs typeface="Times New Roman"/>
              </a:rPr>
              <a:t>L</a:t>
            </a:r>
            <a:r>
              <a:rPr sz="1303" spc="-28" dirty="0">
                <a:solidFill>
                  <a:prstClr val="black"/>
                </a:solidFill>
                <a:latin typeface="Times New Roman"/>
                <a:cs typeface="Times New Roman"/>
              </a:rPr>
              <a:t>T</a:t>
            </a:r>
            <a:r>
              <a:rPr sz="1303" dirty="0">
                <a:solidFill>
                  <a:prstClr val="black"/>
                </a:solidFill>
                <a:latin typeface="Times New Roman"/>
                <a:cs typeface="Times New Roman"/>
              </a:rPr>
              <a:t>A</a:t>
            </a:r>
            <a:r>
              <a:rPr sz="1303" spc="-15" dirty="0">
                <a:solidFill>
                  <a:prstClr val="black"/>
                </a:solidFill>
                <a:latin typeface="Times New Roman"/>
                <a:cs typeface="Times New Roman"/>
              </a:rPr>
              <a:t> </a:t>
            </a:r>
            <a:r>
              <a:rPr sz="1303" dirty="0">
                <a:solidFill>
                  <a:prstClr val="black"/>
                </a:solidFill>
                <a:latin typeface="Times New Roman"/>
                <a:cs typeface="Times New Roman"/>
              </a:rPr>
              <a:t>CHE</a:t>
            </a:r>
            <a:endParaRPr sz="1303">
              <a:solidFill>
                <a:prstClr val="black"/>
              </a:solidFill>
              <a:latin typeface="Times New Roman"/>
              <a:cs typeface="Times New Roman"/>
            </a:endParaRPr>
          </a:p>
          <a:p>
            <a:pPr marL="6755" marR="25062" defTabSz="486369">
              <a:lnSpc>
                <a:spcPct val="95825"/>
              </a:lnSpc>
              <a:spcBef>
                <a:spcPts val="100"/>
              </a:spcBef>
            </a:pPr>
            <a:r>
              <a:rPr sz="1303" dirty="0">
                <a:solidFill>
                  <a:prstClr val="black"/>
                </a:solidFill>
                <a:latin typeface="Times New Roman"/>
                <a:cs typeface="Times New Roman"/>
              </a:rPr>
              <a:t>ABBANDONI</a:t>
            </a:r>
            <a:r>
              <a:rPr sz="1303" spc="-17" dirty="0">
                <a:solidFill>
                  <a:prstClr val="black"/>
                </a:solidFill>
                <a:latin typeface="Times New Roman"/>
                <a:cs typeface="Times New Roman"/>
              </a:rPr>
              <a:t> </a:t>
            </a:r>
            <a:r>
              <a:rPr sz="1303" dirty="0">
                <a:solidFill>
                  <a:prstClr val="black"/>
                </a:solidFill>
                <a:latin typeface="Times New Roman"/>
                <a:cs typeface="Times New Roman"/>
              </a:rPr>
              <a:t>UN</a:t>
            </a:r>
            <a:r>
              <a:rPr sz="1303" spc="98" dirty="0">
                <a:solidFill>
                  <a:prstClr val="black"/>
                </a:solidFill>
                <a:latin typeface="Times New Roman"/>
                <a:cs typeface="Times New Roman"/>
              </a:rPr>
              <a:t> </a:t>
            </a:r>
            <a:r>
              <a:rPr sz="1303" dirty="0">
                <a:solidFill>
                  <a:prstClr val="black"/>
                </a:solidFill>
                <a:latin typeface="Times New Roman"/>
                <a:cs typeface="Times New Roman"/>
              </a:rPr>
              <a:t>SERVIZIO</a:t>
            </a:r>
            <a:r>
              <a:rPr sz="1303" spc="238" dirty="0">
                <a:solidFill>
                  <a:prstClr val="black"/>
                </a:solidFill>
                <a:latin typeface="Times New Roman"/>
                <a:cs typeface="Times New Roman"/>
              </a:rPr>
              <a:t> </a:t>
            </a:r>
            <a:r>
              <a:rPr sz="1303" dirty="0">
                <a:solidFill>
                  <a:prstClr val="black"/>
                </a:solidFill>
                <a:latin typeface="Times New Roman"/>
                <a:cs typeface="Times New Roman"/>
              </a:rPr>
              <a:t>SU</a:t>
            </a:r>
            <a:r>
              <a:rPr sz="1303" spc="211" dirty="0">
                <a:solidFill>
                  <a:prstClr val="black"/>
                </a:solidFill>
                <a:latin typeface="Times New Roman"/>
                <a:cs typeface="Times New Roman"/>
              </a:rPr>
              <a:t> </a:t>
            </a:r>
            <a:r>
              <a:rPr sz="1303" dirty="0">
                <a:solidFill>
                  <a:prstClr val="black"/>
                </a:solidFill>
                <a:latin typeface="Times New Roman"/>
                <a:cs typeface="Times New Roman"/>
              </a:rPr>
              <a:t>UN</a:t>
            </a:r>
            <a:r>
              <a:rPr sz="1303" spc="-56" dirty="0">
                <a:solidFill>
                  <a:prstClr val="black"/>
                </a:solidFill>
                <a:latin typeface="Times New Roman"/>
                <a:cs typeface="Times New Roman"/>
              </a:rPr>
              <a:t> </a:t>
            </a:r>
            <a:r>
              <a:rPr sz="1303" dirty="0">
                <a:solidFill>
                  <a:prstClr val="black"/>
                </a:solidFill>
                <a:latin typeface="Times New Roman"/>
                <a:cs typeface="Times New Roman"/>
              </a:rPr>
              <a:t>BROWSER</a:t>
            </a:r>
            <a:endParaRPr sz="1303">
              <a:solidFill>
                <a:prstClr val="black"/>
              </a:solidFill>
              <a:latin typeface="Times New Roman"/>
              <a:cs typeface="Times New Roman"/>
            </a:endParaRPr>
          </a:p>
        </p:txBody>
      </p:sp>
      <p:sp>
        <p:nvSpPr>
          <p:cNvPr id="3" name="object 3"/>
          <p:cNvSpPr txBox="1"/>
          <p:nvPr/>
        </p:nvSpPr>
        <p:spPr>
          <a:xfrm>
            <a:off x="1875729" y="4582530"/>
            <a:ext cx="3310796" cy="392290"/>
          </a:xfrm>
          <a:prstGeom prst="rect">
            <a:avLst/>
          </a:prstGeom>
        </p:spPr>
        <p:txBody>
          <a:bodyPr wrap="square" lIns="0" tIns="0" rIns="0" bIns="0" rtlCol="0">
            <a:noAutofit/>
          </a:bodyPr>
          <a:lstStyle/>
          <a:p>
            <a:pPr marL="6755" marR="25062" defTabSz="486369">
              <a:lnSpc>
                <a:spcPts val="1346"/>
              </a:lnSpc>
              <a:spcBef>
                <a:spcPts val="67"/>
              </a:spcBef>
            </a:pPr>
            <a:r>
              <a:rPr sz="1303" dirty="0">
                <a:solidFill>
                  <a:prstClr val="black"/>
                </a:solidFill>
                <a:latin typeface="Times New Roman"/>
                <a:cs typeface="Times New Roman"/>
              </a:rPr>
              <a:t>NON</a:t>
            </a:r>
            <a:r>
              <a:rPr sz="1303" spc="180" dirty="0">
                <a:solidFill>
                  <a:prstClr val="black"/>
                </a:solidFill>
                <a:latin typeface="Times New Roman"/>
                <a:cs typeface="Times New Roman"/>
              </a:rPr>
              <a:t> </a:t>
            </a:r>
            <a:r>
              <a:rPr sz="1303" dirty="0">
                <a:solidFill>
                  <a:prstClr val="black"/>
                </a:solidFill>
                <a:latin typeface="Times New Roman"/>
                <a:cs typeface="Times New Roman"/>
              </a:rPr>
              <a:t>APRIRE </a:t>
            </a:r>
            <a:r>
              <a:rPr sz="1303" spc="110" dirty="0">
                <a:solidFill>
                  <a:prstClr val="black"/>
                </a:solidFill>
                <a:latin typeface="Times New Roman"/>
                <a:cs typeface="Times New Roman"/>
              </a:rPr>
              <a:t> </a:t>
            </a:r>
            <a:r>
              <a:rPr sz="1303" dirty="0">
                <a:solidFill>
                  <a:prstClr val="black"/>
                </a:solidFill>
                <a:latin typeface="Times New Roman"/>
                <a:cs typeface="Times New Roman"/>
              </a:rPr>
              <a:t>MAIL</a:t>
            </a:r>
            <a:r>
              <a:rPr sz="1303" spc="-32" dirty="0">
                <a:solidFill>
                  <a:prstClr val="black"/>
                </a:solidFill>
                <a:latin typeface="Times New Roman"/>
                <a:cs typeface="Times New Roman"/>
              </a:rPr>
              <a:t> </a:t>
            </a:r>
            <a:r>
              <a:rPr sz="1303" dirty="0">
                <a:solidFill>
                  <a:prstClr val="black"/>
                </a:solidFill>
                <a:latin typeface="Times New Roman"/>
                <a:cs typeface="Times New Roman"/>
              </a:rPr>
              <a:t>SOSPETTE</a:t>
            </a:r>
            <a:r>
              <a:rPr sz="1303" spc="31" dirty="0">
                <a:solidFill>
                  <a:prstClr val="black"/>
                </a:solidFill>
                <a:latin typeface="Times New Roman"/>
                <a:cs typeface="Times New Roman"/>
              </a:rPr>
              <a:t> </a:t>
            </a:r>
            <a:r>
              <a:rPr sz="1303" dirty="0">
                <a:solidFill>
                  <a:prstClr val="black"/>
                </a:solidFill>
                <a:latin typeface="Times New Roman"/>
                <a:cs typeface="Times New Roman"/>
              </a:rPr>
              <a:t>INVI</a:t>
            </a:r>
            <a:r>
              <a:rPr sz="1303" spc="-28" dirty="0">
                <a:solidFill>
                  <a:prstClr val="black"/>
                </a:solidFill>
                <a:latin typeface="Times New Roman"/>
                <a:cs typeface="Times New Roman"/>
              </a:rPr>
              <a:t>A</a:t>
            </a:r>
            <a:r>
              <a:rPr sz="1303" dirty="0">
                <a:solidFill>
                  <a:prstClr val="black"/>
                </a:solidFill>
                <a:latin typeface="Times New Roman"/>
                <a:cs typeface="Times New Roman"/>
              </a:rPr>
              <a:t>TE</a:t>
            </a:r>
            <a:r>
              <a:rPr sz="1303" spc="115" dirty="0">
                <a:solidFill>
                  <a:prstClr val="black"/>
                </a:solidFill>
                <a:latin typeface="Times New Roman"/>
                <a:cs typeface="Times New Roman"/>
              </a:rPr>
              <a:t> </a:t>
            </a:r>
            <a:r>
              <a:rPr sz="1303" dirty="0">
                <a:solidFill>
                  <a:prstClr val="black"/>
                </a:solidFill>
                <a:latin typeface="Times New Roman"/>
                <a:cs typeface="Times New Roman"/>
              </a:rPr>
              <a:t>DA</a:t>
            </a:r>
            <a:r>
              <a:rPr sz="1303" spc="73" dirty="0">
                <a:solidFill>
                  <a:prstClr val="black"/>
                </a:solidFill>
                <a:latin typeface="Times New Roman"/>
                <a:cs typeface="Times New Roman"/>
              </a:rPr>
              <a:t> </a:t>
            </a:r>
            <a:r>
              <a:rPr sz="1303" dirty="0">
                <a:solidFill>
                  <a:prstClr val="black"/>
                </a:solidFill>
                <a:latin typeface="Times New Roman"/>
                <a:cs typeface="Times New Roman"/>
              </a:rPr>
              <a:t>MITTENTI</a:t>
            </a:r>
            <a:endParaRPr sz="1303">
              <a:solidFill>
                <a:prstClr val="black"/>
              </a:solidFill>
              <a:latin typeface="Times New Roman"/>
              <a:cs typeface="Times New Roman"/>
            </a:endParaRPr>
          </a:p>
          <a:p>
            <a:pPr marL="6755" defTabSz="486369">
              <a:lnSpc>
                <a:spcPct val="95825"/>
              </a:lnSpc>
              <a:spcBef>
                <a:spcPts val="100"/>
              </a:spcBef>
            </a:pPr>
            <a:r>
              <a:rPr sz="1303" dirty="0">
                <a:solidFill>
                  <a:prstClr val="black"/>
                </a:solidFill>
                <a:latin typeface="Times New Roman"/>
                <a:cs typeface="Times New Roman"/>
              </a:rPr>
              <a:t>SCONOSCIUTI </a:t>
            </a:r>
            <a:r>
              <a:rPr sz="1303" spc="71" dirty="0">
                <a:solidFill>
                  <a:prstClr val="black"/>
                </a:solidFill>
                <a:latin typeface="Times New Roman"/>
                <a:cs typeface="Times New Roman"/>
              </a:rPr>
              <a:t> </a:t>
            </a:r>
            <a:r>
              <a:rPr sz="1303" dirty="0">
                <a:solidFill>
                  <a:prstClr val="black"/>
                </a:solidFill>
                <a:latin typeface="Times New Roman"/>
                <a:cs typeface="Times New Roman"/>
              </a:rPr>
              <a:t>E</a:t>
            </a:r>
            <a:r>
              <a:rPr sz="1303" spc="137" dirty="0">
                <a:solidFill>
                  <a:prstClr val="black"/>
                </a:solidFill>
                <a:latin typeface="Times New Roman"/>
                <a:cs typeface="Times New Roman"/>
              </a:rPr>
              <a:t> </a:t>
            </a:r>
            <a:r>
              <a:rPr sz="1303" dirty="0">
                <a:solidFill>
                  <a:prstClr val="black"/>
                </a:solidFill>
                <a:latin typeface="Times New Roman"/>
                <a:cs typeface="Times New Roman"/>
              </a:rPr>
              <a:t>CHE</a:t>
            </a:r>
            <a:r>
              <a:rPr sz="1303" spc="187" dirty="0">
                <a:solidFill>
                  <a:prstClr val="black"/>
                </a:solidFill>
                <a:latin typeface="Times New Roman"/>
                <a:cs typeface="Times New Roman"/>
              </a:rPr>
              <a:t> </a:t>
            </a:r>
            <a:r>
              <a:rPr sz="1303" dirty="0">
                <a:solidFill>
                  <a:prstClr val="black"/>
                </a:solidFill>
                <a:latin typeface="Times New Roman"/>
                <a:cs typeface="Times New Roman"/>
              </a:rPr>
              <a:t>CONTENGONO</a:t>
            </a:r>
            <a:r>
              <a:rPr sz="1303" spc="148" dirty="0">
                <a:solidFill>
                  <a:prstClr val="black"/>
                </a:solidFill>
                <a:latin typeface="Times New Roman"/>
                <a:cs typeface="Times New Roman"/>
              </a:rPr>
              <a:t> </a:t>
            </a:r>
            <a:r>
              <a:rPr sz="1303" dirty="0">
                <a:solidFill>
                  <a:prstClr val="black"/>
                </a:solidFill>
                <a:latin typeface="Times New Roman"/>
                <a:cs typeface="Times New Roman"/>
              </a:rPr>
              <a:t>LINK</a:t>
            </a:r>
            <a:r>
              <a:rPr sz="1303" spc="-36" dirty="0">
                <a:solidFill>
                  <a:prstClr val="black"/>
                </a:solidFill>
                <a:latin typeface="Times New Roman"/>
                <a:cs typeface="Times New Roman"/>
              </a:rPr>
              <a:t> </a:t>
            </a:r>
            <a:r>
              <a:rPr sz="1303" dirty="0">
                <a:solidFill>
                  <a:prstClr val="black"/>
                </a:solidFill>
                <a:latin typeface="Times New Roman"/>
                <a:cs typeface="Times New Roman"/>
              </a:rPr>
              <a:t>O</a:t>
            </a:r>
            <a:r>
              <a:rPr sz="1303" spc="48" dirty="0">
                <a:solidFill>
                  <a:prstClr val="black"/>
                </a:solidFill>
                <a:latin typeface="Times New Roman"/>
                <a:cs typeface="Times New Roman"/>
              </a:rPr>
              <a:t> </a:t>
            </a:r>
            <a:r>
              <a:rPr sz="1303" dirty="0">
                <a:solidFill>
                  <a:prstClr val="black"/>
                </a:solidFill>
                <a:latin typeface="Times New Roman"/>
                <a:cs typeface="Times New Roman"/>
              </a:rPr>
              <a:t>ALLEG</a:t>
            </a:r>
            <a:r>
              <a:rPr sz="1303" spc="-40" dirty="0">
                <a:solidFill>
                  <a:prstClr val="black"/>
                </a:solidFill>
                <a:latin typeface="Times New Roman"/>
                <a:cs typeface="Times New Roman"/>
              </a:rPr>
              <a:t>A</a:t>
            </a:r>
            <a:r>
              <a:rPr sz="1303" dirty="0">
                <a:solidFill>
                  <a:prstClr val="black"/>
                </a:solidFill>
                <a:latin typeface="Times New Roman"/>
                <a:cs typeface="Times New Roman"/>
              </a:rPr>
              <a:t>TI</a:t>
            </a:r>
            <a:endParaRPr sz="1303">
              <a:solidFill>
                <a:prstClr val="black"/>
              </a:solidFill>
              <a:latin typeface="Times New Roman"/>
              <a:cs typeface="Times New Roman"/>
            </a:endParaRPr>
          </a:p>
        </p:txBody>
      </p:sp>
      <p:sp>
        <p:nvSpPr>
          <p:cNvPr id="2" name="object 2"/>
          <p:cNvSpPr txBox="1"/>
          <p:nvPr/>
        </p:nvSpPr>
        <p:spPr>
          <a:xfrm>
            <a:off x="1875729" y="5200742"/>
            <a:ext cx="3312455" cy="392290"/>
          </a:xfrm>
          <a:prstGeom prst="rect">
            <a:avLst/>
          </a:prstGeom>
        </p:spPr>
        <p:txBody>
          <a:bodyPr wrap="square" lIns="0" tIns="0" rIns="0" bIns="0" rtlCol="0">
            <a:noAutofit/>
          </a:bodyPr>
          <a:lstStyle/>
          <a:p>
            <a:pPr marL="6755" defTabSz="486369">
              <a:lnSpc>
                <a:spcPts val="1346"/>
              </a:lnSpc>
              <a:spcBef>
                <a:spcPts val="67"/>
              </a:spcBef>
            </a:pPr>
            <a:r>
              <a:rPr sz="1303" dirty="0">
                <a:solidFill>
                  <a:prstClr val="black"/>
                </a:solidFill>
                <a:latin typeface="Times New Roman"/>
                <a:cs typeface="Times New Roman"/>
              </a:rPr>
              <a:t>IN</a:t>
            </a:r>
            <a:r>
              <a:rPr sz="1303" spc="95" dirty="0">
                <a:solidFill>
                  <a:prstClr val="black"/>
                </a:solidFill>
                <a:latin typeface="Times New Roman"/>
                <a:cs typeface="Times New Roman"/>
              </a:rPr>
              <a:t> </a:t>
            </a:r>
            <a:r>
              <a:rPr sz="1303" dirty="0">
                <a:solidFill>
                  <a:prstClr val="black"/>
                </a:solidFill>
                <a:latin typeface="Times New Roman"/>
                <a:cs typeface="Times New Roman"/>
              </a:rPr>
              <a:t>CASO </a:t>
            </a:r>
            <a:r>
              <a:rPr sz="1303" spc="6" dirty="0">
                <a:solidFill>
                  <a:prstClr val="black"/>
                </a:solidFill>
                <a:latin typeface="Times New Roman"/>
                <a:cs typeface="Times New Roman"/>
              </a:rPr>
              <a:t> </a:t>
            </a:r>
            <a:r>
              <a:rPr sz="1303" dirty="0">
                <a:solidFill>
                  <a:prstClr val="black"/>
                </a:solidFill>
                <a:latin typeface="Times New Roman"/>
                <a:cs typeface="Times New Roman"/>
              </a:rPr>
              <a:t>DI</a:t>
            </a:r>
            <a:r>
              <a:rPr sz="1303" spc="81" dirty="0">
                <a:solidFill>
                  <a:prstClr val="black"/>
                </a:solidFill>
                <a:latin typeface="Times New Roman"/>
                <a:cs typeface="Times New Roman"/>
              </a:rPr>
              <a:t> </a:t>
            </a:r>
            <a:r>
              <a:rPr sz="1303" dirty="0">
                <a:solidFill>
                  <a:prstClr val="black"/>
                </a:solidFill>
                <a:latin typeface="Times New Roman"/>
                <a:cs typeface="Times New Roman"/>
              </a:rPr>
              <a:t>SEGNALAZIONI </a:t>
            </a:r>
            <a:r>
              <a:rPr sz="1303" spc="25" dirty="0">
                <a:solidFill>
                  <a:prstClr val="black"/>
                </a:solidFill>
                <a:latin typeface="Times New Roman"/>
                <a:cs typeface="Times New Roman"/>
              </a:rPr>
              <a:t> </a:t>
            </a:r>
            <a:r>
              <a:rPr sz="1303" dirty="0">
                <a:solidFill>
                  <a:prstClr val="black"/>
                </a:solidFill>
                <a:latin typeface="Times New Roman"/>
                <a:cs typeface="Times New Roman"/>
              </a:rPr>
              <a:t>ANOMALE</a:t>
            </a:r>
            <a:r>
              <a:rPr sz="1303" spc="67" dirty="0">
                <a:solidFill>
                  <a:prstClr val="black"/>
                </a:solidFill>
                <a:latin typeface="Times New Roman"/>
                <a:cs typeface="Times New Roman"/>
              </a:rPr>
              <a:t> </a:t>
            </a:r>
            <a:r>
              <a:rPr sz="1303" dirty="0">
                <a:solidFill>
                  <a:prstClr val="black"/>
                </a:solidFill>
                <a:latin typeface="Times New Roman"/>
                <a:cs typeface="Times New Roman"/>
              </a:rPr>
              <a:t>INVI</a:t>
            </a:r>
            <a:r>
              <a:rPr sz="1303" spc="-28" dirty="0">
                <a:solidFill>
                  <a:prstClr val="black"/>
                </a:solidFill>
                <a:latin typeface="Times New Roman"/>
                <a:cs typeface="Times New Roman"/>
              </a:rPr>
              <a:t>A</a:t>
            </a:r>
            <a:r>
              <a:rPr sz="1303" dirty="0">
                <a:solidFill>
                  <a:prstClr val="black"/>
                </a:solidFill>
                <a:latin typeface="Times New Roman"/>
                <a:cs typeface="Times New Roman"/>
              </a:rPr>
              <a:t>TE</a:t>
            </a:r>
            <a:r>
              <a:rPr sz="1303" spc="4" dirty="0">
                <a:solidFill>
                  <a:prstClr val="black"/>
                </a:solidFill>
                <a:latin typeface="Times New Roman"/>
                <a:cs typeface="Times New Roman"/>
              </a:rPr>
              <a:t> </a:t>
            </a:r>
            <a:r>
              <a:rPr sz="1303" dirty="0">
                <a:solidFill>
                  <a:prstClr val="black"/>
                </a:solidFill>
                <a:latin typeface="Times New Roman"/>
                <a:cs typeface="Times New Roman"/>
              </a:rPr>
              <a:t>DAL</a:t>
            </a:r>
            <a:r>
              <a:rPr sz="1303" spc="13" dirty="0">
                <a:solidFill>
                  <a:prstClr val="black"/>
                </a:solidFill>
                <a:latin typeface="Times New Roman"/>
                <a:cs typeface="Times New Roman"/>
              </a:rPr>
              <a:t> </a:t>
            </a:r>
            <a:r>
              <a:rPr sz="1303" dirty="0">
                <a:solidFill>
                  <a:prstClr val="black"/>
                </a:solidFill>
                <a:latin typeface="Times New Roman"/>
                <a:cs typeface="Times New Roman"/>
              </a:rPr>
              <a:t>PC</a:t>
            </a:r>
            <a:endParaRPr sz="1303">
              <a:solidFill>
                <a:prstClr val="black"/>
              </a:solidFill>
              <a:latin typeface="Times New Roman"/>
              <a:cs typeface="Times New Roman"/>
            </a:endParaRPr>
          </a:p>
          <a:p>
            <a:pPr marL="6755" marR="25062" defTabSz="486369">
              <a:lnSpc>
                <a:spcPct val="95825"/>
              </a:lnSpc>
              <a:spcBef>
                <a:spcPts val="100"/>
              </a:spcBef>
            </a:pPr>
            <a:r>
              <a:rPr sz="1303" dirty="0">
                <a:solidFill>
                  <a:prstClr val="black"/>
                </a:solidFill>
                <a:latin typeface="Times New Roman"/>
                <a:cs typeface="Times New Roman"/>
              </a:rPr>
              <a:t>CON</a:t>
            </a:r>
            <a:r>
              <a:rPr sz="1303" spc="-27" dirty="0">
                <a:solidFill>
                  <a:prstClr val="black"/>
                </a:solidFill>
                <a:latin typeface="Times New Roman"/>
                <a:cs typeface="Times New Roman"/>
              </a:rPr>
              <a:t>TA</a:t>
            </a:r>
            <a:r>
              <a:rPr sz="1303" dirty="0">
                <a:solidFill>
                  <a:prstClr val="black"/>
                </a:solidFill>
                <a:latin typeface="Times New Roman"/>
                <a:cs typeface="Times New Roman"/>
              </a:rPr>
              <a:t>T</a:t>
            </a:r>
            <a:r>
              <a:rPr sz="1303" spc="-27" dirty="0">
                <a:solidFill>
                  <a:prstClr val="black"/>
                </a:solidFill>
                <a:latin typeface="Times New Roman"/>
                <a:cs typeface="Times New Roman"/>
              </a:rPr>
              <a:t>T</a:t>
            </a:r>
            <a:r>
              <a:rPr sz="1303" dirty="0">
                <a:solidFill>
                  <a:prstClr val="black"/>
                </a:solidFill>
                <a:latin typeface="Times New Roman"/>
                <a:cs typeface="Times New Roman"/>
              </a:rPr>
              <a:t>A </a:t>
            </a:r>
            <a:r>
              <a:rPr sz="1303" spc="16" dirty="0">
                <a:solidFill>
                  <a:prstClr val="black"/>
                </a:solidFill>
                <a:latin typeface="Times New Roman"/>
                <a:cs typeface="Times New Roman"/>
              </a:rPr>
              <a:t> </a:t>
            </a:r>
            <a:r>
              <a:rPr sz="1303" dirty="0">
                <a:solidFill>
                  <a:prstClr val="black"/>
                </a:solidFill>
                <a:latin typeface="Times New Roman"/>
                <a:cs typeface="Times New Roman"/>
              </a:rPr>
              <a:t>IL</a:t>
            </a:r>
            <a:r>
              <a:rPr sz="1303" spc="64" dirty="0">
                <a:solidFill>
                  <a:prstClr val="black"/>
                </a:solidFill>
                <a:latin typeface="Times New Roman"/>
                <a:cs typeface="Times New Roman"/>
              </a:rPr>
              <a:t> </a:t>
            </a:r>
            <a:r>
              <a:rPr sz="1303" dirty="0">
                <a:solidFill>
                  <a:prstClr val="black"/>
                </a:solidFill>
                <a:latin typeface="Times New Roman"/>
                <a:cs typeface="Times New Roman"/>
              </a:rPr>
              <a:t>PERSONALE</a:t>
            </a:r>
            <a:r>
              <a:rPr sz="1303" spc="201" dirty="0">
                <a:solidFill>
                  <a:prstClr val="black"/>
                </a:solidFill>
                <a:latin typeface="Times New Roman"/>
                <a:cs typeface="Times New Roman"/>
              </a:rPr>
              <a:t> </a:t>
            </a:r>
            <a:r>
              <a:rPr sz="1303" dirty="0">
                <a:solidFill>
                  <a:prstClr val="black"/>
                </a:solidFill>
                <a:latin typeface="Times New Roman"/>
                <a:cs typeface="Times New Roman"/>
              </a:rPr>
              <a:t>DI</a:t>
            </a:r>
            <a:r>
              <a:rPr sz="1303" spc="-4" dirty="0">
                <a:solidFill>
                  <a:prstClr val="black"/>
                </a:solidFill>
                <a:latin typeface="Times New Roman"/>
                <a:cs typeface="Times New Roman"/>
              </a:rPr>
              <a:t> </a:t>
            </a:r>
            <a:r>
              <a:rPr sz="1303" dirty="0">
                <a:solidFill>
                  <a:prstClr val="black"/>
                </a:solidFill>
                <a:latin typeface="Times New Roman"/>
                <a:cs typeface="Times New Roman"/>
              </a:rPr>
              <a:t>COMPETENZA</a:t>
            </a:r>
            <a:endParaRPr sz="1303">
              <a:solidFill>
                <a:prstClr val="black"/>
              </a:solidFill>
              <a:latin typeface="Times New Roman"/>
              <a:cs typeface="Times New Roman"/>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5345813" y="768835"/>
            <a:ext cx="5348453" cy="6018535"/>
          </a:xfrm>
          <a:prstGeom prst="rect">
            <a:avLst/>
          </a:prstGeom>
          <a:blipFill>
            <a:blip r:embed="rId2"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12" name="object 12"/>
          <p:cNvSpPr/>
          <p:nvPr/>
        </p:nvSpPr>
        <p:spPr>
          <a:xfrm>
            <a:off x="9419549" y="5991858"/>
            <a:ext cx="1096079" cy="625174"/>
          </a:xfrm>
          <a:prstGeom prst="rect">
            <a:avLst/>
          </a:prstGeom>
          <a:blipFill>
            <a:blip r:embed="rId3"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10" name="object 10"/>
          <p:cNvSpPr/>
          <p:nvPr/>
        </p:nvSpPr>
        <p:spPr>
          <a:xfrm>
            <a:off x="894659" y="4479997"/>
            <a:ext cx="521388" cy="521388"/>
          </a:xfrm>
          <a:prstGeom prst="rect">
            <a:avLst/>
          </a:prstGeom>
          <a:blipFill>
            <a:blip r:embed="rId4"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9" name="object 9"/>
          <p:cNvSpPr/>
          <p:nvPr/>
        </p:nvSpPr>
        <p:spPr>
          <a:xfrm>
            <a:off x="894659" y="3720141"/>
            <a:ext cx="521388" cy="521388"/>
          </a:xfrm>
          <a:prstGeom prst="rect">
            <a:avLst/>
          </a:prstGeom>
          <a:blipFill>
            <a:blip r:embed="rId5"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8" name="object 8"/>
          <p:cNvSpPr/>
          <p:nvPr/>
        </p:nvSpPr>
        <p:spPr>
          <a:xfrm>
            <a:off x="-829295" y="1036244"/>
            <a:ext cx="3249317" cy="1657154"/>
          </a:xfrm>
          <a:prstGeom prst="rect">
            <a:avLst/>
          </a:prstGeom>
          <a:blipFill>
            <a:blip r:embed="rId6"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7" name="object 7"/>
          <p:cNvSpPr/>
          <p:nvPr/>
        </p:nvSpPr>
        <p:spPr>
          <a:xfrm>
            <a:off x="491777" y="5936184"/>
            <a:ext cx="2057031" cy="548794"/>
          </a:xfrm>
          <a:prstGeom prst="rect">
            <a:avLst/>
          </a:prstGeom>
          <a:blipFill>
            <a:blip r:embed="rId7"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6" name="object 6"/>
          <p:cNvSpPr txBox="1"/>
          <p:nvPr/>
        </p:nvSpPr>
        <p:spPr>
          <a:xfrm>
            <a:off x="1313211" y="1147365"/>
            <a:ext cx="2141900" cy="210034"/>
          </a:xfrm>
          <a:prstGeom prst="rect">
            <a:avLst/>
          </a:prstGeom>
        </p:spPr>
        <p:txBody>
          <a:bodyPr wrap="square" lIns="0" tIns="0" rIns="0" bIns="0" rtlCol="0">
            <a:noAutofit/>
          </a:bodyPr>
          <a:lstStyle/>
          <a:p>
            <a:pPr marL="6755" defTabSz="486369">
              <a:lnSpc>
                <a:spcPts val="787"/>
              </a:lnSpc>
              <a:spcBef>
                <a:spcPts val="69"/>
              </a:spcBef>
            </a:pPr>
            <a:r>
              <a:rPr sz="745" b="1" dirty="0">
                <a:solidFill>
                  <a:prstClr val="black"/>
                </a:solidFill>
                <a:latin typeface="Times New Roman"/>
                <a:cs typeface="Times New Roman"/>
              </a:rPr>
              <a:t>REGIONE </a:t>
            </a:r>
            <a:r>
              <a:rPr sz="745" b="1" spc="96" dirty="0">
                <a:solidFill>
                  <a:prstClr val="black"/>
                </a:solidFill>
                <a:latin typeface="Times New Roman"/>
                <a:cs typeface="Times New Roman"/>
              </a:rPr>
              <a:t> </a:t>
            </a:r>
            <a:r>
              <a:rPr sz="745" b="1" spc="-18" dirty="0">
                <a:solidFill>
                  <a:prstClr val="black"/>
                </a:solidFill>
                <a:latin typeface="Times New Roman"/>
                <a:cs typeface="Times New Roman"/>
              </a:rPr>
              <a:t>A</a:t>
            </a:r>
            <a:r>
              <a:rPr sz="745" b="1" dirty="0">
                <a:solidFill>
                  <a:prstClr val="black"/>
                </a:solidFill>
                <a:latin typeface="Times New Roman"/>
                <a:cs typeface="Times New Roman"/>
              </a:rPr>
              <a:t>U</a:t>
            </a:r>
            <a:r>
              <a:rPr sz="745" b="1" spc="-6" dirty="0">
                <a:solidFill>
                  <a:prstClr val="black"/>
                </a:solidFill>
                <a:latin typeface="Times New Roman"/>
                <a:cs typeface="Times New Roman"/>
              </a:rPr>
              <a:t>T</a:t>
            </a:r>
            <a:r>
              <a:rPr sz="745" b="1" dirty="0">
                <a:solidFill>
                  <a:prstClr val="black"/>
                </a:solidFill>
                <a:latin typeface="Times New Roman"/>
                <a:cs typeface="Times New Roman"/>
              </a:rPr>
              <a:t>Ò</a:t>
            </a:r>
            <a:r>
              <a:rPr sz="745" b="1" spc="9" dirty="0">
                <a:solidFill>
                  <a:prstClr val="black"/>
                </a:solidFill>
                <a:latin typeface="Times New Roman"/>
                <a:cs typeface="Times New Roman"/>
              </a:rPr>
              <a:t>N</a:t>
            </a:r>
            <a:r>
              <a:rPr sz="745" b="1" dirty="0">
                <a:solidFill>
                  <a:prstClr val="black"/>
                </a:solidFill>
                <a:latin typeface="Times New Roman"/>
                <a:cs typeface="Times New Roman"/>
              </a:rPr>
              <a:t>OMA</a:t>
            </a:r>
            <a:r>
              <a:rPr sz="745" b="1" spc="53" dirty="0">
                <a:solidFill>
                  <a:prstClr val="black"/>
                </a:solidFill>
                <a:latin typeface="Times New Roman"/>
                <a:cs typeface="Times New Roman"/>
              </a:rPr>
              <a:t> </a:t>
            </a:r>
            <a:r>
              <a:rPr sz="745" b="1" dirty="0">
                <a:solidFill>
                  <a:prstClr val="black"/>
                </a:solidFill>
                <a:latin typeface="Times New Roman"/>
                <a:cs typeface="Times New Roman"/>
              </a:rPr>
              <a:t>DE</a:t>
            </a:r>
            <a:r>
              <a:rPr sz="745" b="1" spc="61" dirty="0">
                <a:solidFill>
                  <a:prstClr val="black"/>
                </a:solidFill>
                <a:latin typeface="Times New Roman"/>
                <a:cs typeface="Times New Roman"/>
              </a:rPr>
              <a:t> </a:t>
            </a:r>
            <a:r>
              <a:rPr sz="745" b="1" spc="-10" dirty="0">
                <a:solidFill>
                  <a:prstClr val="black"/>
                </a:solidFill>
                <a:latin typeface="Times New Roman"/>
                <a:cs typeface="Times New Roman"/>
              </a:rPr>
              <a:t>S</a:t>
            </a:r>
            <a:r>
              <a:rPr sz="745" b="1" dirty="0">
                <a:solidFill>
                  <a:prstClr val="black"/>
                </a:solidFill>
                <a:latin typeface="Times New Roman"/>
                <a:cs typeface="Times New Roman"/>
              </a:rPr>
              <a:t>ARDIG</a:t>
            </a:r>
            <a:r>
              <a:rPr sz="745" b="1" spc="2" dirty="0">
                <a:solidFill>
                  <a:prstClr val="black"/>
                </a:solidFill>
                <a:latin typeface="Times New Roman"/>
                <a:cs typeface="Times New Roman"/>
              </a:rPr>
              <a:t>N</a:t>
            </a:r>
            <a:r>
              <a:rPr sz="745" b="1" dirty="0">
                <a:solidFill>
                  <a:prstClr val="black"/>
                </a:solidFill>
                <a:latin typeface="Times New Roman"/>
                <a:cs typeface="Times New Roman"/>
              </a:rPr>
              <a:t>A REGIONE </a:t>
            </a:r>
            <a:r>
              <a:rPr sz="745" b="1" spc="96" dirty="0">
                <a:solidFill>
                  <a:prstClr val="black"/>
                </a:solidFill>
                <a:latin typeface="Times New Roman"/>
                <a:cs typeface="Times New Roman"/>
              </a:rPr>
              <a:t> </a:t>
            </a:r>
            <a:r>
              <a:rPr sz="745" b="1" spc="-18" dirty="0">
                <a:solidFill>
                  <a:prstClr val="black"/>
                </a:solidFill>
                <a:latin typeface="Times New Roman"/>
                <a:cs typeface="Times New Roman"/>
              </a:rPr>
              <a:t>A</a:t>
            </a:r>
            <a:r>
              <a:rPr sz="745" b="1" dirty="0">
                <a:solidFill>
                  <a:prstClr val="black"/>
                </a:solidFill>
                <a:latin typeface="Times New Roman"/>
                <a:cs typeface="Times New Roman"/>
              </a:rPr>
              <a:t>U</a:t>
            </a:r>
            <a:r>
              <a:rPr sz="745" b="1" spc="-6" dirty="0">
                <a:solidFill>
                  <a:prstClr val="black"/>
                </a:solidFill>
                <a:latin typeface="Times New Roman"/>
                <a:cs typeface="Times New Roman"/>
              </a:rPr>
              <a:t>T</a:t>
            </a:r>
            <a:r>
              <a:rPr sz="745" b="1" dirty="0">
                <a:solidFill>
                  <a:prstClr val="black"/>
                </a:solidFill>
                <a:latin typeface="Times New Roman"/>
                <a:cs typeface="Times New Roman"/>
              </a:rPr>
              <a:t>O</a:t>
            </a:r>
            <a:r>
              <a:rPr sz="745" b="1" spc="9" dirty="0">
                <a:solidFill>
                  <a:prstClr val="black"/>
                </a:solidFill>
                <a:latin typeface="Times New Roman"/>
                <a:cs typeface="Times New Roman"/>
              </a:rPr>
              <a:t>N</a:t>
            </a:r>
            <a:r>
              <a:rPr sz="745" b="1" dirty="0">
                <a:solidFill>
                  <a:prstClr val="black"/>
                </a:solidFill>
                <a:latin typeface="Times New Roman"/>
                <a:cs typeface="Times New Roman"/>
              </a:rPr>
              <a:t>OMA</a:t>
            </a:r>
            <a:r>
              <a:rPr sz="745" b="1" spc="53" dirty="0">
                <a:solidFill>
                  <a:prstClr val="black"/>
                </a:solidFill>
                <a:latin typeface="Times New Roman"/>
                <a:cs typeface="Times New Roman"/>
              </a:rPr>
              <a:t> </a:t>
            </a:r>
            <a:r>
              <a:rPr sz="745" b="1" dirty="0">
                <a:solidFill>
                  <a:prstClr val="black"/>
                </a:solidFill>
                <a:latin typeface="Times New Roman"/>
                <a:cs typeface="Times New Roman"/>
              </a:rPr>
              <a:t>DEL</a:t>
            </a:r>
            <a:r>
              <a:rPr sz="745" b="1" spc="23" dirty="0">
                <a:solidFill>
                  <a:prstClr val="black"/>
                </a:solidFill>
                <a:latin typeface="Times New Roman"/>
                <a:cs typeface="Times New Roman"/>
              </a:rPr>
              <a:t>L</a:t>
            </a:r>
            <a:r>
              <a:rPr sz="745" b="1" dirty="0">
                <a:solidFill>
                  <a:prstClr val="black"/>
                </a:solidFill>
                <a:latin typeface="Times New Roman"/>
                <a:cs typeface="Times New Roman"/>
              </a:rPr>
              <a:t>A</a:t>
            </a:r>
            <a:r>
              <a:rPr sz="745" b="1" spc="-61" dirty="0">
                <a:solidFill>
                  <a:prstClr val="black"/>
                </a:solidFill>
                <a:latin typeface="Times New Roman"/>
                <a:cs typeface="Times New Roman"/>
              </a:rPr>
              <a:t> </a:t>
            </a:r>
            <a:r>
              <a:rPr sz="745" b="1" spc="-10" dirty="0">
                <a:solidFill>
                  <a:prstClr val="black"/>
                </a:solidFill>
                <a:latin typeface="Times New Roman"/>
                <a:cs typeface="Times New Roman"/>
              </a:rPr>
              <a:t>S</a:t>
            </a:r>
            <a:r>
              <a:rPr sz="745" b="1" dirty="0">
                <a:solidFill>
                  <a:prstClr val="black"/>
                </a:solidFill>
                <a:latin typeface="Times New Roman"/>
                <a:cs typeface="Times New Roman"/>
              </a:rPr>
              <a:t>ARDEG</a:t>
            </a:r>
            <a:r>
              <a:rPr sz="745" b="1" spc="2" dirty="0">
                <a:solidFill>
                  <a:prstClr val="black"/>
                </a:solidFill>
                <a:latin typeface="Times New Roman"/>
                <a:cs typeface="Times New Roman"/>
              </a:rPr>
              <a:t>N</a:t>
            </a:r>
            <a:r>
              <a:rPr sz="745" b="1" dirty="0">
                <a:solidFill>
                  <a:prstClr val="black"/>
                </a:solidFill>
                <a:latin typeface="Times New Roman"/>
                <a:cs typeface="Times New Roman"/>
              </a:rPr>
              <a:t>A</a:t>
            </a:r>
            <a:endParaRPr sz="745">
              <a:solidFill>
                <a:prstClr val="black"/>
              </a:solidFill>
              <a:latin typeface="Times New Roman"/>
              <a:cs typeface="Times New Roman"/>
            </a:endParaRPr>
          </a:p>
        </p:txBody>
      </p:sp>
      <p:sp>
        <p:nvSpPr>
          <p:cNvPr id="5" name="object 5"/>
          <p:cNvSpPr txBox="1"/>
          <p:nvPr/>
        </p:nvSpPr>
        <p:spPr>
          <a:xfrm>
            <a:off x="1313211" y="1453692"/>
            <a:ext cx="2573562" cy="494039"/>
          </a:xfrm>
          <a:prstGeom prst="rect">
            <a:avLst/>
          </a:prstGeom>
        </p:spPr>
        <p:txBody>
          <a:bodyPr wrap="square" lIns="0" tIns="0" rIns="0" bIns="0" rtlCol="0">
            <a:noAutofit/>
          </a:bodyPr>
          <a:lstStyle/>
          <a:p>
            <a:pPr marL="6755" marR="9557" defTabSz="486369">
              <a:lnSpc>
                <a:spcPts val="819"/>
              </a:lnSpc>
              <a:spcBef>
                <a:spcPts val="41"/>
              </a:spcBef>
            </a:pPr>
            <a:r>
              <a:rPr sz="745" dirty="0">
                <a:solidFill>
                  <a:prstClr val="black"/>
                </a:solidFill>
                <a:latin typeface="Times New Roman"/>
                <a:cs typeface="Times New Roman"/>
              </a:rPr>
              <a:t>ASSESSORADU</a:t>
            </a:r>
            <a:r>
              <a:rPr sz="745" spc="38" dirty="0">
                <a:solidFill>
                  <a:prstClr val="black"/>
                </a:solidFill>
                <a:latin typeface="Times New Roman"/>
                <a:cs typeface="Times New Roman"/>
              </a:rPr>
              <a:t> </a:t>
            </a:r>
            <a:r>
              <a:rPr sz="745" dirty="0">
                <a:solidFill>
                  <a:prstClr val="black"/>
                </a:solidFill>
                <a:latin typeface="Times New Roman"/>
                <a:cs typeface="Times New Roman"/>
              </a:rPr>
              <a:t>DE</a:t>
            </a:r>
            <a:r>
              <a:rPr sz="745" spc="28" dirty="0">
                <a:solidFill>
                  <a:prstClr val="black"/>
                </a:solidFill>
                <a:latin typeface="Times New Roman"/>
                <a:cs typeface="Times New Roman"/>
              </a:rPr>
              <a:t> </a:t>
            </a:r>
            <a:r>
              <a:rPr sz="745" dirty="0">
                <a:solidFill>
                  <a:prstClr val="black"/>
                </a:solidFill>
                <a:latin typeface="Times New Roman"/>
                <a:cs typeface="Times New Roman"/>
              </a:rPr>
              <a:t>SOS </a:t>
            </a:r>
            <a:r>
              <a:rPr sz="745" spc="53" dirty="0">
                <a:solidFill>
                  <a:prstClr val="black"/>
                </a:solidFill>
                <a:latin typeface="Times New Roman"/>
                <a:cs typeface="Times New Roman"/>
              </a:rPr>
              <a:t> </a:t>
            </a:r>
            <a:r>
              <a:rPr sz="745" dirty="0">
                <a:solidFill>
                  <a:prstClr val="black"/>
                </a:solidFill>
                <a:latin typeface="Times New Roman"/>
                <a:cs typeface="Times New Roman"/>
              </a:rPr>
              <a:t>A</a:t>
            </a:r>
            <a:r>
              <a:rPr sz="745" spc="-37" dirty="0">
                <a:solidFill>
                  <a:prstClr val="black"/>
                </a:solidFill>
                <a:latin typeface="Times New Roman"/>
                <a:cs typeface="Times New Roman"/>
              </a:rPr>
              <a:t>F</a:t>
            </a:r>
            <a:r>
              <a:rPr sz="745" dirty="0">
                <a:solidFill>
                  <a:prstClr val="black"/>
                </a:solidFill>
                <a:latin typeface="Times New Roman"/>
                <a:cs typeface="Times New Roman"/>
              </a:rPr>
              <a:t>ÀRIOS</a:t>
            </a:r>
            <a:r>
              <a:rPr sz="745" spc="149" dirty="0">
                <a:solidFill>
                  <a:prstClr val="black"/>
                </a:solidFill>
                <a:latin typeface="Times New Roman"/>
                <a:cs typeface="Times New Roman"/>
              </a:rPr>
              <a:t> </a:t>
            </a:r>
            <a:r>
              <a:rPr sz="745" dirty="0">
                <a:solidFill>
                  <a:prstClr val="black"/>
                </a:solidFill>
                <a:latin typeface="Times New Roman"/>
                <a:cs typeface="Times New Roman"/>
              </a:rPr>
              <a:t>GENERALES,</a:t>
            </a:r>
            <a:endParaRPr sz="745">
              <a:solidFill>
                <a:prstClr val="black"/>
              </a:solidFill>
              <a:latin typeface="Times New Roman"/>
              <a:cs typeface="Times New Roman"/>
            </a:endParaRPr>
          </a:p>
          <a:p>
            <a:pPr marL="6755" defTabSz="486369">
              <a:lnSpc>
                <a:spcPts val="1011"/>
              </a:lnSpc>
              <a:spcBef>
                <a:spcPts val="47"/>
              </a:spcBef>
            </a:pPr>
            <a:r>
              <a:rPr sz="745" dirty="0">
                <a:solidFill>
                  <a:prstClr val="black"/>
                </a:solidFill>
                <a:latin typeface="Times New Roman"/>
                <a:cs typeface="Times New Roman"/>
              </a:rPr>
              <a:t>PERSO</a:t>
            </a:r>
            <a:r>
              <a:rPr sz="745" spc="5" dirty="0">
                <a:solidFill>
                  <a:prstClr val="black"/>
                </a:solidFill>
                <a:latin typeface="Times New Roman"/>
                <a:cs typeface="Times New Roman"/>
              </a:rPr>
              <a:t>N</a:t>
            </a:r>
            <a:r>
              <a:rPr sz="745" dirty="0">
                <a:solidFill>
                  <a:prstClr val="black"/>
                </a:solidFill>
                <a:latin typeface="Times New Roman"/>
                <a:cs typeface="Times New Roman"/>
              </a:rPr>
              <a:t>ALE</a:t>
            </a:r>
            <a:r>
              <a:rPr sz="745" spc="89" dirty="0">
                <a:solidFill>
                  <a:prstClr val="black"/>
                </a:solidFill>
                <a:latin typeface="Times New Roman"/>
                <a:cs typeface="Times New Roman"/>
              </a:rPr>
              <a:t> </a:t>
            </a:r>
            <a:r>
              <a:rPr sz="745" dirty="0">
                <a:solidFill>
                  <a:prstClr val="black"/>
                </a:solidFill>
                <a:latin typeface="Times New Roman"/>
                <a:cs typeface="Times New Roman"/>
              </a:rPr>
              <a:t>E</a:t>
            </a:r>
            <a:r>
              <a:rPr sz="745" spc="20" dirty="0">
                <a:solidFill>
                  <a:prstClr val="black"/>
                </a:solidFill>
                <a:latin typeface="Times New Roman"/>
                <a:cs typeface="Times New Roman"/>
              </a:rPr>
              <a:t> </a:t>
            </a:r>
            <a:r>
              <a:rPr sz="745" dirty="0">
                <a:solidFill>
                  <a:prstClr val="black"/>
                </a:solidFill>
                <a:latin typeface="Times New Roman"/>
                <a:cs typeface="Times New Roman"/>
              </a:rPr>
              <a:t>REFORMA</a:t>
            </a:r>
            <a:r>
              <a:rPr sz="745" spc="131" dirty="0">
                <a:solidFill>
                  <a:prstClr val="black"/>
                </a:solidFill>
                <a:latin typeface="Times New Roman"/>
                <a:cs typeface="Times New Roman"/>
              </a:rPr>
              <a:t> </a:t>
            </a:r>
            <a:r>
              <a:rPr sz="745" dirty="0">
                <a:solidFill>
                  <a:prstClr val="black"/>
                </a:solidFill>
                <a:latin typeface="Times New Roman"/>
                <a:cs typeface="Times New Roman"/>
              </a:rPr>
              <a:t>DE</a:t>
            </a:r>
            <a:r>
              <a:rPr sz="745" spc="28" dirty="0">
                <a:solidFill>
                  <a:prstClr val="black"/>
                </a:solidFill>
                <a:latin typeface="Times New Roman"/>
                <a:cs typeface="Times New Roman"/>
              </a:rPr>
              <a:t> </a:t>
            </a:r>
            <a:r>
              <a:rPr sz="745" spc="-5" dirty="0">
                <a:solidFill>
                  <a:prstClr val="black"/>
                </a:solidFill>
                <a:latin typeface="Times New Roman"/>
                <a:cs typeface="Times New Roman"/>
              </a:rPr>
              <a:t>S</a:t>
            </a:r>
            <a:r>
              <a:rPr sz="745" dirty="0">
                <a:solidFill>
                  <a:prstClr val="black"/>
                </a:solidFill>
                <a:latin typeface="Times New Roman"/>
                <a:cs typeface="Times New Roman"/>
              </a:rPr>
              <a:t>A</a:t>
            </a:r>
            <a:r>
              <a:rPr sz="745" spc="94" dirty="0">
                <a:solidFill>
                  <a:prstClr val="black"/>
                </a:solidFill>
                <a:latin typeface="Times New Roman"/>
                <a:cs typeface="Times New Roman"/>
              </a:rPr>
              <a:t> </a:t>
            </a:r>
            <a:r>
              <a:rPr sz="745" dirty="0">
                <a:solidFill>
                  <a:prstClr val="black"/>
                </a:solidFill>
                <a:latin typeface="Times New Roman"/>
                <a:cs typeface="Times New Roman"/>
              </a:rPr>
              <a:t>REGIONE ASSESSOR</a:t>
            </a:r>
            <a:r>
              <a:rPr sz="745" spc="-31" dirty="0">
                <a:solidFill>
                  <a:prstClr val="black"/>
                </a:solidFill>
                <a:latin typeface="Times New Roman"/>
                <a:cs typeface="Times New Roman"/>
              </a:rPr>
              <a:t>A</a:t>
            </a:r>
            <a:r>
              <a:rPr sz="745" spc="-18" dirty="0">
                <a:solidFill>
                  <a:prstClr val="black"/>
                </a:solidFill>
                <a:latin typeface="Times New Roman"/>
                <a:cs typeface="Times New Roman"/>
              </a:rPr>
              <a:t>T</a:t>
            </a:r>
            <a:r>
              <a:rPr sz="745" dirty="0">
                <a:solidFill>
                  <a:prstClr val="black"/>
                </a:solidFill>
                <a:latin typeface="Times New Roman"/>
                <a:cs typeface="Times New Roman"/>
              </a:rPr>
              <a:t>O</a:t>
            </a:r>
            <a:r>
              <a:rPr sz="745" spc="47" dirty="0">
                <a:solidFill>
                  <a:prstClr val="black"/>
                </a:solidFill>
                <a:latin typeface="Times New Roman"/>
                <a:cs typeface="Times New Roman"/>
              </a:rPr>
              <a:t> </a:t>
            </a:r>
            <a:r>
              <a:rPr sz="745" dirty="0">
                <a:solidFill>
                  <a:prstClr val="black"/>
                </a:solidFill>
                <a:latin typeface="Times New Roman"/>
                <a:cs typeface="Times New Roman"/>
              </a:rPr>
              <a:t>DEGLI</a:t>
            </a:r>
            <a:r>
              <a:rPr sz="745" spc="-19" dirty="0">
                <a:solidFill>
                  <a:prstClr val="black"/>
                </a:solidFill>
                <a:latin typeface="Times New Roman"/>
                <a:cs typeface="Times New Roman"/>
              </a:rPr>
              <a:t> </a:t>
            </a:r>
            <a:r>
              <a:rPr sz="745" dirty="0">
                <a:solidFill>
                  <a:prstClr val="black"/>
                </a:solidFill>
                <a:latin typeface="Times New Roman"/>
                <a:cs typeface="Times New Roman"/>
              </a:rPr>
              <a:t>AF</a:t>
            </a:r>
            <a:r>
              <a:rPr sz="745" spc="-37" dirty="0">
                <a:solidFill>
                  <a:prstClr val="black"/>
                </a:solidFill>
                <a:latin typeface="Times New Roman"/>
                <a:cs typeface="Times New Roman"/>
              </a:rPr>
              <a:t>F</a:t>
            </a:r>
            <a:r>
              <a:rPr sz="745" dirty="0">
                <a:solidFill>
                  <a:prstClr val="black"/>
                </a:solidFill>
                <a:latin typeface="Times New Roman"/>
                <a:cs typeface="Times New Roman"/>
              </a:rPr>
              <a:t>ARI</a:t>
            </a:r>
            <a:r>
              <a:rPr sz="745" spc="-44" dirty="0">
                <a:solidFill>
                  <a:prstClr val="black"/>
                </a:solidFill>
                <a:latin typeface="Times New Roman"/>
                <a:cs typeface="Times New Roman"/>
              </a:rPr>
              <a:t> </a:t>
            </a:r>
            <a:r>
              <a:rPr sz="745" dirty="0">
                <a:solidFill>
                  <a:prstClr val="black"/>
                </a:solidFill>
                <a:latin typeface="Times New Roman"/>
                <a:cs typeface="Times New Roman"/>
              </a:rPr>
              <a:t>GENERALI,</a:t>
            </a:r>
            <a:r>
              <a:rPr sz="745" spc="87" dirty="0">
                <a:solidFill>
                  <a:prstClr val="black"/>
                </a:solidFill>
                <a:latin typeface="Times New Roman"/>
                <a:cs typeface="Times New Roman"/>
              </a:rPr>
              <a:t> </a:t>
            </a:r>
            <a:r>
              <a:rPr sz="745" dirty="0">
                <a:solidFill>
                  <a:prstClr val="black"/>
                </a:solidFill>
                <a:latin typeface="Times New Roman"/>
                <a:cs typeface="Times New Roman"/>
              </a:rPr>
              <a:t>PERSO</a:t>
            </a:r>
            <a:r>
              <a:rPr sz="745" spc="5" dirty="0">
                <a:solidFill>
                  <a:prstClr val="black"/>
                </a:solidFill>
                <a:latin typeface="Times New Roman"/>
                <a:cs typeface="Times New Roman"/>
              </a:rPr>
              <a:t>N</a:t>
            </a:r>
            <a:r>
              <a:rPr sz="745" dirty="0">
                <a:solidFill>
                  <a:prstClr val="black"/>
                </a:solidFill>
                <a:latin typeface="Times New Roman"/>
                <a:cs typeface="Times New Roman"/>
              </a:rPr>
              <a:t>ALE</a:t>
            </a:r>
            <a:r>
              <a:rPr sz="745" spc="89" dirty="0">
                <a:solidFill>
                  <a:prstClr val="black"/>
                </a:solidFill>
                <a:latin typeface="Times New Roman"/>
                <a:cs typeface="Times New Roman"/>
              </a:rPr>
              <a:t> </a:t>
            </a:r>
            <a:r>
              <a:rPr sz="745" dirty="0">
                <a:solidFill>
                  <a:prstClr val="black"/>
                </a:solidFill>
                <a:latin typeface="Times New Roman"/>
                <a:cs typeface="Times New Roman"/>
              </a:rPr>
              <a:t>E RIFORMA</a:t>
            </a:r>
            <a:r>
              <a:rPr sz="745" spc="112" dirty="0">
                <a:solidFill>
                  <a:prstClr val="black"/>
                </a:solidFill>
                <a:latin typeface="Times New Roman"/>
                <a:cs typeface="Times New Roman"/>
              </a:rPr>
              <a:t> </a:t>
            </a:r>
            <a:r>
              <a:rPr sz="745" dirty="0">
                <a:solidFill>
                  <a:prstClr val="black"/>
                </a:solidFill>
                <a:latin typeface="Times New Roman"/>
                <a:cs typeface="Times New Roman"/>
              </a:rPr>
              <a:t>DEL</a:t>
            </a:r>
            <a:r>
              <a:rPr sz="745" spc="28" dirty="0">
                <a:solidFill>
                  <a:prstClr val="black"/>
                </a:solidFill>
                <a:latin typeface="Times New Roman"/>
                <a:cs typeface="Times New Roman"/>
              </a:rPr>
              <a:t>L</a:t>
            </a:r>
            <a:r>
              <a:rPr sz="745" dirty="0">
                <a:solidFill>
                  <a:prstClr val="black"/>
                </a:solidFill>
                <a:latin typeface="Times New Roman"/>
                <a:cs typeface="Times New Roman"/>
              </a:rPr>
              <a:t>A</a:t>
            </a:r>
            <a:r>
              <a:rPr sz="745" spc="69" dirty="0">
                <a:solidFill>
                  <a:prstClr val="black"/>
                </a:solidFill>
                <a:latin typeface="Times New Roman"/>
                <a:cs typeface="Times New Roman"/>
              </a:rPr>
              <a:t> </a:t>
            </a:r>
            <a:r>
              <a:rPr sz="745" dirty="0">
                <a:solidFill>
                  <a:prstClr val="black"/>
                </a:solidFill>
                <a:latin typeface="Times New Roman"/>
                <a:cs typeface="Times New Roman"/>
              </a:rPr>
              <a:t>REGIONE</a:t>
            </a:r>
            <a:endParaRPr sz="745">
              <a:solidFill>
                <a:prstClr val="black"/>
              </a:solidFill>
              <a:latin typeface="Times New Roman"/>
              <a:cs typeface="Times New Roman"/>
            </a:endParaRPr>
          </a:p>
        </p:txBody>
      </p:sp>
      <p:sp>
        <p:nvSpPr>
          <p:cNvPr id="4" name="object 4"/>
          <p:cNvSpPr txBox="1"/>
          <p:nvPr/>
        </p:nvSpPr>
        <p:spPr>
          <a:xfrm>
            <a:off x="466651" y="2570595"/>
            <a:ext cx="3555871" cy="837837"/>
          </a:xfrm>
          <a:prstGeom prst="rect">
            <a:avLst/>
          </a:prstGeom>
        </p:spPr>
        <p:txBody>
          <a:bodyPr wrap="square" lIns="0" tIns="0" rIns="0" bIns="0" rtlCol="0">
            <a:noAutofit/>
          </a:bodyPr>
          <a:lstStyle/>
          <a:p>
            <a:pPr marL="6755" marR="33443" defTabSz="486369">
              <a:lnSpc>
                <a:spcPts val="1867"/>
              </a:lnSpc>
              <a:spcBef>
                <a:spcPts val="93"/>
              </a:spcBef>
            </a:pPr>
            <a:r>
              <a:rPr sz="1835" dirty="0">
                <a:solidFill>
                  <a:prstClr val="black"/>
                </a:solidFill>
                <a:latin typeface="Times New Roman"/>
                <a:cs typeface="Times New Roman"/>
              </a:rPr>
              <a:t>SCOPRI </a:t>
            </a:r>
            <a:r>
              <a:rPr sz="1835" spc="119" dirty="0">
                <a:solidFill>
                  <a:prstClr val="black"/>
                </a:solidFill>
                <a:latin typeface="Times New Roman"/>
                <a:cs typeface="Times New Roman"/>
              </a:rPr>
              <a:t> </a:t>
            </a:r>
            <a:r>
              <a:rPr sz="1835" dirty="0">
                <a:solidFill>
                  <a:prstClr val="black"/>
                </a:solidFill>
                <a:latin typeface="Times New Roman"/>
                <a:cs typeface="Times New Roman"/>
              </a:rPr>
              <a:t>LE</a:t>
            </a:r>
            <a:r>
              <a:rPr sz="1835" spc="102" dirty="0">
                <a:solidFill>
                  <a:prstClr val="black"/>
                </a:solidFill>
                <a:latin typeface="Times New Roman"/>
                <a:cs typeface="Times New Roman"/>
              </a:rPr>
              <a:t> </a:t>
            </a:r>
            <a:r>
              <a:rPr sz="1835" dirty="0">
                <a:solidFill>
                  <a:prstClr val="black"/>
                </a:solidFill>
                <a:latin typeface="Times New Roman"/>
                <a:cs typeface="Times New Roman"/>
              </a:rPr>
              <a:t>A</a:t>
            </a:r>
            <a:r>
              <a:rPr sz="1835" spc="-36" dirty="0">
                <a:solidFill>
                  <a:prstClr val="black"/>
                </a:solidFill>
                <a:latin typeface="Times New Roman"/>
                <a:cs typeface="Times New Roman"/>
              </a:rPr>
              <a:t>L</a:t>
            </a:r>
            <a:r>
              <a:rPr sz="1835" dirty="0">
                <a:solidFill>
                  <a:prstClr val="black"/>
                </a:solidFill>
                <a:latin typeface="Times New Roman"/>
                <a:cs typeface="Times New Roman"/>
              </a:rPr>
              <a:t>TRE</a:t>
            </a:r>
            <a:r>
              <a:rPr sz="1835" spc="-48" dirty="0">
                <a:solidFill>
                  <a:prstClr val="black"/>
                </a:solidFill>
                <a:latin typeface="Times New Roman"/>
                <a:cs typeface="Times New Roman"/>
              </a:rPr>
              <a:t> </a:t>
            </a:r>
            <a:r>
              <a:rPr sz="1835" dirty="0">
                <a:solidFill>
                  <a:prstClr val="black"/>
                </a:solidFill>
                <a:latin typeface="Times New Roman"/>
                <a:cs typeface="Times New Roman"/>
              </a:rPr>
              <a:t>DISPOSIZIONI</a:t>
            </a:r>
            <a:endParaRPr sz="1835">
              <a:solidFill>
                <a:prstClr val="black"/>
              </a:solidFill>
              <a:latin typeface="Times New Roman"/>
              <a:cs typeface="Times New Roman"/>
            </a:endParaRPr>
          </a:p>
          <a:p>
            <a:pPr marL="6755" defTabSz="486369">
              <a:lnSpc>
                <a:spcPct val="105072"/>
              </a:lnSpc>
              <a:spcBef>
                <a:spcPts val="397"/>
              </a:spcBef>
            </a:pPr>
            <a:r>
              <a:rPr sz="1835" dirty="0">
                <a:solidFill>
                  <a:prstClr val="black"/>
                </a:solidFill>
                <a:latin typeface="Times New Roman"/>
                <a:cs typeface="Times New Roman"/>
              </a:rPr>
              <a:t>CHE</a:t>
            </a:r>
            <a:r>
              <a:rPr sz="1835" spc="227" dirty="0">
                <a:solidFill>
                  <a:prstClr val="black"/>
                </a:solidFill>
                <a:latin typeface="Times New Roman"/>
                <a:cs typeface="Times New Roman"/>
              </a:rPr>
              <a:t> </a:t>
            </a:r>
            <a:r>
              <a:rPr sz="1835" dirty="0">
                <a:solidFill>
                  <a:prstClr val="black"/>
                </a:solidFill>
                <a:latin typeface="Times New Roman"/>
                <a:cs typeface="Times New Roman"/>
              </a:rPr>
              <a:t>DISCIPLINANO</a:t>
            </a:r>
            <a:r>
              <a:rPr sz="1835" spc="77" dirty="0">
                <a:solidFill>
                  <a:prstClr val="black"/>
                </a:solidFill>
                <a:latin typeface="Times New Roman"/>
                <a:cs typeface="Times New Roman"/>
              </a:rPr>
              <a:t> </a:t>
            </a:r>
            <a:r>
              <a:rPr sz="1835" dirty="0">
                <a:solidFill>
                  <a:prstClr val="black"/>
                </a:solidFill>
                <a:latin typeface="Times New Roman"/>
                <a:cs typeface="Times New Roman"/>
              </a:rPr>
              <a:t>LO</a:t>
            </a:r>
            <a:r>
              <a:rPr sz="1835" spc="-18" dirty="0">
                <a:solidFill>
                  <a:prstClr val="black"/>
                </a:solidFill>
                <a:latin typeface="Times New Roman"/>
                <a:cs typeface="Times New Roman"/>
              </a:rPr>
              <a:t> </a:t>
            </a:r>
            <a:r>
              <a:rPr sz="1835" dirty="0">
                <a:solidFill>
                  <a:prstClr val="black"/>
                </a:solidFill>
                <a:latin typeface="Times New Roman"/>
                <a:cs typeface="Times New Roman"/>
              </a:rPr>
              <a:t>SMART</a:t>
            </a:r>
            <a:r>
              <a:rPr sz="1835" spc="80" dirty="0">
                <a:solidFill>
                  <a:prstClr val="black"/>
                </a:solidFill>
                <a:latin typeface="Times New Roman"/>
                <a:cs typeface="Times New Roman"/>
              </a:rPr>
              <a:t> </a:t>
            </a:r>
            <a:r>
              <a:rPr sz="1835" dirty="0">
                <a:solidFill>
                  <a:prstClr val="black"/>
                </a:solidFill>
                <a:latin typeface="Times New Roman"/>
                <a:cs typeface="Times New Roman"/>
              </a:rPr>
              <a:t>WORKING DI</a:t>
            </a:r>
            <a:r>
              <a:rPr sz="1835" spc="22" dirty="0">
                <a:solidFill>
                  <a:prstClr val="black"/>
                </a:solidFill>
                <a:latin typeface="Times New Roman"/>
                <a:cs typeface="Times New Roman"/>
              </a:rPr>
              <a:t> </a:t>
            </a:r>
            <a:r>
              <a:rPr sz="1835" dirty="0">
                <a:solidFill>
                  <a:prstClr val="black"/>
                </a:solidFill>
                <a:latin typeface="Times New Roman"/>
                <a:cs typeface="Times New Roman"/>
              </a:rPr>
              <a:t>REGIONE</a:t>
            </a:r>
            <a:r>
              <a:rPr sz="1835" spc="238" dirty="0">
                <a:solidFill>
                  <a:prstClr val="black"/>
                </a:solidFill>
                <a:latin typeface="Times New Roman"/>
                <a:cs typeface="Times New Roman"/>
              </a:rPr>
              <a:t> </a:t>
            </a:r>
            <a:r>
              <a:rPr sz="1835" dirty="0">
                <a:solidFill>
                  <a:prstClr val="black"/>
                </a:solidFill>
                <a:latin typeface="Times New Roman"/>
                <a:cs typeface="Times New Roman"/>
              </a:rPr>
              <a:t>SARDEGNA</a:t>
            </a:r>
            <a:endParaRPr sz="1835">
              <a:solidFill>
                <a:prstClr val="black"/>
              </a:solidFill>
              <a:latin typeface="Times New Roman"/>
              <a:cs typeface="Times New Roman"/>
            </a:endParaRPr>
          </a:p>
        </p:txBody>
      </p:sp>
      <p:sp>
        <p:nvSpPr>
          <p:cNvPr id="3" name="object 3"/>
          <p:cNvSpPr txBox="1"/>
          <p:nvPr/>
        </p:nvSpPr>
        <p:spPr>
          <a:xfrm>
            <a:off x="1441309" y="3836108"/>
            <a:ext cx="2993436" cy="392290"/>
          </a:xfrm>
          <a:prstGeom prst="rect">
            <a:avLst/>
          </a:prstGeom>
        </p:spPr>
        <p:txBody>
          <a:bodyPr wrap="square" lIns="0" tIns="0" rIns="0" bIns="0" rtlCol="0">
            <a:noAutofit/>
          </a:bodyPr>
          <a:lstStyle/>
          <a:p>
            <a:pPr marL="6755" defTabSz="486369">
              <a:lnSpc>
                <a:spcPts val="1346"/>
              </a:lnSpc>
              <a:spcBef>
                <a:spcPts val="67"/>
              </a:spcBef>
            </a:pPr>
            <a:r>
              <a:rPr sz="1303" dirty="0">
                <a:solidFill>
                  <a:prstClr val="black"/>
                </a:solidFill>
                <a:latin typeface="Times New Roman"/>
                <a:cs typeface="Times New Roman"/>
              </a:rPr>
              <a:t>NEL</a:t>
            </a:r>
            <a:r>
              <a:rPr sz="1303" spc="108" dirty="0">
                <a:solidFill>
                  <a:prstClr val="black"/>
                </a:solidFill>
                <a:latin typeface="Times New Roman"/>
                <a:cs typeface="Times New Roman"/>
              </a:rPr>
              <a:t> </a:t>
            </a:r>
            <a:r>
              <a:rPr sz="1303" dirty="0">
                <a:solidFill>
                  <a:prstClr val="black"/>
                </a:solidFill>
                <a:latin typeface="Times New Roman"/>
                <a:cs typeface="Times New Roman"/>
              </a:rPr>
              <a:t>MODULO DI</a:t>
            </a:r>
            <a:r>
              <a:rPr sz="1303" spc="30" dirty="0">
                <a:solidFill>
                  <a:prstClr val="black"/>
                </a:solidFill>
                <a:latin typeface="Times New Roman"/>
                <a:cs typeface="Times New Roman"/>
              </a:rPr>
              <a:t> </a:t>
            </a:r>
            <a:r>
              <a:rPr sz="1303" dirty="0">
                <a:solidFill>
                  <a:prstClr val="black"/>
                </a:solidFill>
                <a:latin typeface="Times New Roman"/>
                <a:cs typeface="Times New Roman"/>
              </a:rPr>
              <a:t>CONSEGNA</a:t>
            </a:r>
            <a:r>
              <a:rPr sz="1303" spc="199" dirty="0">
                <a:solidFill>
                  <a:prstClr val="black"/>
                </a:solidFill>
                <a:latin typeface="Times New Roman"/>
                <a:cs typeface="Times New Roman"/>
              </a:rPr>
              <a:t> </a:t>
            </a:r>
            <a:r>
              <a:rPr sz="1303" dirty="0">
                <a:solidFill>
                  <a:prstClr val="black"/>
                </a:solidFill>
                <a:latin typeface="Times New Roman"/>
                <a:cs typeface="Times New Roman"/>
              </a:rPr>
              <a:t>DELLE</a:t>
            </a:r>
            <a:r>
              <a:rPr sz="1303" spc="140" dirty="0">
                <a:solidFill>
                  <a:prstClr val="black"/>
                </a:solidFill>
                <a:latin typeface="Times New Roman"/>
                <a:cs typeface="Times New Roman"/>
              </a:rPr>
              <a:t> </a:t>
            </a:r>
            <a:r>
              <a:rPr sz="1303" dirty="0">
                <a:solidFill>
                  <a:prstClr val="black"/>
                </a:solidFill>
                <a:latin typeface="Times New Roman"/>
                <a:cs typeface="Times New Roman"/>
              </a:rPr>
              <a:t>POS</a:t>
            </a:r>
            <a:r>
              <a:rPr sz="1303" spc="-40" dirty="0">
                <a:solidFill>
                  <a:prstClr val="black"/>
                </a:solidFill>
                <a:latin typeface="Times New Roman"/>
                <a:cs typeface="Times New Roman"/>
              </a:rPr>
              <a:t>T</a:t>
            </a:r>
            <a:r>
              <a:rPr sz="1303" dirty="0">
                <a:solidFill>
                  <a:prstClr val="black"/>
                </a:solidFill>
                <a:latin typeface="Times New Roman"/>
                <a:cs typeface="Times New Roman"/>
              </a:rPr>
              <a:t>AZIONI</a:t>
            </a:r>
            <a:endParaRPr sz="1303">
              <a:solidFill>
                <a:prstClr val="black"/>
              </a:solidFill>
              <a:latin typeface="Times New Roman"/>
              <a:cs typeface="Times New Roman"/>
            </a:endParaRPr>
          </a:p>
          <a:p>
            <a:pPr marL="6755" marR="25062" defTabSz="486369">
              <a:lnSpc>
                <a:spcPct val="95825"/>
              </a:lnSpc>
              <a:spcBef>
                <a:spcPts val="100"/>
              </a:spcBef>
            </a:pPr>
            <a:r>
              <a:rPr sz="1303" dirty="0">
                <a:solidFill>
                  <a:prstClr val="black"/>
                </a:solidFill>
                <a:latin typeface="Times New Roman"/>
                <a:cs typeface="Times New Roman"/>
              </a:rPr>
              <a:t>DI</a:t>
            </a:r>
            <a:r>
              <a:rPr sz="1303" spc="64" dirty="0">
                <a:solidFill>
                  <a:prstClr val="black"/>
                </a:solidFill>
                <a:latin typeface="Times New Roman"/>
                <a:cs typeface="Times New Roman"/>
              </a:rPr>
              <a:t> </a:t>
            </a:r>
            <a:r>
              <a:rPr sz="1303" dirty="0">
                <a:solidFill>
                  <a:prstClr val="black"/>
                </a:solidFill>
                <a:latin typeface="Times New Roman"/>
                <a:cs typeface="Times New Roman"/>
              </a:rPr>
              <a:t>L</a:t>
            </a:r>
            <a:r>
              <a:rPr sz="1303" spc="-27" dirty="0">
                <a:solidFill>
                  <a:prstClr val="black"/>
                </a:solidFill>
                <a:latin typeface="Times New Roman"/>
                <a:cs typeface="Times New Roman"/>
              </a:rPr>
              <a:t>A</a:t>
            </a:r>
            <a:r>
              <a:rPr sz="1303" dirty="0">
                <a:solidFill>
                  <a:prstClr val="black"/>
                </a:solidFill>
                <a:latin typeface="Times New Roman"/>
                <a:cs typeface="Times New Roman"/>
              </a:rPr>
              <a:t>VORO</a:t>
            </a:r>
            <a:endParaRPr sz="1303">
              <a:solidFill>
                <a:prstClr val="black"/>
              </a:solidFill>
              <a:latin typeface="Times New Roman"/>
              <a:cs typeface="Times New Roman"/>
            </a:endParaRPr>
          </a:p>
        </p:txBody>
      </p:sp>
      <p:sp>
        <p:nvSpPr>
          <p:cNvPr id="2" name="object 2"/>
          <p:cNvSpPr txBox="1"/>
          <p:nvPr/>
        </p:nvSpPr>
        <p:spPr>
          <a:xfrm>
            <a:off x="1441309" y="4560252"/>
            <a:ext cx="1862768" cy="392290"/>
          </a:xfrm>
          <a:prstGeom prst="rect">
            <a:avLst/>
          </a:prstGeom>
        </p:spPr>
        <p:txBody>
          <a:bodyPr wrap="square" lIns="0" tIns="0" rIns="0" bIns="0" rtlCol="0">
            <a:noAutofit/>
          </a:bodyPr>
          <a:lstStyle/>
          <a:p>
            <a:pPr marL="6755" defTabSz="486369">
              <a:lnSpc>
                <a:spcPts val="1346"/>
              </a:lnSpc>
              <a:spcBef>
                <a:spcPts val="67"/>
              </a:spcBef>
            </a:pPr>
            <a:r>
              <a:rPr sz="1303" dirty="0">
                <a:solidFill>
                  <a:prstClr val="black"/>
                </a:solidFill>
                <a:latin typeface="Times New Roman"/>
                <a:cs typeface="Times New Roman"/>
              </a:rPr>
              <a:t>NELLE</a:t>
            </a:r>
            <a:r>
              <a:rPr sz="1303" spc="184" dirty="0">
                <a:solidFill>
                  <a:prstClr val="black"/>
                </a:solidFill>
                <a:latin typeface="Times New Roman"/>
                <a:cs typeface="Times New Roman"/>
              </a:rPr>
              <a:t> </a:t>
            </a:r>
            <a:r>
              <a:rPr sz="1303" dirty="0">
                <a:solidFill>
                  <a:prstClr val="black"/>
                </a:solidFill>
                <a:latin typeface="Times New Roman"/>
                <a:cs typeface="Times New Roman"/>
              </a:rPr>
              <a:t>LINEE</a:t>
            </a:r>
            <a:r>
              <a:rPr sz="1303" spc="173" dirty="0">
                <a:solidFill>
                  <a:prstClr val="black"/>
                </a:solidFill>
                <a:latin typeface="Times New Roman"/>
                <a:cs typeface="Times New Roman"/>
              </a:rPr>
              <a:t> </a:t>
            </a:r>
            <a:r>
              <a:rPr sz="1303" dirty="0">
                <a:solidFill>
                  <a:prstClr val="black"/>
                </a:solidFill>
                <a:latin typeface="Times New Roman"/>
                <a:cs typeface="Times New Roman"/>
              </a:rPr>
              <a:t>GUIDA</a:t>
            </a:r>
            <a:r>
              <a:rPr sz="1303" spc="-23" dirty="0">
                <a:solidFill>
                  <a:prstClr val="black"/>
                </a:solidFill>
                <a:latin typeface="Times New Roman"/>
                <a:cs typeface="Times New Roman"/>
              </a:rPr>
              <a:t> </a:t>
            </a:r>
            <a:r>
              <a:rPr sz="1303" dirty="0">
                <a:solidFill>
                  <a:prstClr val="black"/>
                </a:solidFill>
                <a:latin typeface="Times New Roman"/>
                <a:cs typeface="Times New Roman"/>
              </a:rPr>
              <a:t>FORNITE</a:t>
            </a:r>
            <a:endParaRPr sz="1303">
              <a:solidFill>
                <a:prstClr val="black"/>
              </a:solidFill>
              <a:latin typeface="Times New Roman"/>
              <a:cs typeface="Times New Roman"/>
            </a:endParaRPr>
          </a:p>
          <a:p>
            <a:pPr marL="6755" marR="25062" defTabSz="486369">
              <a:lnSpc>
                <a:spcPct val="95825"/>
              </a:lnSpc>
              <a:spcBef>
                <a:spcPts val="100"/>
              </a:spcBef>
            </a:pPr>
            <a:r>
              <a:rPr sz="1303" dirty="0">
                <a:solidFill>
                  <a:prstClr val="black"/>
                </a:solidFill>
                <a:latin typeface="Times New Roman"/>
                <a:cs typeface="Times New Roman"/>
              </a:rPr>
              <a:t>DALL’AMMINISTRAZIONE</a:t>
            </a:r>
            <a:endParaRPr sz="1303">
              <a:solidFill>
                <a:prstClr val="black"/>
              </a:solidFill>
              <a:latin typeface="Times New Roman"/>
              <a:cs typeface="Times New Roman"/>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4189935" y="4416561"/>
            <a:ext cx="2313528" cy="617226"/>
          </a:xfrm>
          <a:prstGeom prst="rect">
            <a:avLst/>
          </a:prstGeom>
          <a:blipFill>
            <a:blip r:embed="rId2"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5" name="object 5"/>
          <p:cNvSpPr/>
          <p:nvPr/>
        </p:nvSpPr>
        <p:spPr>
          <a:xfrm>
            <a:off x="3722044" y="2425551"/>
            <a:ext cx="3249317" cy="1657154"/>
          </a:xfrm>
          <a:prstGeom prst="rect">
            <a:avLst/>
          </a:prstGeom>
          <a:blipFill>
            <a:blip r:embed="rId3"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4" name="object 4"/>
          <p:cNvSpPr/>
          <p:nvPr/>
        </p:nvSpPr>
        <p:spPr>
          <a:xfrm>
            <a:off x="9419549" y="5991858"/>
            <a:ext cx="1096079" cy="625174"/>
          </a:xfrm>
          <a:prstGeom prst="rect">
            <a:avLst/>
          </a:prstGeom>
          <a:blipFill>
            <a:blip r:embed="rId4" cstate="print"/>
            <a:stretch>
              <a:fillRect/>
            </a:stretch>
          </a:blipFill>
        </p:spPr>
        <p:txBody>
          <a:bodyPr wrap="square" lIns="0" tIns="0" rIns="0" bIns="0" rtlCol="0">
            <a:noAutofit/>
          </a:bodyPr>
          <a:lstStyle/>
          <a:p>
            <a:pPr defTabSz="486369"/>
            <a:endParaRPr sz="957">
              <a:solidFill>
                <a:prstClr val="black"/>
              </a:solidFill>
              <a:latin typeface="Calibri"/>
            </a:endParaRPr>
          </a:p>
        </p:txBody>
      </p:sp>
      <p:sp>
        <p:nvSpPr>
          <p:cNvPr id="3" name="object 3"/>
          <p:cNvSpPr txBox="1"/>
          <p:nvPr/>
        </p:nvSpPr>
        <p:spPr>
          <a:xfrm>
            <a:off x="4237143" y="3433214"/>
            <a:ext cx="2228146" cy="225139"/>
          </a:xfrm>
          <a:prstGeom prst="rect">
            <a:avLst/>
          </a:prstGeom>
        </p:spPr>
        <p:txBody>
          <a:bodyPr wrap="square" lIns="0" tIns="0" rIns="0" bIns="0" rtlCol="0">
            <a:noAutofit/>
          </a:bodyPr>
          <a:lstStyle/>
          <a:p>
            <a:pPr marL="98345" marR="105965" algn="ctr" defTabSz="486369">
              <a:lnSpc>
                <a:spcPts val="851"/>
              </a:lnSpc>
              <a:spcBef>
                <a:spcPts val="43"/>
              </a:spcBef>
            </a:pPr>
            <a:r>
              <a:rPr sz="771" b="1" dirty="0">
                <a:solidFill>
                  <a:prstClr val="black"/>
                </a:solidFill>
                <a:latin typeface="Times New Roman"/>
                <a:cs typeface="Times New Roman"/>
              </a:rPr>
              <a:t>REGIONE </a:t>
            </a:r>
            <a:r>
              <a:rPr sz="771" b="1" spc="99" dirty="0">
                <a:solidFill>
                  <a:prstClr val="black"/>
                </a:solidFill>
                <a:latin typeface="Times New Roman"/>
                <a:cs typeface="Times New Roman"/>
              </a:rPr>
              <a:t> </a:t>
            </a:r>
            <a:r>
              <a:rPr sz="771" b="1" spc="-18" dirty="0">
                <a:solidFill>
                  <a:prstClr val="black"/>
                </a:solidFill>
                <a:latin typeface="Times New Roman"/>
                <a:cs typeface="Times New Roman"/>
              </a:rPr>
              <a:t>A</a:t>
            </a:r>
            <a:r>
              <a:rPr sz="771" b="1" dirty="0">
                <a:solidFill>
                  <a:prstClr val="black"/>
                </a:solidFill>
                <a:latin typeface="Times New Roman"/>
                <a:cs typeface="Times New Roman"/>
              </a:rPr>
              <a:t>U</a:t>
            </a:r>
            <a:r>
              <a:rPr sz="771" b="1" spc="-6" dirty="0">
                <a:solidFill>
                  <a:prstClr val="black"/>
                </a:solidFill>
                <a:latin typeface="Times New Roman"/>
                <a:cs typeface="Times New Roman"/>
              </a:rPr>
              <a:t>T</a:t>
            </a:r>
            <a:r>
              <a:rPr sz="771" b="1" dirty="0">
                <a:solidFill>
                  <a:prstClr val="black"/>
                </a:solidFill>
                <a:latin typeface="Times New Roman"/>
                <a:cs typeface="Times New Roman"/>
              </a:rPr>
              <a:t>Ò</a:t>
            </a:r>
            <a:r>
              <a:rPr sz="771" b="1" spc="9" dirty="0">
                <a:solidFill>
                  <a:prstClr val="black"/>
                </a:solidFill>
                <a:latin typeface="Times New Roman"/>
                <a:cs typeface="Times New Roman"/>
              </a:rPr>
              <a:t>N</a:t>
            </a:r>
            <a:r>
              <a:rPr sz="771" b="1" dirty="0">
                <a:solidFill>
                  <a:prstClr val="black"/>
                </a:solidFill>
                <a:latin typeface="Times New Roman"/>
                <a:cs typeface="Times New Roman"/>
              </a:rPr>
              <a:t>OMA</a:t>
            </a:r>
            <a:r>
              <a:rPr sz="771" b="1" spc="77" dirty="0">
                <a:solidFill>
                  <a:prstClr val="black"/>
                </a:solidFill>
                <a:latin typeface="Times New Roman"/>
                <a:cs typeface="Times New Roman"/>
              </a:rPr>
              <a:t> </a:t>
            </a:r>
            <a:r>
              <a:rPr sz="771" b="1" dirty="0">
                <a:solidFill>
                  <a:prstClr val="black"/>
                </a:solidFill>
                <a:latin typeface="Times New Roman"/>
                <a:cs typeface="Times New Roman"/>
              </a:rPr>
              <a:t>DE</a:t>
            </a:r>
            <a:r>
              <a:rPr sz="771" b="1" spc="63" dirty="0">
                <a:solidFill>
                  <a:prstClr val="black"/>
                </a:solidFill>
                <a:latin typeface="Times New Roman"/>
                <a:cs typeface="Times New Roman"/>
              </a:rPr>
              <a:t> </a:t>
            </a:r>
            <a:r>
              <a:rPr sz="771" b="1" spc="-10" dirty="0">
                <a:solidFill>
                  <a:prstClr val="black"/>
                </a:solidFill>
                <a:latin typeface="Times New Roman"/>
                <a:cs typeface="Times New Roman"/>
              </a:rPr>
              <a:t>S</a:t>
            </a:r>
            <a:r>
              <a:rPr sz="771" b="1" dirty="0">
                <a:solidFill>
                  <a:prstClr val="black"/>
                </a:solidFill>
                <a:latin typeface="Times New Roman"/>
                <a:cs typeface="Times New Roman"/>
              </a:rPr>
              <a:t>ARDIG</a:t>
            </a:r>
            <a:r>
              <a:rPr sz="771" b="1" spc="2" dirty="0">
                <a:solidFill>
                  <a:prstClr val="black"/>
                </a:solidFill>
                <a:latin typeface="Times New Roman"/>
                <a:cs typeface="Times New Roman"/>
              </a:rPr>
              <a:t>N</a:t>
            </a:r>
            <a:r>
              <a:rPr sz="771" b="1" dirty="0">
                <a:solidFill>
                  <a:prstClr val="black"/>
                </a:solidFill>
                <a:latin typeface="Times New Roman"/>
                <a:cs typeface="Times New Roman"/>
              </a:rPr>
              <a:t>A</a:t>
            </a:r>
            <a:endParaRPr sz="771">
              <a:solidFill>
                <a:prstClr val="black"/>
              </a:solidFill>
              <a:latin typeface="Times New Roman"/>
              <a:cs typeface="Times New Roman"/>
            </a:endParaRPr>
          </a:p>
          <a:p>
            <a:pPr algn="ctr" defTabSz="486369">
              <a:lnSpc>
                <a:spcPts val="878"/>
              </a:lnSpc>
              <a:spcBef>
                <a:spcPts val="1"/>
              </a:spcBef>
            </a:pPr>
            <a:r>
              <a:rPr sz="771" b="1" dirty="0">
                <a:solidFill>
                  <a:prstClr val="black"/>
                </a:solidFill>
                <a:latin typeface="Times New Roman"/>
                <a:cs typeface="Times New Roman"/>
              </a:rPr>
              <a:t>REGIONE </a:t>
            </a:r>
            <a:r>
              <a:rPr sz="771" b="1" spc="99" dirty="0">
                <a:solidFill>
                  <a:prstClr val="black"/>
                </a:solidFill>
                <a:latin typeface="Times New Roman"/>
                <a:cs typeface="Times New Roman"/>
              </a:rPr>
              <a:t> </a:t>
            </a:r>
            <a:r>
              <a:rPr sz="771" b="1" spc="-18" dirty="0">
                <a:solidFill>
                  <a:prstClr val="black"/>
                </a:solidFill>
                <a:latin typeface="Times New Roman"/>
                <a:cs typeface="Times New Roman"/>
              </a:rPr>
              <a:t>A</a:t>
            </a:r>
            <a:r>
              <a:rPr sz="771" b="1" dirty="0">
                <a:solidFill>
                  <a:prstClr val="black"/>
                </a:solidFill>
                <a:latin typeface="Times New Roman"/>
                <a:cs typeface="Times New Roman"/>
              </a:rPr>
              <a:t>U</a:t>
            </a:r>
            <a:r>
              <a:rPr sz="771" b="1" spc="-6" dirty="0">
                <a:solidFill>
                  <a:prstClr val="black"/>
                </a:solidFill>
                <a:latin typeface="Times New Roman"/>
                <a:cs typeface="Times New Roman"/>
              </a:rPr>
              <a:t>T</a:t>
            </a:r>
            <a:r>
              <a:rPr sz="771" b="1" dirty="0">
                <a:solidFill>
                  <a:prstClr val="black"/>
                </a:solidFill>
                <a:latin typeface="Times New Roman"/>
                <a:cs typeface="Times New Roman"/>
              </a:rPr>
              <a:t>O</a:t>
            </a:r>
            <a:r>
              <a:rPr sz="771" b="1" spc="9" dirty="0">
                <a:solidFill>
                  <a:prstClr val="black"/>
                </a:solidFill>
                <a:latin typeface="Times New Roman"/>
                <a:cs typeface="Times New Roman"/>
              </a:rPr>
              <a:t>N</a:t>
            </a:r>
            <a:r>
              <a:rPr sz="771" b="1" dirty="0">
                <a:solidFill>
                  <a:prstClr val="black"/>
                </a:solidFill>
                <a:latin typeface="Times New Roman"/>
                <a:cs typeface="Times New Roman"/>
              </a:rPr>
              <a:t>OMA</a:t>
            </a:r>
            <a:r>
              <a:rPr sz="771" b="1" spc="77" dirty="0">
                <a:solidFill>
                  <a:prstClr val="black"/>
                </a:solidFill>
                <a:latin typeface="Times New Roman"/>
                <a:cs typeface="Times New Roman"/>
              </a:rPr>
              <a:t> </a:t>
            </a:r>
            <a:r>
              <a:rPr sz="771" b="1" dirty="0">
                <a:solidFill>
                  <a:prstClr val="black"/>
                </a:solidFill>
                <a:latin typeface="Times New Roman"/>
                <a:cs typeface="Times New Roman"/>
              </a:rPr>
              <a:t>DEL</a:t>
            </a:r>
            <a:r>
              <a:rPr sz="771" b="1" spc="23" dirty="0">
                <a:solidFill>
                  <a:prstClr val="black"/>
                </a:solidFill>
                <a:latin typeface="Times New Roman"/>
                <a:cs typeface="Times New Roman"/>
              </a:rPr>
              <a:t>L</a:t>
            </a:r>
            <a:r>
              <a:rPr sz="771" b="1" dirty="0">
                <a:solidFill>
                  <a:prstClr val="black"/>
                </a:solidFill>
                <a:latin typeface="Times New Roman"/>
                <a:cs typeface="Times New Roman"/>
              </a:rPr>
              <a:t>A</a:t>
            </a:r>
            <a:r>
              <a:rPr sz="771" b="1" spc="-41" dirty="0">
                <a:solidFill>
                  <a:prstClr val="black"/>
                </a:solidFill>
                <a:latin typeface="Times New Roman"/>
                <a:cs typeface="Times New Roman"/>
              </a:rPr>
              <a:t> </a:t>
            </a:r>
            <a:r>
              <a:rPr sz="771" b="1" spc="-10" dirty="0">
                <a:solidFill>
                  <a:prstClr val="black"/>
                </a:solidFill>
                <a:latin typeface="Times New Roman"/>
                <a:cs typeface="Times New Roman"/>
              </a:rPr>
              <a:t>S</a:t>
            </a:r>
            <a:r>
              <a:rPr sz="771" b="1" dirty="0">
                <a:solidFill>
                  <a:prstClr val="black"/>
                </a:solidFill>
                <a:latin typeface="Times New Roman"/>
                <a:cs typeface="Times New Roman"/>
              </a:rPr>
              <a:t>ARDEG</a:t>
            </a:r>
            <a:r>
              <a:rPr sz="771" b="1" spc="2" dirty="0">
                <a:solidFill>
                  <a:prstClr val="black"/>
                </a:solidFill>
                <a:latin typeface="Times New Roman"/>
                <a:cs typeface="Times New Roman"/>
              </a:rPr>
              <a:t>N</a:t>
            </a:r>
            <a:r>
              <a:rPr sz="771" b="1" dirty="0">
                <a:solidFill>
                  <a:prstClr val="black"/>
                </a:solidFill>
                <a:latin typeface="Times New Roman"/>
                <a:cs typeface="Times New Roman"/>
              </a:rPr>
              <a:t>A</a:t>
            </a:r>
            <a:endParaRPr sz="771">
              <a:solidFill>
                <a:prstClr val="black"/>
              </a:solidFill>
              <a:latin typeface="Times New Roman"/>
              <a:cs typeface="Times New Roman"/>
            </a:endParaRPr>
          </a:p>
        </p:txBody>
      </p:sp>
      <p:sp>
        <p:nvSpPr>
          <p:cNvPr id="2" name="object 2"/>
          <p:cNvSpPr txBox="1"/>
          <p:nvPr/>
        </p:nvSpPr>
        <p:spPr>
          <a:xfrm>
            <a:off x="3206768" y="3767342"/>
            <a:ext cx="4290904" cy="253009"/>
          </a:xfrm>
          <a:prstGeom prst="rect">
            <a:avLst/>
          </a:prstGeom>
        </p:spPr>
        <p:txBody>
          <a:bodyPr wrap="square" lIns="0" tIns="0" rIns="0" bIns="0" rtlCol="0">
            <a:noAutofit/>
          </a:bodyPr>
          <a:lstStyle/>
          <a:p>
            <a:pPr algn="ctr" defTabSz="486369">
              <a:lnSpc>
                <a:spcPts val="851"/>
              </a:lnSpc>
              <a:spcBef>
                <a:spcPts val="43"/>
              </a:spcBef>
            </a:pPr>
            <a:r>
              <a:rPr sz="771" dirty="0">
                <a:solidFill>
                  <a:prstClr val="black"/>
                </a:solidFill>
                <a:latin typeface="Times New Roman"/>
                <a:cs typeface="Times New Roman"/>
              </a:rPr>
              <a:t>ASSESSORADU</a:t>
            </a:r>
            <a:r>
              <a:rPr sz="771" spc="40" dirty="0">
                <a:solidFill>
                  <a:prstClr val="black"/>
                </a:solidFill>
                <a:latin typeface="Times New Roman"/>
                <a:cs typeface="Times New Roman"/>
              </a:rPr>
              <a:t> </a:t>
            </a:r>
            <a:r>
              <a:rPr sz="771" dirty="0">
                <a:solidFill>
                  <a:prstClr val="black"/>
                </a:solidFill>
                <a:latin typeface="Times New Roman"/>
                <a:cs typeface="Times New Roman"/>
              </a:rPr>
              <a:t>DE</a:t>
            </a:r>
            <a:r>
              <a:rPr sz="771" spc="40" dirty="0">
                <a:solidFill>
                  <a:prstClr val="black"/>
                </a:solidFill>
                <a:latin typeface="Times New Roman"/>
                <a:cs typeface="Times New Roman"/>
              </a:rPr>
              <a:t> </a:t>
            </a:r>
            <a:r>
              <a:rPr sz="771" dirty="0">
                <a:solidFill>
                  <a:prstClr val="black"/>
                </a:solidFill>
                <a:latin typeface="Times New Roman"/>
                <a:cs typeface="Times New Roman"/>
              </a:rPr>
              <a:t>SOS </a:t>
            </a:r>
            <a:r>
              <a:rPr sz="771" spc="55" dirty="0">
                <a:solidFill>
                  <a:prstClr val="black"/>
                </a:solidFill>
                <a:latin typeface="Times New Roman"/>
                <a:cs typeface="Times New Roman"/>
              </a:rPr>
              <a:t> </a:t>
            </a:r>
            <a:r>
              <a:rPr sz="771" dirty="0">
                <a:solidFill>
                  <a:prstClr val="black"/>
                </a:solidFill>
                <a:latin typeface="Times New Roman"/>
                <a:cs typeface="Times New Roman"/>
              </a:rPr>
              <a:t>A</a:t>
            </a:r>
            <a:r>
              <a:rPr sz="771" spc="-40" dirty="0">
                <a:solidFill>
                  <a:prstClr val="black"/>
                </a:solidFill>
                <a:latin typeface="Times New Roman"/>
                <a:cs typeface="Times New Roman"/>
              </a:rPr>
              <a:t>F</a:t>
            </a:r>
            <a:r>
              <a:rPr sz="771" dirty="0">
                <a:solidFill>
                  <a:prstClr val="black"/>
                </a:solidFill>
                <a:latin typeface="Times New Roman"/>
                <a:cs typeface="Times New Roman"/>
              </a:rPr>
              <a:t>ÀRIOS</a:t>
            </a:r>
            <a:r>
              <a:rPr sz="771" spc="189" dirty="0">
                <a:solidFill>
                  <a:prstClr val="black"/>
                </a:solidFill>
                <a:latin typeface="Times New Roman"/>
                <a:cs typeface="Times New Roman"/>
              </a:rPr>
              <a:t> </a:t>
            </a:r>
            <a:r>
              <a:rPr sz="771" dirty="0">
                <a:solidFill>
                  <a:prstClr val="black"/>
                </a:solidFill>
                <a:latin typeface="Times New Roman"/>
                <a:cs typeface="Times New Roman"/>
              </a:rPr>
              <a:t>GENERALES,</a:t>
            </a:r>
            <a:r>
              <a:rPr sz="771" spc="144" dirty="0">
                <a:solidFill>
                  <a:prstClr val="black"/>
                </a:solidFill>
                <a:latin typeface="Times New Roman"/>
                <a:cs typeface="Times New Roman"/>
              </a:rPr>
              <a:t> </a:t>
            </a:r>
            <a:r>
              <a:rPr sz="771" dirty="0">
                <a:solidFill>
                  <a:prstClr val="black"/>
                </a:solidFill>
                <a:latin typeface="Times New Roman"/>
                <a:cs typeface="Times New Roman"/>
              </a:rPr>
              <a:t>PERSO</a:t>
            </a:r>
            <a:r>
              <a:rPr sz="771" spc="5" dirty="0">
                <a:solidFill>
                  <a:prstClr val="black"/>
                </a:solidFill>
                <a:latin typeface="Times New Roman"/>
                <a:cs typeface="Times New Roman"/>
              </a:rPr>
              <a:t>N</a:t>
            </a:r>
            <a:r>
              <a:rPr sz="771" dirty="0">
                <a:solidFill>
                  <a:prstClr val="black"/>
                </a:solidFill>
                <a:latin typeface="Times New Roman"/>
                <a:cs typeface="Times New Roman"/>
              </a:rPr>
              <a:t>ALE</a:t>
            </a:r>
            <a:r>
              <a:rPr sz="771" spc="137" dirty="0">
                <a:solidFill>
                  <a:prstClr val="black"/>
                </a:solidFill>
                <a:latin typeface="Times New Roman"/>
                <a:cs typeface="Times New Roman"/>
              </a:rPr>
              <a:t> </a:t>
            </a:r>
            <a:r>
              <a:rPr sz="771" dirty="0">
                <a:solidFill>
                  <a:prstClr val="black"/>
                </a:solidFill>
                <a:latin typeface="Times New Roman"/>
                <a:cs typeface="Times New Roman"/>
              </a:rPr>
              <a:t>E</a:t>
            </a:r>
            <a:r>
              <a:rPr sz="771" spc="22" dirty="0">
                <a:solidFill>
                  <a:prstClr val="black"/>
                </a:solidFill>
                <a:latin typeface="Times New Roman"/>
                <a:cs typeface="Times New Roman"/>
              </a:rPr>
              <a:t> </a:t>
            </a:r>
            <a:r>
              <a:rPr sz="771" dirty="0">
                <a:solidFill>
                  <a:prstClr val="black"/>
                </a:solidFill>
                <a:latin typeface="Times New Roman"/>
                <a:cs typeface="Times New Roman"/>
              </a:rPr>
              <a:t>REFORMA</a:t>
            </a:r>
            <a:r>
              <a:rPr sz="771" spc="160" dirty="0">
                <a:solidFill>
                  <a:prstClr val="black"/>
                </a:solidFill>
                <a:latin typeface="Times New Roman"/>
                <a:cs typeface="Times New Roman"/>
              </a:rPr>
              <a:t> </a:t>
            </a:r>
            <a:r>
              <a:rPr sz="771" dirty="0">
                <a:solidFill>
                  <a:prstClr val="black"/>
                </a:solidFill>
                <a:latin typeface="Times New Roman"/>
                <a:cs typeface="Times New Roman"/>
              </a:rPr>
              <a:t>DE</a:t>
            </a:r>
            <a:r>
              <a:rPr sz="771" spc="40" dirty="0">
                <a:solidFill>
                  <a:prstClr val="black"/>
                </a:solidFill>
                <a:latin typeface="Times New Roman"/>
                <a:cs typeface="Times New Roman"/>
              </a:rPr>
              <a:t> </a:t>
            </a:r>
            <a:r>
              <a:rPr sz="771" spc="-5" dirty="0">
                <a:solidFill>
                  <a:prstClr val="black"/>
                </a:solidFill>
                <a:latin typeface="Times New Roman"/>
                <a:cs typeface="Times New Roman"/>
              </a:rPr>
              <a:t>S</a:t>
            </a:r>
            <a:r>
              <a:rPr sz="771" dirty="0">
                <a:solidFill>
                  <a:prstClr val="black"/>
                </a:solidFill>
                <a:latin typeface="Times New Roman"/>
                <a:cs typeface="Times New Roman"/>
              </a:rPr>
              <a:t>A</a:t>
            </a:r>
            <a:r>
              <a:rPr sz="771" spc="108" dirty="0">
                <a:solidFill>
                  <a:prstClr val="black"/>
                </a:solidFill>
                <a:latin typeface="Times New Roman"/>
                <a:cs typeface="Times New Roman"/>
              </a:rPr>
              <a:t> </a:t>
            </a:r>
            <a:r>
              <a:rPr sz="771" dirty="0">
                <a:solidFill>
                  <a:prstClr val="black"/>
                </a:solidFill>
                <a:latin typeface="Times New Roman"/>
                <a:cs typeface="Times New Roman"/>
              </a:rPr>
              <a:t>REGIONE</a:t>
            </a:r>
            <a:endParaRPr sz="771">
              <a:solidFill>
                <a:prstClr val="black"/>
              </a:solidFill>
              <a:latin typeface="Times New Roman"/>
              <a:cs typeface="Times New Roman"/>
            </a:endParaRPr>
          </a:p>
          <a:p>
            <a:pPr marL="142857" marR="149533" algn="ctr" defTabSz="486369">
              <a:lnSpc>
                <a:spcPct val="95825"/>
              </a:lnSpc>
              <a:spcBef>
                <a:spcPts val="167"/>
              </a:spcBef>
            </a:pPr>
            <a:r>
              <a:rPr sz="771" dirty="0">
                <a:solidFill>
                  <a:prstClr val="black"/>
                </a:solidFill>
                <a:latin typeface="Times New Roman"/>
                <a:cs typeface="Times New Roman"/>
              </a:rPr>
              <a:t>ASSESSOR</a:t>
            </a:r>
            <a:r>
              <a:rPr sz="771" spc="-31" dirty="0">
                <a:solidFill>
                  <a:prstClr val="black"/>
                </a:solidFill>
                <a:latin typeface="Times New Roman"/>
                <a:cs typeface="Times New Roman"/>
              </a:rPr>
              <a:t>A</a:t>
            </a:r>
            <a:r>
              <a:rPr sz="771" spc="-18" dirty="0">
                <a:solidFill>
                  <a:prstClr val="black"/>
                </a:solidFill>
                <a:latin typeface="Times New Roman"/>
                <a:cs typeface="Times New Roman"/>
              </a:rPr>
              <a:t>T</a:t>
            </a:r>
            <a:r>
              <a:rPr sz="771" dirty="0">
                <a:solidFill>
                  <a:prstClr val="black"/>
                </a:solidFill>
                <a:latin typeface="Times New Roman"/>
                <a:cs typeface="Times New Roman"/>
              </a:rPr>
              <a:t>O</a:t>
            </a:r>
            <a:r>
              <a:rPr sz="771" spc="50" dirty="0">
                <a:solidFill>
                  <a:prstClr val="black"/>
                </a:solidFill>
                <a:latin typeface="Times New Roman"/>
                <a:cs typeface="Times New Roman"/>
              </a:rPr>
              <a:t> </a:t>
            </a:r>
            <a:r>
              <a:rPr sz="771" dirty="0">
                <a:solidFill>
                  <a:prstClr val="black"/>
                </a:solidFill>
                <a:latin typeface="Times New Roman"/>
                <a:cs typeface="Times New Roman"/>
              </a:rPr>
              <a:t>DEGLI</a:t>
            </a:r>
            <a:r>
              <a:rPr sz="771" spc="4" dirty="0">
                <a:solidFill>
                  <a:prstClr val="black"/>
                </a:solidFill>
                <a:latin typeface="Times New Roman"/>
                <a:cs typeface="Times New Roman"/>
              </a:rPr>
              <a:t> </a:t>
            </a:r>
            <a:r>
              <a:rPr sz="771" dirty="0">
                <a:solidFill>
                  <a:prstClr val="black"/>
                </a:solidFill>
                <a:latin typeface="Times New Roman"/>
                <a:cs typeface="Times New Roman"/>
              </a:rPr>
              <a:t>AF</a:t>
            </a:r>
            <a:r>
              <a:rPr sz="771" spc="-40" dirty="0">
                <a:solidFill>
                  <a:prstClr val="black"/>
                </a:solidFill>
                <a:latin typeface="Times New Roman"/>
                <a:cs typeface="Times New Roman"/>
              </a:rPr>
              <a:t>F</a:t>
            </a:r>
            <a:r>
              <a:rPr sz="771" dirty="0">
                <a:solidFill>
                  <a:prstClr val="black"/>
                </a:solidFill>
                <a:latin typeface="Times New Roman"/>
                <a:cs typeface="Times New Roman"/>
              </a:rPr>
              <a:t>ARI</a:t>
            </a:r>
            <a:r>
              <a:rPr sz="771" spc="-18" dirty="0">
                <a:solidFill>
                  <a:prstClr val="black"/>
                </a:solidFill>
                <a:latin typeface="Times New Roman"/>
                <a:cs typeface="Times New Roman"/>
              </a:rPr>
              <a:t> </a:t>
            </a:r>
            <a:r>
              <a:rPr sz="771" dirty="0">
                <a:solidFill>
                  <a:prstClr val="black"/>
                </a:solidFill>
                <a:latin typeface="Times New Roman"/>
                <a:cs typeface="Times New Roman"/>
              </a:rPr>
              <a:t>GENERALI,</a:t>
            </a:r>
            <a:r>
              <a:rPr sz="771" spc="90" dirty="0">
                <a:solidFill>
                  <a:prstClr val="black"/>
                </a:solidFill>
                <a:latin typeface="Times New Roman"/>
                <a:cs typeface="Times New Roman"/>
              </a:rPr>
              <a:t> </a:t>
            </a:r>
            <a:r>
              <a:rPr sz="771" dirty="0">
                <a:solidFill>
                  <a:prstClr val="black"/>
                </a:solidFill>
                <a:latin typeface="Times New Roman"/>
                <a:cs typeface="Times New Roman"/>
              </a:rPr>
              <a:t>PERSO</a:t>
            </a:r>
            <a:r>
              <a:rPr sz="771" spc="5" dirty="0">
                <a:solidFill>
                  <a:prstClr val="black"/>
                </a:solidFill>
                <a:latin typeface="Times New Roman"/>
                <a:cs typeface="Times New Roman"/>
              </a:rPr>
              <a:t>N</a:t>
            </a:r>
            <a:r>
              <a:rPr sz="771" dirty="0">
                <a:solidFill>
                  <a:prstClr val="black"/>
                </a:solidFill>
                <a:latin typeface="Times New Roman"/>
                <a:cs typeface="Times New Roman"/>
              </a:rPr>
              <a:t>ALE</a:t>
            </a:r>
            <a:r>
              <a:rPr sz="771" spc="137" dirty="0">
                <a:solidFill>
                  <a:prstClr val="black"/>
                </a:solidFill>
                <a:latin typeface="Times New Roman"/>
                <a:cs typeface="Times New Roman"/>
              </a:rPr>
              <a:t> </a:t>
            </a:r>
            <a:r>
              <a:rPr sz="771" dirty="0">
                <a:solidFill>
                  <a:prstClr val="black"/>
                </a:solidFill>
                <a:latin typeface="Times New Roman"/>
                <a:cs typeface="Times New Roman"/>
              </a:rPr>
              <a:t>E</a:t>
            </a:r>
            <a:r>
              <a:rPr sz="771" spc="22" dirty="0">
                <a:solidFill>
                  <a:prstClr val="black"/>
                </a:solidFill>
                <a:latin typeface="Times New Roman"/>
                <a:cs typeface="Times New Roman"/>
              </a:rPr>
              <a:t> </a:t>
            </a:r>
            <a:r>
              <a:rPr sz="771" dirty="0">
                <a:solidFill>
                  <a:prstClr val="black"/>
                </a:solidFill>
                <a:latin typeface="Times New Roman"/>
                <a:cs typeface="Times New Roman"/>
              </a:rPr>
              <a:t>RIFORMA</a:t>
            </a:r>
            <a:r>
              <a:rPr sz="771" spc="162" dirty="0">
                <a:solidFill>
                  <a:prstClr val="black"/>
                </a:solidFill>
                <a:latin typeface="Times New Roman"/>
                <a:cs typeface="Times New Roman"/>
              </a:rPr>
              <a:t> </a:t>
            </a:r>
            <a:r>
              <a:rPr sz="771" dirty="0">
                <a:solidFill>
                  <a:prstClr val="black"/>
                </a:solidFill>
                <a:latin typeface="Times New Roman"/>
                <a:cs typeface="Times New Roman"/>
              </a:rPr>
              <a:t>DEL</a:t>
            </a:r>
            <a:r>
              <a:rPr sz="771" spc="29" dirty="0">
                <a:solidFill>
                  <a:prstClr val="black"/>
                </a:solidFill>
                <a:latin typeface="Times New Roman"/>
                <a:cs typeface="Times New Roman"/>
              </a:rPr>
              <a:t>L</a:t>
            </a:r>
            <a:r>
              <a:rPr sz="771" dirty="0">
                <a:solidFill>
                  <a:prstClr val="black"/>
                </a:solidFill>
                <a:latin typeface="Times New Roman"/>
                <a:cs typeface="Times New Roman"/>
              </a:rPr>
              <a:t>A</a:t>
            </a:r>
            <a:r>
              <a:rPr sz="771" spc="70" dirty="0">
                <a:solidFill>
                  <a:prstClr val="black"/>
                </a:solidFill>
                <a:latin typeface="Times New Roman"/>
                <a:cs typeface="Times New Roman"/>
              </a:rPr>
              <a:t> </a:t>
            </a:r>
            <a:r>
              <a:rPr sz="771" dirty="0">
                <a:solidFill>
                  <a:prstClr val="black"/>
                </a:solidFill>
                <a:latin typeface="Times New Roman"/>
                <a:cs typeface="Times New Roman"/>
              </a:rPr>
              <a:t>REGIONE</a:t>
            </a:r>
            <a:endParaRPr sz="771">
              <a:solidFill>
                <a:prstClr val="black"/>
              </a:solidFill>
              <a:latin typeface="Times New Roman"/>
              <a:cs typeface="Times New Roman"/>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C023527B-1AC2-45A5-A6F0-D3B93E5748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Elementi multimediali online 1" title="Healthy use of laptops at Home">
            <a:hlinkClick r:id="" action="ppaction://media"/>
            <a:extLst>
              <a:ext uri="{FF2B5EF4-FFF2-40B4-BE49-F238E27FC236}">
                <a16:creationId xmlns:a16="http://schemas.microsoft.com/office/drawing/2014/main" id="{F55601A0-AAEC-400D-90CD-4E999B6843CC}"/>
              </a:ext>
            </a:extLst>
          </p:cNvPr>
          <p:cNvPicPr>
            <a:picLocks noRot="1" noChangeAspect="1"/>
          </p:cNvPicPr>
          <p:nvPr>
            <a:videoFile r:link="rId1"/>
          </p:nvPr>
        </p:nvPicPr>
        <p:blipFill>
          <a:blip r:embed="rId6"/>
          <a:stretch>
            <a:fillRect/>
          </a:stretch>
        </p:blipFill>
        <p:spPr>
          <a:xfrm>
            <a:off x="2222500" y="1187450"/>
            <a:ext cx="5829300" cy="4368800"/>
          </a:xfrm>
          <a:prstGeom prst="rect">
            <a:avLst/>
          </a:prstGeom>
        </p:spPr>
      </p:pic>
      <p:sp>
        <p:nvSpPr>
          <p:cNvPr id="8" name="Rettangolo 7">
            <a:extLst>
              <a:ext uri="{FF2B5EF4-FFF2-40B4-BE49-F238E27FC236}">
                <a16:creationId xmlns:a16="http://schemas.microsoft.com/office/drawing/2014/main" id="{7A55777E-D859-4FF3-9C22-1533F69018CC}"/>
              </a:ext>
            </a:extLst>
          </p:cNvPr>
          <p:cNvSpPr/>
          <p:nvPr/>
        </p:nvSpPr>
        <p:spPr>
          <a:xfrm>
            <a:off x="2451100" y="349250"/>
            <a:ext cx="53340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Guardiamo un piccolo video che ci fa vedere le posizioni corrette per l’uso di VDT</a:t>
            </a:r>
          </a:p>
        </p:txBody>
      </p:sp>
    </p:spTree>
    <p:extLst>
      <p:ext uri="{BB962C8B-B14F-4D97-AF65-F5344CB8AC3E}">
        <p14:creationId xmlns:p14="http://schemas.microsoft.com/office/powerpoint/2010/main" val="10433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C023527B-1AC2-45A5-A6F0-D3B93E5748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1FEE52A5-7D9B-4BD1-A939-888543B9AF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478" y="2692660"/>
            <a:ext cx="3810000" cy="3810000"/>
          </a:xfrm>
          <a:prstGeom prst="rect">
            <a:avLst/>
          </a:prstGeom>
        </p:spPr>
      </p:pic>
      <p:sp>
        <p:nvSpPr>
          <p:cNvPr id="11" name="Fumetto: ovale 10">
            <a:extLst>
              <a:ext uri="{FF2B5EF4-FFF2-40B4-BE49-F238E27FC236}">
                <a16:creationId xmlns:a16="http://schemas.microsoft.com/office/drawing/2014/main" id="{657D10C2-C406-40C5-9C8C-F2786DEBB126}"/>
              </a:ext>
            </a:extLst>
          </p:cNvPr>
          <p:cNvSpPr/>
          <p:nvPr/>
        </p:nvSpPr>
        <p:spPr>
          <a:xfrm>
            <a:off x="3898900" y="349251"/>
            <a:ext cx="4190999" cy="223531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Io sono una lavoratrice della Regione Sardegna e da domani dovrò lavorare in lavoro agile. Il mio obiettivo è fare lavoro « sicuro» Ho qualche domanda da porre….</a:t>
            </a:r>
          </a:p>
        </p:txBody>
      </p:sp>
      <p:sp>
        <p:nvSpPr>
          <p:cNvPr id="12" name="CasellaDiTesto 11">
            <a:extLst>
              <a:ext uri="{FF2B5EF4-FFF2-40B4-BE49-F238E27FC236}">
                <a16:creationId xmlns:a16="http://schemas.microsoft.com/office/drawing/2014/main" id="{ADC57828-EAAC-43EE-AE01-E5ED843AE48F}"/>
              </a:ext>
            </a:extLst>
          </p:cNvPr>
          <p:cNvSpPr txBox="1"/>
          <p:nvPr/>
        </p:nvSpPr>
        <p:spPr>
          <a:xfrm>
            <a:off x="5981915" y="3781371"/>
            <a:ext cx="3819187" cy="2031325"/>
          </a:xfrm>
          <a:prstGeom prst="rect">
            <a:avLst/>
          </a:prstGeom>
          <a:noFill/>
        </p:spPr>
        <p:txBody>
          <a:bodyPr wrap="none" rtlCol="0">
            <a:spAutoFit/>
          </a:bodyPr>
          <a:lstStyle/>
          <a:p>
            <a:r>
              <a:rPr lang="it-IT" dirty="0"/>
              <a:t>Eleonora lavora all’assessorato</a:t>
            </a:r>
          </a:p>
          <a:p>
            <a:r>
              <a:rPr lang="it-IT" dirty="0"/>
              <a:t>per il futuro ; </a:t>
            </a:r>
          </a:p>
          <a:p>
            <a:r>
              <a:rPr lang="it-IT" dirty="0"/>
              <a:t>è normale che si ponga delle domande</a:t>
            </a:r>
          </a:p>
          <a:p>
            <a:endParaRPr lang="it-IT" dirty="0"/>
          </a:p>
          <a:p>
            <a:endParaRPr lang="it-IT" dirty="0"/>
          </a:p>
          <a:p>
            <a:endParaRPr lang="it-IT" dirty="0"/>
          </a:p>
          <a:p>
            <a:endParaRPr lang="it-IT" dirty="0"/>
          </a:p>
        </p:txBody>
      </p:sp>
    </p:spTree>
    <p:extLst>
      <p:ext uri="{BB962C8B-B14F-4D97-AF65-F5344CB8AC3E}">
        <p14:creationId xmlns:p14="http://schemas.microsoft.com/office/powerpoint/2010/main" val="26137074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tangolo 13">
            <a:extLst>
              <a:ext uri="{FF2B5EF4-FFF2-40B4-BE49-F238E27FC236}">
                <a16:creationId xmlns:a16="http://schemas.microsoft.com/office/drawing/2014/main" id="{763BD783-BC7E-409A-BE69-5A5613D30CCD}"/>
              </a:ext>
            </a:extLst>
          </p:cNvPr>
          <p:cNvSpPr/>
          <p:nvPr/>
        </p:nvSpPr>
        <p:spPr>
          <a:xfrm>
            <a:off x="2844252" y="3593584"/>
            <a:ext cx="184731" cy="369332"/>
          </a:xfrm>
          <a:prstGeom prst="rect">
            <a:avLst/>
          </a:prstGeom>
        </p:spPr>
        <p:txBody>
          <a:bodyPr wrap="none">
            <a:spAutoFit/>
          </a:bodyPr>
          <a:lstStyle/>
          <a:p>
            <a:endParaRPr lang="it-IT" dirty="0"/>
          </a:p>
        </p:txBody>
      </p:sp>
      <p:sp>
        <p:nvSpPr>
          <p:cNvPr id="18" name="Rettangolo 17">
            <a:extLst>
              <a:ext uri="{FF2B5EF4-FFF2-40B4-BE49-F238E27FC236}">
                <a16:creationId xmlns:a16="http://schemas.microsoft.com/office/drawing/2014/main" id="{A3DD94FD-BFCC-47B2-A5F5-06054DEEB786}"/>
              </a:ext>
            </a:extLst>
          </p:cNvPr>
          <p:cNvSpPr/>
          <p:nvPr/>
        </p:nvSpPr>
        <p:spPr>
          <a:xfrm>
            <a:off x="509723" y="4917502"/>
            <a:ext cx="10287000" cy="369332"/>
          </a:xfrm>
          <a:prstGeom prst="rect">
            <a:avLst/>
          </a:prstGeom>
        </p:spPr>
        <p:txBody>
          <a:bodyPr wrap="square">
            <a:spAutoFit/>
          </a:bodyPr>
          <a:lstStyle/>
          <a:p>
            <a:r>
              <a:rPr lang="it-IT" dirty="0">
                <a:hlinkClick r:id="rId5"/>
              </a:rPr>
              <a:t>http://www.inrs.fr/risques/teletravail-situation-exceptionnelle/ce-qu-il-faut-retenir.html</a:t>
            </a:r>
            <a:endParaRPr lang="it-IT" dirty="0"/>
          </a:p>
        </p:txBody>
      </p:sp>
      <p:pic>
        <p:nvPicPr>
          <p:cNvPr id="20" name="Immagine 19">
            <a:extLst>
              <a:ext uri="{FF2B5EF4-FFF2-40B4-BE49-F238E27FC236}">
                <a16:creationId xmlns:a16="http://schemas.microsoft.com/office/drawing/2014/main" id="{82FEA48E-1BDA-42DB-93B2-A8A51012A2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5500" y="2415853"/>
            <a:ext cx="1839689" cy="1839689"/>
          </a:xfrm>
          <a:prstGeom prst="rect">
            <a:avLst/>
          </a:prstGeom>
        </p:spPr>
      </p:pic>
      <p:sp>
        <p:nvSpPr>
          <p:cNvPr id="22" name="Fumetto: ovale 21">
            <a:extLst>
              <a:ext uri="{FF2B5EF4-FFF2-40B4-BE49-F238E27FC236}">
                <a16:creationId xmlns:a16="http://schemas.microsoft.com/office/drawing/2014/main" id="{5BE817AF-2A55-473E-8F77-185A90313DEC}"/>
              </a:ext>
            </a:extLst>
          </p:cNvPr>
          <p:cNvSpPr/>
          <p:nvPr/>
        </p:nvSpPr>
        <p:spPr>
          <a:xfrm>
            <a:off x="4074681" y="248796"/>
            <a:ext cx="3521775" cy="183968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E negli altri paesi come si affronta la sicurezza dello </a:t>
            </a:r>
            <a:r>
              <a:rPr lang="it-IT" dirty="0" err="1"/>
              <a:t>smartworking</a:t>
            </a:r>
            <a:r>
              <a:rPr lang="it-IT" dirty="0"/>
              <a:t>?</a:t>
            </a:r>
          </a:p>
        </p:txBody>
      </p:sp>
      <p:sp>
        <p:nvSpPr>
          <p:cNvPr id="26" name="Rettangolo 25">
            <a:extLst>
              <a:ext uri="{FF2B5EF4-FFF2-40B4-BE49-F238E27FC236}">
                <a16:creationId xmlns:a16="http://schemas.microsoft.com/office/drawing/2014/main" id="{F19FDA24-22E0-44BB-9C6A-D03020D5DFA6}"/>
              </a:ext>
            </a:extLst>
          </p:cNvPr>
          <p:cNvSpPr/>
          <p:nvPr/>
        </p:nvSpPr>
        <p:spPr>
          <a:xfrm>
            <a:off x="665844" y="5751023"/>
            <a:ext cx="7239000" cy="369332"/>
          </a:xfrm>
          <a:prstGeom prst="rect">
            <a:avLst/>
          </a:prstGeom>
        </p:spPr>
        <p:txBody>
          <a:bodyPr wrap="square">
            <a:spAutoFit/>
          </a:bodyPr>
          <a:lstStyle/>
          <a:p>
            <a:r>
              <a:rPr lang="it-IT" dirty="0">
                <a:hlinkClick r:id="rId7"/>
              </a:rPr>
              <a:t>https://www.shponline.co.uk/lone-working/home-working/</a:t>
            </a:r>
            <a:endParaRPr lang="it-IT" dirty="0"/>
          </a:p>
        </p:txBody>
      </p:sp>
    </p:spTree>
    <p:extLst>
      <p:ext uri="{BB962C8B-B14F-4D97-AF65-F5344CB8AC3E}">
        <p14:creationId xmlns:p14="http://schemas.microsoft.com/office/powerpoint/2010/main" val="13637441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13F1FF6B-7FA7-4C12-9744-C4936DF8B19E}"/>
              </a:ext>
            </a:extLst>
          </p:cNvPr>
          <p:cNvSpPr/>
          <p:nvPr/>
        </p:nvSpPr>
        <p:spPr>
          <a:xfrm>
            <a:off x="1092228" y="1263650"/>
            <a:ext cx="8077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Come si lavora ora negli uffici della Regione Sardegna per chi non è in lavoro agile ( o forse è meglio dire come si dovrebbe lavorare? )</a:t>
            </a:r>
          </a:p>
        </p:txBody>
      </p:sp>
      <p:sp>
        <p:nvSpPr>
          <p:cNvPr id="3" name="Rettangolo 2">
            <a:extLst>
              <a:ext uri="{FF2B5EF4-FFF2-40B4-BE49-F238E27FC236}">
                <a16:creationId xmlns:a16="http://schemas.microsoft.com/office/drawing/2014/main" id="{3A07B1B2-628C-4EB7-AB62-AF633F54C503}"/>
              </a:ext>
            </a:extLst>
          </p:cNvPr>
          <p:cNvSpPr/>
          <p:nvPr/>
        </p:nvSpPr>
        <p:spPr>
          <a:xfrm>
            <a:off x="1092228" y="2463137"/>
            <a:ext cx="8077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Facciamo una simulazione, sul filo dell’ironia. Chiediamo ad Eleonora di accompagnarci </a:t>
            </a:r>
          </a:p>
        </p:txBody>
      </p:sp>
      <p:sp>
        <p:nvSpPr>
          <p:cNvPr id="8" name="Fumetto: rettangolo con angoli arrotondati 7">
            <a:extLst>
              <a:ext uri="{FF2B5EF4-FFF2-40B4-BE49-F238E27FC236}">
                <a16:creationId xmlns:a16="http://schemas.microsoft.com/office/drawing/2014/main" id="{9291C1DD-A58C-43C6-9E1F-C347DF5F4419}"/>
              </a:ext>
            </a:extLst>
          </p:cNvPr>
          <p:cNvSpPr/>
          <p:nvPr/>
        </p:nvSpPr>
        <p:spPr>
          <a:xfrm>
            <a:off x="2374900" y="385826"/>
            <a:ext cx="4495800" cy="61264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Torniamo ora con i piedi per terra</a:t>
            </a:r>
          </a:p>
        </p:txBody>
      </p:sp>
      <p:pic>
        <p:nvPicPr>
          <p:cNvPr id="9" name="Immagine 8">
            <a:extLst>
              <a:ext uri="{FF2B5EF4-FFF2-40B4-BE49-F238E27FC236}">
                <a16:creationId xmlns:a16="http://schemas.microsoft.com/office/drawing/2014/main" id="{D7E4C552-957D-4162-A632-1B7F46EE46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5300" y="4409041"/>
            <a:ext cx="2155377" cy="2155377"/>
          </a:xfrm>
          <a:prstGeom prst="rect">
            <a:avLst/>
          </a:prstGeom>
        </p:spPr>
      </p:pic>
      <p:sp>
        <p:nvSpPr>
          <p:cNvPr id="10" name="Fumetto: ovale 9">
            <a:extLst>
              <a:ext uri="{FF2B5EF4-FFF2-40B4-BE49-F238E27FC236}">
                <a16:creationId xmlns:a16="http://schemas.microsoft.com/office/drawing/2014/main" id="{DE48247B-A61C-4B4C-87BD-B8887A8A4A4A}"/>
              </a:ext>
            </a:extLst>
          </p:cNvPr>
          <p:cNvSpPr/>
          <p:nvPr/>
        </p:nvSpPr>
        <p:spPr>
          <a:xfrm>
            <a:off x="2842989" y="3662624"/>
            <a:ext cx="2884712" cy="106801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Volentieri!</a:t>
            </a:r>
          </a:p>
          <a:p>
            <a:pPr algn="ctr"/>
            <a:endParaRPr lang="it-IT" dirty="0"/>
          </a:p>
        </p:txBody>
      </p:sp>
    </p:spTree>
    <p:extLst>
      <p:ext uri="{BB962C8B-B14F-4D97-AF65-F5344CB8AC3E}">
        <p14:creationId xmlns:p14="http://schemas.microsoft.com/office/powerpoint/2010/main" val="20916453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a:extLst>
              <a:ext uri="{FF2B5EF4-FFF2-40B4-BE49-F238E27FC236}">
                <a16:creationId xmlns:a16="http://schemas.microsoft.com/office/drawing/2014/main" id="{E5F84D2A-B99D-4ABE-9178-F0F0463D35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3957" y="2940050"/>
            <a:ext cx="2930480" cy="2930480"/>
          </a:xfrm>
          <a:prstGeom prst="rect">
            <a:avLst/>
          </a:prstGeom>
        </p:spPr>
      </p:pic>
      <p:sp>
        <p:nvSpPr>
          <p:cNvPr id="9" name="Fumetto: ovale 8">
            <a:extLst>
              <a:ext uri="{FF2B5EF4-FFF2-40B4-BE49-F238E27FC236}">
                <a16:creationId xmlns:a16="http://schemas.microsoft.com/office/drawing/2014/main" id="{CFCB4B6B-2D6F-4757-875D-BCC20FF2C6EA}"/>
              </a:ext>
            </a:extLst>
          </p:cNvPr>
          <p:cNvSpPr/>
          <p:nvPr/>
        </p:nvSpPr>
        <p:spPr>
          <a:xfrm>
            <a:off x="4584700" y="730249"/>
            <a:ext cx="3521775" cy="183968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Seguitemi; vado all’Assessorato al futuro</a:t>
            </a:r>
          </a:p>
          <a:p>
            <a:pPr algn="ctr"/>
            <a:endParaRPr lang="it-IT" dirty="0"/>
          </a:p>
        </p:txBody>
      </p:sp>
    </p:spTree>
    <p:extLst>
      <p:ext uri="{BB962C8B-B14F-4D97-AF65-F5344CB8AC3E}">
        <p14:creationId xmlns:p14="http://schemas.microsoft.com/office/powerpoint/2010/main" val="31186599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E8E086ED-E5AB-4816-9128-E02D53F63463}"/>
              </a:ext>
            </a:extLst>
          </p:cNvPr>
          <p:cNvSpPr/>
          <p:nvPr/>
        </p:nvSpPr>
        <p:spPr>
          <a:xfrm>
            <a:off x="13501" y="196850"/>
            <a:ext cx="10584568" cy="594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dirty="0"/>
              <a:t>Eccomi arrivata al portone principale dell’Assessorato al futuro; è stato facile trovare parcheggio.</a:t>
            </a:r>
          </a:p>
          <a:p>
            <a:pPr algn="just"/>
            <a:r>
              <a:rPr lang="it-IT" dirty="0"/>
              <a:t>Mi presento alla guardia giurata rigorosamente in mascherina dietro la postazione a vetri della guardiola.</a:t>
            </a:r>
          </a:p>
          <a:p>
            <a:pPr algn="just"/>
            <a:r>
              <a:rPr lang="it-IT" dirty="0"/>
              <a:t>La guardia prende nota dei miei dati</a:t>
            </a:r>
          </a:p>
          <a:p>
            <a:pPr algn="just"/>
            <a:r>
              <a:rPr lang="it-IT" dirty="0"/>
              <a:t>- </a:t>
            </a:r>
            <a:r>
              <a:rPr lang="it-IT" dirty="0">
                <a:solidFill>
                  <a:schemeClr val="tx1"/>
                </a:solidFill>
              </a:rPr>
              <a:t>Li devo inviare al responsabile della sicurezza </a:t>
            </a:r>
            <a:r>
              <a:rPr lang="it-IT" dirty="0">
                <a:solidFill>
                  <a:srgbClr val="FF0000"/>
                </a:solidFill>
              </a:rPr>
              <a:t>( chi sarà? ), </a:t>
            </a:r>
            <a:r>
              <a:rPr lang="it-IT" dirty="0">
                <a:solidFill>
                  <a:schemeClr val="tx1"/>
                </a:solidFill>
              </a:rPr>
              <a:t>lui deve tener conto delle persone che sono nell’edificio e deve segnalare la sua presenza al preposto, agli addetti al pronto soccorso , all’emergenza e all’antincendio.</a:t>
            </a:r>
          </a:p>
          <a:p>
            <a:pPr algn="just"/>
            <a:r>
              <a:rPr lang="it-IT" dirty="0">
                <a:solidFill>
                  <a:schemeClr val="bg1"/>
                </a:solidFill>
              </a:rPr>
              <a:t>-Certo, capisco….</a:t>
            </a:r>
          </a:p>
          <a:p>
            <a:pPr marL="285750" indent="-285750" algn="just">
              <a:buFontTx/>
              <a:buChar char="-"/>
            </a:pPr>
            <a:r>
              <a:rPr lang="it-IT" dirty="0">
                <a:solidFill>
                  <a:schemeClr val="tx1"/>
                </a:solidFill>
              </a:rPr>
              <a:t>Per cortesia si ricordi che è obbligatorio l’utilizzo della mascherina e dei guanti. Le consegno anche una copia delle misure anti COVID predisposte dal Ministero della Sanità ; si ricordi di usare le scale e non l’ascensore; quello va solo come montacarichi. E’ un ambiente confinato con poco ricambio d’aria.</a:t>
            </a:r>
          </a:p>
          <a:p>
            <a:pPr algn="just"/>
            <a:r>
              <a:rPr lang="it-IT" dirty="0">
                <a:solidFill>
                  <a:schemeClr val="bg1"/>
                </a:solidFill>
              </a:rPr>
              <a:t>-D’accordo la ringrazio.</a:t>
            </a:r>
          </a:p>
          <a:p>
            <a:pPr algn="just"/>
            <a:endParaRPr lang="it-IT" dirty="0">
              <a:solidFill>
                <a:schemeClr val="bg1"/>
              </a:solidFill>
            </a:endParaRPr>
          </a:p>
          <a:p>
            <a:pPr algn="just"/>
            <a:r>
              <a:rPr lang="it-IT" dirty="0">
                <a:solidFill>
                  <a:schemeClr val="bg1"/>
                </a:solidFill>
              </a:rPr>
              <a:t>Mi disinfetto le mani con il flacone messo a disposizione all’ingresso e mi infilo i guanti e la mascherina </a:t>
            </a:r>
            <a:r>
              <a:rPr lang="it-IT" dirty="0">
                <a:solidFill>
                  <a:srgbClr val="FF0000"/>
                </a:solidFill>
              </a:rPr>
              <a:t>( fornita dall’amministrazione ? </a:t>
            </a:r>
            <a:r>
              <a:rPr lang="it-IT" dirty="0">
                <a:solidFill>
                  <a:schemeClr val="bg1"/>
                </a:solidFill>
              </a:rPr>
              <a:t>).</a:t>
            </a:r>
          </a:p>
          <a:p>
            <a:pPr algn="just"/>
            <a:r>
              <a:rPr lang="it-IT" dirty="0">
                <a:solidFill>
                  <a:schemeClr val="bg1"/>
                </a:solidFill>
              </a:rPr>
              <a:t>L’assessorato al futuro naturalmente è all’undicesimo e ultimo piano , pazienza.</a:t>
            </a:r>
          </a:p>
          <a:p>
            <a:pPr algn="just"/>
            <a:r>
              <a:rPr lang="it-IT" dirty="0">
                <a:solidFill>
                  <a:schemeClr val="bg1"/>
                </a:solidFill>
              </a:rPr>
              <a:t>Arrivo con il fiato corto e percorro l’andito principale seguendo la direzione obbligatoria indicata dalle frecce. Una sola entrata ed una sola uscita. Non incontro nessuno altrimenti dovrei rispettare la distanza di sicurezza.</a:t>
            </a:r>
          </a:p>
          <a:p>
            <a:pPr algn="just"/>
            <a:r>
              <a:rPr lang="it-IT" dirty="0">
                <a:solidFill>
                  <a:schemeClr val="bg1"/>
                </a:solidFill>
              </a:rPr>
              <a:t>Finalmente la mia stanza; appeso alla maniglia il cartellino di avvenuta sanificazione con la firma dell’operatore e la controfirma del preposto.</a:t>
            </a:r>
          </a:p>
          <a:p>
            <a:pPr algn="just"/>
            <a:endParaRPr lang="it-IT" dirty="0">
              <a:solidFill>
                <a:schemeClr val="bg1"/>
              </a:solidFill>
            </a:endParaRPr>
          </a:p>
          <a:p>
            <a:pPr algn="just"/>
            <a:r>
              <a:rPr lang="it-IT" dirty="0">
                <a:solidFill>
                  <a:schemeClr val="bg1"/>
                </a:solidFill>
              </a:rPr>
              <a:t>.</a:t>
            </a:r>
          </a:p>
        </p:txBody>
      </p:sp>
    </p:spTree>
    <p:extLst>
      <p:ext uri="{BB962C8B-B14F-4D97-AF65-F5344CB8AC3E}">
        <p14:creationId xmlns:p14="http://schemas.microsoft.com/office/powerpoint/2010/main" val="4830232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E8E086ED-E5AB-4816-9128-E02D53F63463}"/>
              </a:ext>
            </a:extLst>
          </p:cNvPr>
          <p:cNvSpPr/>
          <p:nvPr/>
        </p:nvSpPr>
        <p:spPr>
          <a:xfrm>
            <a:off x="13501" y="196850"/>
            <a:ext cx="10584568" cy="594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a:p>
            <a:pPr algn="just"/>
            <a:r>
              <a:rPr lang="it-IT" dirty="0"/>
              <a:t>- </a:t>
            </a:r>
            <a:r>
              <a:rPr lang="it-IT" dirty="0">
                <a:solidFill>
                  <a:schemeClr val="bg1"/>
                </a:solidFill>
              </a:rPr>
              <a:t>Finalmente la mia stanza; appeso alla maniglia il cartellino di avvenuta sanificazione con la firma dell’operatore e la controfirma del preposto.</a:t>
            </a:r>
          </a:p>
          <a:p>
            <a:pPr algn="just"/>
            <a:r>
              <a:rPr lang="it-IT" dirty="0"/>
              <a:t>Posso finalmente sfilarmi la mascherina e i guanti; si respira….</a:t>
            </a:r>
          </a:p>
          <a:p>
            <a:pPr algn="just"/>
            <a:endParaRPr lang="it-IT" dirty="0"/>
          </a:p>
          <a:p>
            <a:pPr algn="just"/>
            <a:r>
              <a:rPr lang="it-IT" dirty="0"/>
              <a:t>Ma dopo tutte queste scale ….devo correre in bagno. Per mia fortuna è proprio davanti alla porta dell’ufficio ( altrimenti avrei dovuto fare ..il giro dell’asino). Alla porta l’immancabile cartellino di avvenuta sanificazione e i guanti . Sulla destra mi aspetta il gel per le mani. In una teca a lato un’oggetto sconosciuto ; leggo l’etichetta: kit per emergenza, contiene visiera protettiva , tuta in polipropilene sanitario, guanti, mascherine chirurgiche ad alta efficienza, calzari, occhiali , gel sanitario.</a:t>
            </a:r>
          </a:p>
          <a:p>
            <a:pPr algn="just"/>
            <a:r>
              <a:rPr lang="it-IT" dirty="0"/>
              <a:t>All’interno tutto </a:t>
            </a:r>
            <a:r>
              <a:rPr lang="it-IT"/>
              <a:t>candido. Ottima </a:t>
            </a:r>
            <a:r>
              <a:rPr lang="it-IT" dirty="0"/>
              <a:t>la carta asciugamani in confezione singola . In uscita mi rilavo le mani con il gel dopo aver sfilato i guanti ed averli depositati in un contenitore per rifiuti speciali. </a:t>
            </a:r>
          </a:p>
          <a:p>
            <a:pPr algn="just"/>
            <a:endParaRPr lang="it-IT" dirty="0"/>
          </a:p>
          <a:p>
            <a:pPr algn="just"/>
            <a:r>
              <a:rPr lang="it-IT" dirty="0"/>
              <a:t>A metà mattina capisco di dover spostarmi nella stanza di un collega; lo chiamo al telefono .</a:t>
            </a:r>
          </a:p>
          <a:p>
            <a:pPr algn="just"/>
            <a:r>
              <a:rPr lang="it-IT" dirty="0"/>
              <a:t>La sua stanza è in un altro corridoio; seguendo le frecce unidirezionali arrivo alla sua stanza ; ma prima di uscire ho indossato un’altra mascherina e un paio di guanti.</a:t>
            </a:r>
          </a:p>
          <a:p>
            <a:pPr algn="just"/>
            <a:r>
              <a:rPr lang="it-IT" dirty="0"/>
              <a:t>Ad ogni buon conto anche il collega è bardato nello stesso modo; nella stanza regna il silenzio più assoluto , anche il condizionatore è spento per motivi di sicurezza. </a:t>
            </a:r>
            <a:r>
              <a:rPr lang="it-IT" dirty="0">
                <a:solidFill>
                  <a:srgbClr val="FF0000"/>
                </a:solidFill>
              </a:rPr>
              <a:t>( cosa sarà a Luglio? )</a:t>
            </a:r>
          </a:p>
          <a:p>
            <a:pPr algn="just"/>
            <a:r>
              <a:rPr lang="it-IT" dirty="0"/>
              <a:t>E’ ora di andar via ; per fortuna ho preso tutte le mie cose altrimenti sarei dovuta uscire , e rifare undici piani di sofferenza. Mi accontento di rifarli in discesa e di uscire dall’altro lato dal quale sono entrata.</a:t>
            </a:r>
          </a:p>
          <a:p>
            <a:pPr algn="just"/>
            <a:r>
              <a:rPr lang="it-IT" dirty="0"/>
              <a:t>All’uscita un’altra guardia riprende i miei dati e li segnala al Responsabile per la sicurezza.</a:t>
            </a:r>
          </a:p>
          <a:p>
            <a:pPr algn="just"/>
            <a:r>
              <a:rPr lang="it-IT" dirty="0"/>
              <a:t>E’ andata; domani è un altro giorno</a:t>
            </a:r>
          </a:p>
          <a:p>
            <a:pPr algn="just"/>
            <a:endParaRPr lang="it-IT" dirty="0">
              <a:solidFill>
                <a:schemeClr val="bg1"/>
              </a:solidFill>
            </a:endParaRPr>
          </a:p>
          <a:p>
            <a:pPr algn="just"/>
            <a:r>
              <a:rPr lang="it-IT" dirty="0">
                <a:solidFill>
                  <a:schemeClr val="bg1"/>
                </a:solidFill>
              </a:rPr>
              <a:t>.</a:t>
            </a:r>
          </a:p>
        </p:txBody>
      </p:sp>
    </p:spTree>
    <p:extLst>
      <p:ext uri="{BB962C8B-B14F-4D97-AF65-F5344CB8AC3E}">
        <p14:creationId xmlns:p14="http://schemas.microsoft.com/office/powerpoint/2010/main" val="1927101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a:extLst>
              <a:ext uri="{FF2B5EF4-FFF2-40B4-BE49-F238E27FC236}">
                <a16:creationId xmlns:a16="http://schemas.microsoft.com/office/drawing/2014/main" id="{504E8EAF-C78D-460F-B833-D7C5717545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2100" y="1720850"/>
            <a:ext cx="1676400" cy="1676400"/>
          </a:xfrm>
          <a:prstGeom prst="rect">
            <a:avLst/>
          </a:prstGeom>
        </p:spPr>
      </p:pic>
      <p:sp>
        <p:nvSpPr>
          <p:cNvPr id="9" name="Fumetto: ovale 8">
            <a:extLst>
              <a:ext uri="{FF2B5EF4-FFF2-40B4-BE49-F238E27FC236}">
                <a16:creationId xmlns:a16="http://schemas.microsoft.com/office/drawing/2014/main" id="{54F6A0D1-E7C0-4242-99A9-991C9E7ADAB7}"/>
              </a:ext>
            </a:extLst>
          </p:cNvPr>
          <p:cNvSpPr/>
          <p:nvPr/>
        </p:nvSpPr>
        <p:spPr>
          <a:xfrm>
            <a:off x="4159169" y="196850"/>
            <a:ext cx="1676400" cy="137160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Che fatica!</a:t>
            </a:r>
          </a:p>
          <a:p>
            <a:pPr algn="ctr"/>
            <a:endParaRPr lang="it-IT" dirty="0"/>
          </a:p>
        </p:txBody>
      </p:sp>
      <p:sp>
        <p:nvSpPr>
          <p:cNvPr id="10" name="Rettangolo con angoli arrotondati 9">
            <a:extLst>
              <a:ext uri="{FF2B5EF4-FFF2-40B4-BE49-F238E27FC236}">
                <a16:creationId xmlns:a16="http://schemas.microsoft.com/office/drawing/2014/main" id="{A0485B29-0F1D-4463-8C33-82C783134AFE}"/>
              </a:ext>
            </a:extLst>
          </p:cNvPr>
          <p:cNvSpPr/>
          <p:nvPr/>
        </p:nvSpPr>
        <p:spPr>
          <a:xfrm>
            <a:off x="698500" y="4616450"/>
            <a:ext cx="89559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t>Abbiamo un po’ scherzato; ma dovrebbe davvero essere molto diversa una giornata in ufficio? Riflettiamoci…</a:t>
            </a:r>
          </a:p>
        </p:txBody>
      </p:sp>
    </p:spTree>
    <p:extLst>
      <p:ext uri="{BB962C8B-B14F-4D97-AF65-F5344CB8AC3E}">
        <p14:creationId xmlns:p14="http://schemas.microsoft.com/office/powerpoint/2010/main" val="37399985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
            <a:extLst>
              <a:ext uri="{FF2B5EF4-FFF2-40B4-BE49-F238E27FC236}">
                <a16:creationId xmlns:a16="http://schemas.microsoft.com/office/drawing/2014/main" id="{B06693F5-B2FE-4DDE-945A-FDA1A0CA45CA}"/>
              </a:ext>
            </a:extLst>
          </p:cNvPr>
          <p:cNvSpPr txBox="1">
            <a:spLocks noChangeArrowheads="1"/>
          </p:cNvSpPr>
          <p:nvPr/>
        </p:nvSpPr>
        <p:spPr>
          <a:xfrm>
            <a:off x="514674" y="42057"/>
            <a:ext cx="8919118" cy="1191198"/>
          </a:xfrm>
          <a:prstGeom prst="rect">
            <a:avLst/>
          </a:prstGeom>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493293" algn="l"/>
                <a:tab pos="988336" algn="l"/>
                <a:tab pos="1483378" algn="l"/>
                <a:tab pos="1978421" algn="l"/>
                <a:tab pos="2473462" algn="l"/>
                <a:tab pos="2968505" algn="l"/>
                <a:tab pos="3463547" algn="l"/>
                <a:tab pos="3958590" algn="l"/>
                <a:tab pos="4453632" algn="l"/>
                <a:tab pos="4948675" algn="l"/>
                <a:tab pos="5443717" algn="l"/>
                <a:tab pos="5938759" algn="l"/>
                <a:tab pos="6433801" algn="l"/>
                <a:tab pos="6928844" algn="l"/>
                <a:tab pos="7423886" algn="l"/>
                <a:tab pos="7918929" algn="l"/>
                <a:tab pos="8413971" algn="l"/>
                <a:tab pos="8909014" algn="l"/>
                <a:tab pos="9404055" algn="l"/>
                <a:tab pos="9899098" algn="l"/>
              </a:tabLst>
            </a:pPr>
            <a:r>
              <a:rPr lang="it-IT" altLang="it-IT" sz="2865" dirty="0">
                <a:effectLst>
                  <a:outerShdw blurRad="38100" dist="38100" dir="2700000" algn="tl">
                    <a:srgbClr val="C0C0C0"/>
                  </a:outerShdw>
                </a:effectLst>
              </a:rPr>
              <a:t>D. Lgs.81/08</a:t>
            </a:r>
          </a:p>
          <a:p>
            <a:pPr>
              <a:tabLst>
                <a:tab pos="0" algn="l"/>
                <a:tab pos="493293" algn="l"/>
                <a:tab pos="988336" algn="l"/>
                <a:tab pos="1483378" algn="l"/>
                <a:tab pos="1978421" algn="l"/>
                <a:tab pos="2473462" algn="l"/>
                <a:tab pos="2968505" algn="l"/>
                <a:tab pos="3463547" algn="l"/>
                <a:tab pos="3958590" algn="l"/>
                <a:tab pos="4453632" algn="l"/>
                <a:tab pos="4948675" algn="l"/>
                <a:tab pos="5443717" algn="l"/>
                <a:tab pos="5938759" algn="l"/>
                <a:tab pos="6433801" algn="l"/>
                <a:tab pos="6928844" algn="l"/>
                <a:tab pos="7423886" algn="l"/>
                <a:tab pos="7918929" algn="l"/>
                <a:tab pos="8413971" algn="l"/>
                <a:tab pos="8909014" algn="l"/>
                <a:tab pos="9404055" algn="l"/>
                <a:tab pos="9899098" algn="l"/>
              </a:tabLst>
            </a:pPr>
            <a:r>
              <a:rPr lang="it-IT" altLang="it-IT" sz="2865" dirty="0">
                <a:effectLst>
                  <a:outerShdw blurRad="38100" dist="38100" dir="2700000" algn="tl">
                    <a:srgbClr val="C0C0C0"/>
                  </a:outerShdw>
                </a:effectLst>
              </a:rPr>
              <a:t>Articolo 225 </a:t>
            </a:r>
            <a:r>
              <a:rPr lang="it-IT" altLang="it-IT" dirty="0">
                <a:effectLst>
                  <a:outerShdw blurRad="38100" dist="38100" dir="2700000" algn="tl">
                    <a:srgbClr val="C0C0C0"/>
                  </a:outerShdw>
                </a:effectLst>
              </a:rPr>
              <a:t>-</a:t>
            </a:r>
            <a:r>
              <a:rPr lang="it-IT" altLang="it-IT" dirty="0"/>
              <a:t> </a:t>
            </a:r>
            <a:r>
              <a:rPr lang="it-IT" altLang="it-IT" sz="4848" dirty="0">
                <a:effectLst>
                  <a:outerShdw blurRad="38100" dist="38100" dir="2700000" algn="tl">
                    <a:srgbClr val="C0C0C0"/>
                  </a:outerShdw>
                </a:effectLst>
              </a:rPr>
              <a:t>Misure specifiche di protezione e di prevenzione</a:t>
            </a:r>
          </a:p>
        </p:txBody>
      </p:sp>
      <p:sp>
        <p:nvSpPr>
          <p:cNvPr id="12" name="Rectangle 2">
            <a:extLst>
              <a:ext uri="{FF2B5EF4-FFF2-40B4-BE49-F238E27FC236}">
                <a16:creationId xmlns:a16="http://schemas.microsoft.com/office/drawing/2014/main" id="{DA3E8F31-D838-4B60-BB35-5AB2B5680034}"/>
              </a:ext>
            </a:extLst>
          </p:cNvPr>
          <p:cNvSpPr txBox="1">
            <a:spLocks noChangeArrowheads="1"/>
          </p:cNvSpPr>
          <p:nvPr/>
        </p:nvSpPr>
        <p:spPr>
          <a:xfrm>
            <a:off x="622300" y="2101850"/>
            <a:ext cx="9168624" cy="4790369"/>
          </a:xfrm>
          <a:prstGeom prst="rect">
            <a:avLst/>
          </a:prstGeom>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363847">
              <a:tabLst>
                <a:tab pos="377842" algn="l"/>
                <a:tab pos="493293" algn="l"/>
                <a:tab pos="988336" algn="l"/>
                <a:tab pos="1483378" algn="l"/>
                <a:tab pos="1978421" algn="l"/>
                <a:tab pos="2473462" algn="l"/>
                <a:tab pos="2968505" algn="l"/>
                <a:tab pos="3463547" algn="l"/>
                <a:tab pos="3958590" algn="l"/>
                <a:tab pos="4453632" algn="l"/>
                <a:tab pos="4948675" algn="l"/>
                <a:tab pos="5443717" algn="l"/>
                <a:tab pos="5938759" algn="l"/>
                <a:tab pos="6433801" algn="l"/>
                <a:tab pos="6928844" algn="l"/>
                <a:tab pos="7423886" algn="l"/>
                <a:tab pos="7918929" algn="l"/>
                <a:tab pos="8413971" algn="l"/>
                <a:tab pos="8909014" algn="l"/>
                <a:tab pos="9404055" algn="l"/>
                <a:tab pos="9899098" algn="l"/>
              </a:tabLst>
            </a:pPr>
            <a:r>
              <a:rPr lang="it-IT" altLang="it-IT" sz="1763" dirty="0"/>
              <a:t>1. Il DL provvede affinché il rischio sia eliminato o ridotto mediante la sostituzione, qualora la natura dell’attività lo consenta, con altri agenti o processi che, nelle condizioni di uso, non sono o sono meno pericolosi per la salute dei lavoratori. Quando la natura dell’attività non consente di eliminare il rischio attraverso la sostituzione il datore di lavoro garantisce che il rischio sia ridotto mediante l’applicazione delle seguenti misure da adottarsi nel seguente ordine di priorità:</a:t>
            </a:r>
          </a:p>
          <a:p>
            <a:pPr indent="-363847">
              <a:tabLst>
                <a:tab pos="377842" algn="l"/>
                <a:tab pos="493293" algn="l"/>
                <a:tab pos="988336" algn="l"/>
                <a:tab pos="1483378" algn="l"/>
                <a:tab pos="1978421" algn="l"/>
                <a:tab pos="2473462" algn="l"/>
                <a:tab pos="2968505" algn="l"/>
                <a:tab pos="3463547" algn="l"/>
                <a:tab pos="3958590" algn="l"/>
                <a:tab pos="4453632" algn="l"/>
                <a:tab pos="4948675" algn="l"/>
                <a:tab pos="5443717" algn="l"/>
                <a:tab pos="5938759" algn="l"/>
                <a:tab pos="6433801" algn="l"/>
                <a:tab pos="6928844" algn="l"/>
                <a:tab pos="7423886" algn="l"/>
                <a:tab pos="7918929" algn="l"/>
                <a:tab pos="8413971" algn="l"/>
                <a:tab pos="8909014" algn="l"/>
                <a:tab pos="9404055" algn="l"/>
                <a:tab pos="9899098" algn="l"/>
              </a:tabLst>
            </a:pPr>
            <a:r>
              <a:rPr lang="it-IT" altLang="it-IT" sz="1763" dirty="0"/>
              <a:t>b) appropriate misure organizzative e di protezione collettive alla fonte del rischio;</a:t>
            </a:r>
          </a:p>
          <a:p>
            <a:pPr indent="-363847">
              <a:tabLst>
                <a:tab pos="377842" algn="l"/>
                <a:tab pos="493293" algn="l"/>
                <a:tab pos="988336" algn="l"/>
                <a:tab pos="1483378" algn="l"/>
                <a:tab pos="1978421" algn="l"/>
                <a:tab pos="2473462" algn="l"/>
                <a:tab pos="2968505" algn="l"/>
                <a:tab pos="3463547" algn="l"/>
                <a:tab pos="3958590" algn="l"/>
                <a:tab pos="4453632" algn="l"/>
                <a:tab pos="4948675" algn="l"/>
                <a:tab pos="5443717" algn="l"/>
                <a:tab pos="5938759" algn="l"/>
                <a:tab pos="6433801" algn="l"/>
                <a:tab pos="6928844" algn="l"/>
                <a:tab pos="7423886" algn="l"/>
                <a:tab pos="7918929" algn="l"/>
                <a:tab pos="8413971" algn="l"/>
                <a:tab pos="8909014" algn="l"/>
                <a:tab pos="9404055" algn="l"/>
                <a:tab pos="9899098" algn="l"/>
              </a:tabLst>
            </a:pPr>
            <a:r>
              <a:rPr lang="it-IT" altLang="it-IT" sz="1763" dirty="0"/>
              <a:t>a) progettazione di appropriati processi lavorativi e controlli tecnici, nonché uso di attrezzature e materiali adeguati;</a:t>
            </a:r>
          </a:p>
          <a:p>
            <a:pPr indent="-363847">
              <a:tabLst>
                <a:tab pos="377842" algn="l"/>
                <a:tab pos="493293" algn="l"/>
                <a:tab pos="988336" algn="l"/>
                <a:tab pos="1483378" algn="l"/>
                <a:tab pos="1978421" algn="l"/>
                <a:tab pos="2473462" algn="l"/>
                <a:tab pos="2968505" algn="l"/>
                <a:tab pos="3463547" algn="l"/>
                <a:tab pos="3958590" algn="l"/>
                <a:tab pos="4453632" algn="l"/>
                <a:tab pos="4948675" algn="l"/>
                <a:tab pos="5443717" algn="l"/>
                <a:tab pos="5938759" algn="l"/>
                <a:tab pos="6433801" algn="l"/>
                <a:tab pos="6928844" algn="l"/>
                <a:tab pos="7423886" algn="l"/>
                <a:tab pos="7918929" algn="l"/>
                <a:tab pos="8413971" algn="l"/>
                <a:tab pos="8909014" algn="l"/>
                <a:tab pos="9404055" algn="l"/>
                <a:tab pos="9899098" algn="l"/>
              </a:tabLst>
            </a:pPr>
            <a:r>
              <a:rPr lang="it-IT" altLang="it-IT" sz="1763" dirty="0"/>
              <a:t>c) misure di protezione individuali, compresi i DPI, qualora non si riesca a prevenire con altri mezzi l’esposizione;</a:t>
            </a:r>
          </a:p>
          <a:p>
            <a:pPr indent="-363847">
              <a:tabLst>
                <a:tab pos="377842" algn="l"/>
                <a:tab pos="493293" algn="l"/>
                <a:tab pos="988336" algn="l"/>
                <a:tab pos="1483378" algn="l"/>
                <a:tab pos="1978421" algn="l"/>
                <a:tab pos="2473462" algn="l"/>
                <a:tab pos="2968505" algn="l"/>
                <a:tab pos="3463547" algn="l"/>
                <a:tab pos="3958590" algn="l"/>
                <a:tab pos="4453632" algn="l"/>
                <a:tab pos="4948675" algn="l"/>
                <a:tab pos="5443717" algn="l"/>
                <a:tab pos="5938759" algn="l"/>
                <a:tab pos="6433801" algn="l"/>
                <a:tab pos="6928844" algn="l"/>
                <a:tab pos="7423886" algn="l"/>
                <a:tab pos="7918929" algn="l"/>
                <a:tab pos="8413971" algn="l"/>
                <a:tab pos="8909014" algn="l"/>
                <a:tab pos="9404055" algn="l"/>
                <a:tab pos="9899098" algn="l"/>
              </a:tabLst>
            </a:pPr>
            <a:r>
              <a:rPr lang="it-IT" altLang="it-IT" sz="1763" dirty="0"/>
              <a:t>d) sorveglianza sanitaria dei lavoratori a norma degli articoli 229 e 230.</a:t>
            </a:r>
          </a:p>
          <a:p>
            <a:pPr indent="-363847">
              <a:tabLst>
                <a:tab pos="377842" algn="l"/>
                <a:tab pos="493293" algn="l"/>
                <a:tab pos="988336" algn="l"/>
                <a:tab pos="1483378" algn="l"/>
                <a:tab pos="1978421" algn="l"/>
                <a:tab pos="2473462" algn="l"/>
                <a:tab pos="2968505" algn="l"/>
                <a:tab pos="3463547" algn="l"/>
                <a:tab pos="3958590" algn="l"/>
                <a:tab pos="4453632" algn="l"/>
                <a:tab pos="4948675" algn="l"/>
                <a:tab pos="5443717" algn="l"/>
                <a:tab pos="5938759" algn="l"/>
                <a:tab pos="6433801" algn="l"/>
                <a:tab pos="6928844" algn="l"/>
                <a:tab pos="7423886" algn="l"/>
                <a:tab pos="7918929" algn="l"/>
                <a:tab pos="8413971" algn="l"/>
                <a:tab pos="8909014" algn="l"/>
                <a:tab pos="9404055" algn="l"/>
                <a:tab pos="9899098" algn="l"/>
              </a:tabLst>
            </a:pPr>
            <a:r>
              <a:rPr lang="it-IT" altLang="it-IT" sz="1763" dirty="0"/>
              <a:t>3. Quando sia stato superato un valore limite di esposizione professionale stabilito dalla normativa vigente il DL identifica e rimuove le cause che hanno cagionato tale superamento dell’evento, adottando immediatamente le misure appropriate di prevenzione e protezione.</a:t>
            </a:r>
          </a:p>
          <a:p>
            <a:pPr indent="-363847">
              <a:tabLst>
                <a:tab pos="377842" algn="l"/>
                <a:tab pos="493293" algn="l"/>
                <a:tab pos="988336" algn="l"/>
                <a:tab pos="1483378" algn="l"/>
                <a:tab pos="1978421" algn="l"/>
                <a:tab pos="2473462" algn="l"/>
                <a:tab pos="2968505" algn="l"/>
                <a:tab pos="3463547" algn="l"/>
                <a:tab pos="3958590" algn="l"/>
                <a:tab pos="4453632" algn="l"/>
                <a:tab pos="4948675" algn="l"/>
                <a:tab pos="5443717" algn="l"/>
                <a:tab pos="5938759" algn="l"/>
                <a:tab pos="6433801" algn="l"/>
                <a:tab pos="6928844" algn="l"/>
                <a:tab pos="7423886" algn="l"/>
                <a:tab pos="7918929" algn="l"/>
                <a:tab pos="8413971" algn="l"/>
                <a:tab pos="8909014" algn="l"/>
                <a:tab pos="9404055" algn="l"/>
                <a:tab pos="9899098" algn="l"/>
              </a:tabLst>
            </a:pPr>
            <a:endParaRPr lang="it-IT" altLang="it-IT" sz="1763" dirty="0"/>
          </a:p>
        </p:txBody>
      </p:sp>
    </p:spTree>
    <p:extLst>
      <p:ext uri="{BB962C8B-B14F-4D97-AF65-F5344CB8AC3E}">
        <p14:creationId xmlns:p14="http://schemas.microsoft.com/office/powerpoint/2010/main" val="34459601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a:extLst>
              <a:ext uri="{FF2B5EF4-FFF2-40B4-BE49-F238E27FC236}">
                <a16:creationId xmlns:a16="http://schemas.microsoft.com/office/drawing/2014/main" id="{33658C1F-13E7-430E-A4D2-5C3E98B259A9}"/>
              </a:ext>
            </a:extLst>
          </p:cNvPr>
          <p:cNvSpPr/>
          <p:nvPr/>
        </p:nvSpPr>
        <p:spPr>
          <a:xfrm>
            <a:off x="17160" y="-25292"/>
            <a:ext cx="10833100" cy="192360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altLang="it-IT" sz="5950" b="1" i="0" u="none" strike="noStrike" kern="0" cap="none" spc="0" normalizeH="0" baseline="0" noProof="0" dirty="0">
                <a:ln>
                  <a:noFill/>
                </a:ln>
                <a:solidFill>
                  <a:srgbClr val="006666"/>
                </a:solidFill>
                <a:effectLst>
                  <a:outerShdw blurRad="38100" dist="38100" dir="2700000" algn="tl">
                    <a:srgbClr val="C0C0C0"/>
                  </a:outerShdw>
                </a:effectLst>
                <a:uLnTx/>
                <a:uFillTx/>
                <a:latin typeface="Arial"/>
                <a:ea typeface="+mj-ea"/>
                <a:cs typeface="Arial"/>
              </a:rPr>
              <a:t>Classificazione degli agenti biologici</a:t>
            </a:r>
            <a:r>
              <a:rPr kumimoji="0" lang="it-IT" altLang="it-IT" sz="3967" b="1" i="0" u="none" strike="noStrike" kern="0" cap="none" spc="0" normalizeH="0" baseline="0" noProof="0" dirty="0">
                <a:ln>
                  <a:noFill/>
                </a:ln>
                <a:solidFill>
                  <a:srgbClr val="006666"/>
                </a:solidFill>
                <a:effectLst/>
                <a:uLnTx/>
                <a:uFillTx/>
                <a:latin typeface="Arial"/>
                <a:ea typeface="+mj-ea"/>
                <a:cs typeface="Arial"/>
              </a:rPr>
              <a:t> </a:t>
            </a:r>
            <a:r>
              <a:rPr kumimoji="0" lang="it-IT" altLang="it-IT" sz="2645" b="1" i="0" u="none" strike="noStrike" kern="0" cap="none" spc="0" normalizeH="0" baseline="0" noProof="0" dirty="0">
                <a:ln>
                  <a:noFill/>
                </a:ln>
                <a:solidFill>
                  <a:srgbClr val="006666"/>
                </a:solidFill>
                <a:effectLst/>
                <a:uLnTx/>
                <a:uFillTx/>
                <a:latin typeface="Arial"/>
                <a:ea typeface="+mj-ea"/>
                <a:cs typeface="Arial"/>
              </a:rPr>
              <a:t>(art.268)</a:t>
            </a:r>
            <a:endParaRPr kumimoji="0" lang="it-IT" sz="1800" b="0" i="0" u="none" strike="noStrike" kern="0" cap="none" spc="0" normalizeH="0" baseline="0" noProof="0" dirty="0">
              <a:ln>
                <a:noFill/>
              </a:ln>
              <a:solidFill>
                <a:sysClr val="windowText" lastClr="000000"/>
              </a:solidFill>
              <a:effectLst/>
              <a:uLnTx/>
              <a:uFillTx/>
            </a:endParaRPr>
          </a:p>
        </p:txBody>
      </p:sp>
      <p:sp>
        <p:nvSpPr>
          <p:cNvPr id="8" name="Rettangolo 7">
            <a:extLst>
              <a:ext uri="{FF2B5EF4-FFF2-40B4-BE49-F238E27FC236}">
                <a16:creationId xmlns:a16="http://schemas.microsoft.com/office/drawing/2014/main" id="{B2C9F50C-6A4D-423F-874E-06AF18E270AF}"/>
              </a:ext>
            </a:extLst>
          </p:cNvPr>
          <p:cNvSpPr/>
          <p:nvPr/>
        </p:nvSpPr>
        <p:spPr>
          <a:xfrm>
            <a:off x="165100" y="2194714"/>
            <a:ext cx="10134600" cy="4093428"/>
          </a:xfrm>
          <a:prstGeom prst="rect">
            <a:avLst/>
          </a:prstGeom>
        </p:spPr>
        <p:txBody>
          <a:bodyPr wrap="square">
            <a:spAutoFit/>
          </a:bodyPr>
          <a:lstStyle/>
          <a:p>
            <a:pPr indent="-339358" algn="just">
              <a:buClrTx/>
              <a:tabLst>
                <a:tab pos="377842" algn="l"/>
                <a:tab pos="493293" algn="l"/>
                <a:tab pos="988336" algn="l"/>
                <a:tab pos="1483378" algn="l"/>
                <a:tab pos="1978421" algn="l"/>
                <a:tab pos="2473462" algn="l"/>
                <a:tab pos="2968505" algn="l"/>
                <a:tab pos="3463547" algn="l"/>
                <a:tab pos="3958590" algn="l"/>
                <a:tab pos="4453632" algn="l"/>
                <a:tab pos="4948675" algn="l"/>
                <a:tab pos="5443717" algn="l"/>
                <a:tab pos="5938759" algn="l"/>
                <a:tab pos="6433801" algn="l"/>
                <a:tab pos="6928844" algn="l"/>
                <a:tab pos="7423886" algn="l"/>
                <a:tab pos="7918929" algn="l"/>
                <a:tab pos="8413971" algn="l"/>
                <a:tab pos="8909014" algn="l"/>
                <a:tab pos="9404055" algn="l"/>
                <a:tab pos="9899098" algn="l"/>
              </a:tabLst>
            </a:pPr>
            <a:r>
              <a:rPr lang="it-IT" altLang="it-IT" sz="2000" b="1" dirty="0">
                <a:solidFill>
                  <a:srgbClr val="FF0000"/>
                </a:solidFill>
              </a:rPr>
              <a:t>Agente biologico del gruppo 1</a:t>
            </a:r>
            <a:r>
              <a:rPr lang="it-IT" altLang="it-IT" sz="2000" dirty="0"/>
              <a:t>:</a:t>
            </a:r>
            <a:r>
              <a:rPr lang="it-IT" altLang="it-IT" dirty="0"/>
              <a:t> un agente che presenta poche probabilità di causare malattie in soggetti umani; </a:t>
            </a:r>
          </a:p>
          <a:p>
            <a:pPr indent="-339358" algn="just">
              <a:buClrTx/>
              <a:tabLst>
                <a:tab pos="377842" algn="l"/>
                <a:tab pos="493293" algn="l"/>
                <a:tab pos="988336" algn="l"/>
                <a:tab pos="1483378" algn="l"/>
                <a:tab pos="1978421" algn="l"/>
                <a:tab pos="2473462" algn="l"/>
                <a:tab pos="2968505" algn="l"/>
                <a:tab pos="3463547" algn="l"/>
                <a:tab pos="3958590" algn="l"/>
                <a:tab pos="4453632" algn="l"/>
                <a:tab pos="4948675" algn="l"/>
                <a:tab pos="5443717" algn="l"/>
                <a:tab pos="5938759" algn="l"/>
                <a:tab pos="6433801" algn="l"/>
                <a:tab pos="6928844" algn="l"/>
                <a:tab pos="7423886" algn="l"/>
                <a:tab pos="7918929" algn="l"/>
                <a:tab pos="8413971" algn="l"/>
                <a:tab pos="8909014" algn="l"/>
                <a:tab pos="9404055" algn="l"/>
                <a:tab pos="9899098" algn="l"/>
              </a:tabLst>
            </a:pPr>
            <a:r>
              <a:rPr lang="it-IT" altLang="it-IT" sz="2000" b="1" dirty="0">
                <a:solidFill>
                  <a:srgbClr val="FF0000"/>
                </a:solidFill>
              </a:rPr>
              <a:t>Agente biologico del gruppo 2</a:t>
            </a:r>
            <a:r>
              <a:rPr lang="it-IT" altLang="it-IT" sz="2000" dirty="0"/>
              <a:t>: </a:t>
            </a:r>
            <a:r>
              <a:rPr lang="it-IT" altLang="it-IT" dirty="0"/>
              <a:t>un agente che può causare malattie in soggetti umani e costituire un rischio per i lavoratori; è poco probabile che si propaghi nella comunità; sono di norma disponibili efficaci misure profilattiche o terapeutiche; </a:t>
            </a:r>
          </a:p>
          <a:p>
            <a:pPr indent="-339358" algn="just">
              <a:buClrTx/>
              <a:tabLst>
                <a:tab pos="377842" algn="l"/>
                <a:tab pos="493293" algn="l"/>
                <a:tab pos="988336" algn="l"/>
                <a:tab pos="1483378" algn="l"/>
                <a:tab pos="1978421" algn="l"/>
                <a:tab pos="2473462" algn="l"/>
                <a:tab pos="2968505" algn="l"/>
                <a:tab pos="3463547" algn="l"/>
                <a:tab pos="3958590" algn="l"/>
                <a:tab pos="4453632" algn="l"/>
                <a:tab pos="4948675" algn="l"/>
                <a:tab pos="5443717" algn="l"/>
                <a:tab pos="5938759" algn="l"/>
                <a:tab pos="6433801" algn="l"/>
                <a:tab pos="6928844" algn="l"/>
                <a:tab pos="7423886" algn="l"/>
                <a:tab pos="7918929" algn="l"/>
                <a:tab pos="8413971" algn="l"/>
                <a:tab pos="8909014" algn="l"/>
                <a:tab pos="9404055" algn="l"/>
                <a:tab pos="9899098" algn="l"/>
              </a:tabLst>
            </a:pPr>
            <a:r>
              <a:rPr lang="it-IT" altLang="it-IT" sz="2000" b="1" dirty="0">
                <a:solidFill>
                  <a:srgbClr val="FF0000"/>
                </a:solidFill>
              </a:rPr>
              <a:t>Agente biologico del gruppo 3</a:t>
            </a:r>
            <a:r>
              <a:rPr lang="it-IT" altLang="it-IT" sz="2000" dirty="0"/>
              <a:t>:</a:t>
            </a:r>
            <a:r>
              <a:rPr lang="it-IT" altLang="it-IT" dirty="0"/>
              <a:t> un agente che può causare malattie gravi in soggetti umani e costituisce un serio rischio per i lavoratori; l’agente biologico può propagarsi nella comunità, ma di norma sono disponibili efficaci misure profilattiche o terapeutiche; </a:t>
            </a:r>
          </a:p>
          <a:p>
            <a:pPr indent="-339358" algn="just">
              <a:buClrTx/>
              <a:tabLst>
                <a:tab pos="377842" algn="l"/>
                <a:tab pos="493293" algn="l"/>
                <a:tab pos="988336" algn="l"/>
                <a:tab pos="1483378" algn="l"/>
                <a:tab pos="1978421" algn="l"/>
                <a:tab pos="2473462" algn="l"/>
                <a:tab pos="2968505" algn="l"/>
                <a:tab pos="3463547" algn="l"/>
                <a:tab pos="3958590" algn="l"/>
                <a:tab pos="4453632" algn="l"/>
                <a:tab pos="4948675" algn="l"/>
                <a:tab pos="5443717" algn="l"/>
                <a:tab pos="5938759" algn="l"/>
                <a:tab pos="6433801" algn="l"/>
                <a:tab pos="6928844" algn="l"/>
                <a:tab pos="7423886" algn="l"/>
                <a:tab pos="7918929" algn="l"/>
                <a:tab pos="8413971" algn="l"/>
                <a:tab pos="8909014" algn="l"/>
                <a:tab pos="9404055" algn="l"/>
                <a:tab pos="9899098" algn="l"/>
              </a:tabLst>
            </a:pPr>
            <a:r>
              <a:rPr lang="it-IT" altLang="it-IT" sz="2000" b="1" dirty="0">
                <a:solidFill>
                  <a:srgbClr val="FF0000"/>
                </a:solidFill>
              </a:rPr>
              <a:t>Agente biologico del gruppo 4</a:t>
            </a:r>
            <a:r>
              <a:rPr lang="it-IT" altLang="it-IT" sz="2000" dirty="0"/>
              <a:t>:</a:t>
            </a:r>
            <a:r>
              <a:rPr lang="it-IT" altLang="it-IT" dirty="0"/>
              <a:t> un agente biologico che può provocare malattie gravi in soggetti umani e costituisce un serio rischio per i lavoratori e può presentare un elevato rischio di propagazione nella comunità; non sono disponibili, di norma, efficaci misure profilattiche o terapeutiche.</a:t>
            </a:r>
          </a:p>
          <a:p>
            <a:pPr indent="-339358" algn="just">
              <a:buClrTx/>
              <a:tabLst>
                <a:tab pos="377842" algn="l"/>
                <a:tab pos="493293" algn="l"/>
                <a:tab pos="988336" algn="l"/>
                <a:tab pos="1483378" algn="l"/>
                <a:tab pos="1978421" algn="l"/>
                <a:tab pos="2473462" algn="l"/>
                <a:tab pos="2968505" algn="l"/>
                <a:tab pos="3463547" algn="l"/>
                <a:tab pos="3958590" algn="l"/>
                <a:tab pos="4453632" algn="l"/>
                <a:tab pos="4948675" algn="l"/>
                <a:tab pos="5443717" algn="l"/>
                <a:tab pos="5938759" algn="l"/>
                <a:tab pos="6433801" algn="l"/>
                <a:tab pos="6928844" algn="l"/>
                <a:tab pos="7423886" algn="l"/>
                <a:tab pos="7918929" algn="l"/>
                <a:tab pos="8413971" algn="l"/>
                <a:tab pos="8909014" algn="l"/>
                <a:tab pos="9404055" algn="l"/>
                <a:tab pos="9899098" algn="l"/>
              </a:tabLst>
            </a:pPr>
            <a:r>
              <a:rPr lang="it-IT" altLang="it-IT" dirty="0"/>
              <a:t>Nel caso in cui l’agente biologico oggetto di classificazione non può essere attribuito in modo inequivocabile ad uno fra due dei gruppi sopraindicati, esso va classificato nel gruppo di rischio più elevato tra le due possibilità.  </a:t>
            </a:r>
          </a:p>
        </p:txBody>
      </p:sp>
    </p:spTree>
    <p:extLst>
      <p:ext uri="{BB962C8B-B14F-4D97-AF65-F5344CB8AC3E}">
        <p14:creationId xmlns:p14="http://schemas.microsoft.com/office/powerpoint/2010/main" val="2452934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74070" y="348996"/>
            <a:ext cx="9525629" cy="5258054"/>
          </a:xfrm>
          <a:prstGeom prst="rect">
            <a:avLst/>
          </a:prstGeom>
          <a:blipFill>
            <a:blip r:embed="rId2" cstate="print"/>
            <a:stretch>
              <a:fillRect/>
            </a:stretch>
          </a:blipFill>
        </p:spPr>
        <p:txBody>
          <a:bodyPr wrap="square" lIns="0" tIns="0" rIns="0" bIns="0" rtlCol="0">
            <a:noAutofit/>
          </a:bodyPr>
          <a:lstStyle/>
          <a:p>
            <a:endParaRPr/>
          </a:p>
        </p:txBody>
      </p:sp>
      <p:sp>
        <p:nvSpPr>
          <p:cNvPr id="3" name="Rettangolo 2">
            <a:extLst>
              <a:ext uri="{FF2B5EF4-FFF2-40B4-BE49-F238E27FC236}">
                <a16:creationId xmlns:a16="http://schemas.microsoft.com/office/drawing/2014/main" id="{B1CE3F9E-0D41-40E7-9D21-7E40E7163CD7}"/>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4" name="Immagine 3">
            <a:extLst>
              <a:ext uri="{FF2B5EF4-FFF2-40B4-BE49-F238E27FC236}">
                <a16:creationId xmlns:a16="http://schemas.microsoft.com/office/drawing/2014/main" id="{7711441B-850E-4AEF-93F2-7E290243C2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50067"/>
            <a:ext cx="992445" cy="906433"/>
          </a:xfrm>
          <a:prstGeom prst="rect">
            <a:avLst/>
          </a:prstGeom>
        </p:spPr>
      </p:pic>
      <p:pic>
        <p:nvPicPr>
          <p:cNvPr id="5" name="Immagine 4">
            <a:extLst>
              <a:ext uri="{FF2B5EF4-FFF2-40B4-BE49-F238E27FC236}">
                <a16:creationId xmlns:a16="http://schemas.microsoft.com/office/drawing/2014/main" id="{F128D3AC-F7EB-4564-A226-8C54CF82A5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sp useBgFill="1">
        <p:nvSpPr>
          <p:cNvPr id="6" name="Ovale 5">
            <a:extLst>
              <a:ext uri="{FF2B5EF4-FFF2-40B4-BE49-F238E27FC236}">
                <a16:creationId xmlns:a16="http://schemas.microsoft.com/office/drawing/2014/main" id="{03369FA0-9F0E-43CE-80AC-C62B5C1973E0}"/>
              </a:ext>
            </a:extLst>
          </p:cNvPr>
          <p:cNvSpPr/>
          <p:nvPr/>
        </p:nvSpPr>
        <p:spPr>
          <a:xfrm>
            <a:off x="2374900" y="368907"/>
            <a:ext cx="5943600" cy="52580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852289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17"/>
          <p:cNvSpPr/>
          <p:nvPr/>
        </p:nvSpPr>
        <p:spPr>
          <a:xfrm>
            <a:off x="4555109" y="3201924"/>
            <a:ext cx="2016252" cy="1801368"/>
          </a:xfrm>
          <a:custGeom>
            <a:avLst/>
            <a:gdLst/>
            <a:ahLst/>
            <a:cxnLst/>
            <a:rect l="l" t="t" r="r" b="b"/>
            <a:pathLst>
              <a:path w="2016252" h="1801368">
                <a:moveTo>
                  <a:pt x="0" y="900684"/>
                </a:moveTo>
                <a:lnTo>
                  <a:pt x="3340" y="974471"/>
                </a:lnTo>
                <a:lnTo>
                  <a:pt x="13187" y="1046631"/>
                </a:lnTo>
                <a:lnTo>
                  <a:pt x="29281" y="1116930"/>
                </a:lnTo>
                <a:lnTo>
                  <a:pt x="51364" y="1185135"/>
                </a:lnTo>
                <a:lnTo>
                  <a:pt x="79176" y="1251013"/>
                </a:lnTo>
                <a:lnTo>
                  <a:pt x="112457" y="1314331"/>
                </a:lnTo>
                <a:lnTo>
                  <a:pt x="150948" y="1374855"/>
                </a:lnTo>
                <a:lnTo>
                  <a:pt x="194389" y="1432352"/>
                </a:lnTo>
                <a:lnTo>
                  <a:pt x="242521" y="1486590"/>
                </a:lnTo>
                <a:lnTo>
                  <a:pt x="295084" y="1537334"/>
                </a:lnTo>
                <a:lnTo>
                  <a:pt x="351819" y="1584353"/>
                </a:lnTo>
                <a:lnTo>
                  <a:pt x="412467" y="1627412"/>
                </a:lnTo>
                <a:lnTo>
                  <a:pt x="476768" y="1666279"/>
                </a:lnTo>
                <a:lnTo>
                  <a:pt x="544462" y="1700719"/>
                </a:lnTo>
                <a:lnTo>
                  <a:pt x="615291" y="1730502"/>
                </a:lnTo>
                <a:lnTo>
                  <a:pt x="688994" y="1755391"/>
                </a:lnTo>
                <a:lnTo>
                  <a:pt x="765312" y="1775156"/>
                </a:lnTo>
                <a:lnTo>
                  <a:pt x="843986" y="1789563"/>
                </a:lnTo>
                <a:lnTo>
                  <a:pt x="924756" y="1798377"/>
                </a:lnTo>
                <a:lnTo>
                  <a:pt x="1007363" y="1801368"/>
                </a:lnTo>
                <a:lnTo>
                  <a:pt x="1089982" y="1798377"/>
                </a:lnTo>
                <a:lnTo>
                  <a:pt x="1170784" y="1789563"/>
                </a:lnTo>
                <a:lnTo>
                  <a:pt x="1249507" y="1775156"/>
                </a:lnTo>
                <a:lnTo>
                  <a:pt x="1325892" y="1755391"/>
                </a:lnTo>
                <a:lnTo>
                  <a:pt x="1399674" y="1730502"/>
                </a:lnTo>
                <a:lnTo>
                  <a:pt x="1470594" y="1700719"/>
                </a:lnTo>
                <a:lnTo>
                  <a:pt x="1538389" y="1666279"/>
                </a:lnTo>
                <a:lnTo>
                  <a:pt x="1602796" y="1627412"/>
                </a:lnTo>
                <a:lnTo>
                  <a:pt x="1663556" y="1584353"/>
                </a:lnTo>
                <a:lnTo>
                  <a:pt x="1720405" y="1537334"/>
                </a:lnTo>
                <a:lnTo>
                  <a:pt x="1773082" y="1486590"/>
                </a:lnTo>
                <a:lnTo>
                  <a:pt x="1821326" y="1432352"/>
                </a:lnTo>
                <a:lnTo>
                  <a:pt x="1864874" y="1374855"/>
                </a:lnTo>
                <a:lnTo>
                  <a:pt x="1903465" y="1314331"/>
                </a:lnTo>
                <a:lnTo>
                  <a:pt x="1936837" y="1251013"/>
                </a:lnTo>
                <a:lnTo>
                  <a:pt x="1964728" y="1185135"/>
                </a:lnTo>
                <a:lnTo>
                  <a:pt x="1986877" y="1116930"/>
                </a:lnTo>
                <a:lnTo>
                  <a:pt x="2003022" y="1046631"/>
                </a:lnTo>
                <a:lnTo>
                  <a:pt x="2012900" y="974471"/>
                </a:lnTo>
                <a:lnTo>
                  <a:pt x="2016252" y="900683"/>
                </a:lnTo>
                <a:lnTo>
                  <a:pt x="2012900" y="826896"/>
                </a:lnTo>
                <a:lnTo>
                  <a:pt x="2003022" y="754736"/>
                </a:lnTo>
                <a:lnTo>
                  <a:pt x="1986877" y="684437"/>
                </a:lnTo>
                <a:lnTo>
                  <a:pt x="1964728" y="616232"/>
                </a:lnTo>
                <a:lnTo>
                  <a:pt x="1936837" y="550354"/>
                </a:lnTo>
                <a:lnTo>
                  <a:pt x="1903465" y="487036"/>
                </a:lnTo>
                <a:lnTo>
                  <a:pt x="1864874" y="426512"/>
                </a:lnTo>
                <a:lnTo>
                  <a:pt x="1821326" y="369015"/>
                </a:lnTo>
                <a:lnTo>
                  <a:pt x="1773082" y="314777"/>
                </a:lnTo>
                <a:lnTo>
                  <a:pt x="1720405" y="264032"/>
                </a:lnTo>
                <a:lnTo>
                  <a:pt x="1663556" y="217014"/>
                </a:lnTo>
                <a:lnTo>
                  <a:pt x="1602796" y="173955"/>
                </a:lnTo>
                <a:lnTo>
                  <a:pt x="1538389" y="135088"/>
                </a:lnTo>
                <a:lnTo>
                  <a:pt x="1470594" y="100648"/>
                </a:lnTo>
                <a:lnTo>
                  <a:pt x="1399674" y="70865"/>
                </a:lnTo>
                <a:lnTo>
                  <a:pt x="1325892" y="45976"/>
                </a:lnTo>
                <a:lnTo>
                  <a:pt x="1249507" y="26211"/>
                </a:lnTo>
                <a:lnTo>
                  <a:pt x="1170784" y="11804"/>
                </a:lnTo>
                <a:lnTo>
                  <a:pt x="1089982" y="2990"/>
                </a:lnTo>
                <a:lnTo>
                  <a:pt x="1007363" y="0"/>
                </a:lnTo>
                <a:lnTo>
                  <a:pt x="924756" y="2990"/>
                </a:lnTo>
                <a:lnTo>
                  <a:pt x="843986" y="11804"/>
                </a:lnTo>
                <a:lnTo>
                  <a:pt x="765312" y="26211"/>
                </a:lnTo>
                <a:lnTo>
                  <a:pt x="688994" y="45976"/>
                </a:lnTo>
                <a:lnTo>
                  <a:pt x="615291" y="70865"/>
                </a:lnTo>
                <a:lnTo>
                  <a:pt x="544462" y="100648"/>
                </a:lnTo>
                <a:lnTo>
                  <a:pt x="476768" y="135088"/>
                </a:lnTo>
                <a:lnTo>
                  <a:pt x="412467" y="173955"/>
                </a:lnTo>
                <a:lnTo>
                  <a:pt x="351819" y="217014"/>
                </a:lnTo>
                <a:lnTo>
                  <a:pt x="295084" y="264032"/>
                </a:lnTo>
                <a:lnTo>
                  <a:pt x="242521" y="314777"/>
                </a:lnTo>
                <a:lnTo>
                  <a:pt x="194389" y="369015"/>
                </a:lnTo>
                <a:lnTo>
                  <a:pt x="150948" y="426512"/>
                </a:lnTo>
                <a:lnTo>
                  <a:pt x="112457" y="487036"/>
                </a:lnTo>
                <a:lnTo>
                  <a:pt x="79176" y="550354"/>
                </a:lnTo>
                <a:lnTo>
                  <a:pt x="51364" y="616232"/>
                </a:lnTo>
                <a:lnTo>
                  <a:pt x="29281" y="684437"/>
                </a:lnTo>
                <a:lnTo>
                  <a:pt x="13187" y="754736"/>
                </a:lnTo>
                <a:lnTo>
                  <a:pt x="3340" y="826896"/>
                </a:lnTo>
                <a:lnTo>
                  <a:pt x="0" y="900684"/>
                </a:lnTo>
                <a:close/>
              </a:path>
            </a:pathLst>
          </a:custGeom>
          <a:solidFill>
            <a:srgbClr val="BAE0E3"/>
          </a:solidFill>
        </p:spPr>
        <p:txBody>
          <a:bodyPr wrap="square" lIns="0" tIns="0" rIns="0" bIns="0" rtlCol="0">
            <a:noAutofit/>
          </a:bodyPr>
          <a:lstStyle/>
          <a:p>
            <a:endParaRPr/>
          </a:p>
        </p:txBody>
      </p:sp>
      <p:sp>
        <p:nvSpPr>
          <p:cNvPr id="18" name="object 18"/>
          <p:cNvSpPr/>
          <p:nvPr/>
        </p:nvSpPr>
        <p:spPr>
          <a:xfrm>
            <a:off x="4549013" y="3217163"/>
            <a:ext cx="861059" cy="928116"/>
          </a:xfrm>
          <a:custGeom>
            <a:avLst/>
            <a:gdLst/>
            <a:ahLst/>
            <a:cxnLst/>
            <a:rect l="l" t="t" r="r" b="b"/>
            <a:pathLst>
              <a:path w="861059" h="928116">
                <a:moveTo>
                  <a:pt x="10667" y="888492"/>
                </a:moveTo>
                <a:lnTo>
                  <a:pt x="1536" y="888492"/>
                </a:lnTo>
                <a:lnTo>
                  <a:pt x="4571" y="890016"/>
                </a:lnTo>
                <a:lnTo>
                  <a:pt x="9156" y="890016"/>
                </a:lnTo>
                <a:lnTo>
                  <a:pt x="10667" y="908304"/>
                </a:lnTo>
                <a:lnTo>
                  <a:pt x="10667" y="888492"/>
                </a:lnTo>
                <a:close/>
              </a:path>
              <a:path w="861059" h="928116">
                <a:moveTo>
                  <a:pt x="1536" y="886968"/>
                </a:moveTo>
                <a:lnTo>
                  <a:pt x="10667" y="885444"/>
                </a:lnTo>
                <a:lnTo>
                  <a:pt x="10667" y="883920"/>
                </a:lnTo>
                <a:lnTo>
                  <a:pt x="9156" y="880872"/>
                </a:lnTo>
                <a:lnTo>
                  <a:pt x="7619" y="879348"/>
                </a:lnTo>
                <a:lnTo>
                  <a:pt x="10667" y="862584"/>
                </a:lnTo>
                <a:lnTo>
                  <a:pt x="12191" y="839724"/>
                </a:lnTo>
                <a:lnTo>
                  <a:pt x="13715" y="816864"/>
                </a:lnTo>
                <a:lnTo>
                  <a:pt x="15239" y="794004"/>
                </a:lnTo>
                <a:lnTo>
                  <a:pt x="18287" y="771144"/>
                </a:lnTo>
                <a:lnTo>
                  <a:pt x="21335" y="749808"/>
                </a:lnTo>
                <a:lnTo>
                  <a:pt x="25907" y="726948"/>
                </a:lnTo>
                <a:lnTo>
                  <a:pt x="30479" y="705612"/>
                </a:lnTo>
                <a:lnTo>
                  <a:pt x="36575" y="682752"/>
                </a:lnTo>
                <a:lnTo>
                  <a:pt x="42671" y="661416"/>
                </a:lnTo>
                <a:lnTo>
                  <a:pt x="48767" y="640080"/>
                </a:lnTo>
                <a:lnTo>
                  <a:pt x="71627" y="577596"/>
                </a:lnTo>
                <a:lnTo>
                  <a:pt x="89915" y="536448"/>
                </a:lnTo>
                <a:lnTo>
                  <a:pt x="109727" y="496824"/>
                </a:lnTo>
                <a:lnTo>
                  <a:pt x="131076" y="458724"/>
                </a:lnTo>
                <a:lnTo>
                  <a:pt x="155448" y="420624"/>
                </a:lnTo>
                <a:lnTo>
                  <a:pt x="181355" y="385572"/>
                </a:lnTo>
                <a:lnTo>
                  <a:pt x="208787" y="350520"/>
                </a:lnTo>
                <a:lnTo>
                  <a:pt x="239267" y="315468"/>
                </a:lnTo>
                <a:lnTo>
                  <a:pt x="271271" y="283464"/>
                </a:lnTo>
                <a:lnTo>
                  <a:pt x="304800" y="252984"/>
                </a:lnTo>
                <a:lnTo>
                  <a:pt x="338327" y="222504"/>
                </a:lnTo>
                <a:lnTo>
                  <a:pt x="374916" y="195072"/>
                </a:lnTo>
                <a:lnTo>
                  <a:pt x="413016" y="167640"/>
                </a:lnTo>
                <a:lnTo>
                  <a:pt x="452627" y="143256"/>
                </a:lnTo>
                <a:lnTo>
                  <a:pt x="493775" y="120396"/>
                </a:lnTo>
                <a:lnTo>
                  <a:pt x="534936" y="97536"/>
                </a:lnTo>
                <a:lnTo>
                  <a:pt x="579119" y="77724"/>
                </a:lnTo>
                <a:lnTo>
                  <a:pt x="623315" y="60960"/>
                </a:lnTo>
                <a:lnTo>
                  <a:pt x="669035" y="44196"/>
                </a:lnTo>
                <a:lnTo>
                  <a:pt x="714755" y="30480"/>
                </a:lnTo>
                <a:lnTo>
                  <a:pt x="761999" y="18288"/>
                </a:lnTo>
                <a:lnTo>
                  <a:pt x="810767" y="7620"/>
                </a:lnTo>
                <a:lnTo>
                  <a:pt x="861059" y="0"/>
                </a:lnTo>
                <a:lnTo>
                  <a:pt x="760475" y="9144"/>
                </a:lnTo>
                <a:lnTo>
                  <a:pt x="711707" y="21336"/>
                </a:lnTo>
                <a:lnTo>
                  <a:pt x="665988" y="35052"/>
                </a:lnTo>
                <a:lnTo>
                  <a:pt x="618756" y="51816"/>
                </a:lnTo>
                <a:lnTo>
                  <a:pt x="574548" y="70104"/>
                </a:lnTo>
                <a:lnTo>
                  <a:pt x="530351" y="89916"/>
                </a:lnTo>
                <a:lnTo>
                  <a:pt x="489216" y="111252"/>
                </a:lnTo>
                <a:lnTo>
                  <a:pt x="448055" y="135636"/>
                </a:lnTo>
                <a:lnTo>
                  <a:pt x="408431" y="160020"/>
                </a:lnTo>
                <a:lnTo>
                  <a:pt x="368807" y="187452"/>
                </a:lnTo>
                <a:lnTo>
                  <a:pt x="332231" y="214884"/>
                </a:lnTo>
                <a:lnTo>
                  <a:pt x="297179" y="245364"/>
                </a:lnTo>
                <a:lnTo>
                  <a:pt x="263651" y="277368"/>
                </a:lnTo>
                <a:lnTo>
                  <a:pt x="231648" y="309372"/>
                </a:lnTo>
                <a:lnTo>
                  <a:pt x="202691" y="344424"/>
                </a:lnTo>
                <a:lnTo>
                  <a:pt x="173735" y="379476"/>
                </a:lnTo>
                <a:lnTo>
                  <a:pt x="147827" y="416052"/>
                </a:lnTo>
                <a:lnTo>
                  <a:pt x="123456" y="454152"/>
                </a:lnTo>
                <a:lnTo>
                  <a:pt x="100596" y="492252"/>
                </a:lnTo>
                <a:lnTo>
                  <a:pt x="80771" y="533400"/>
                </a:lnTo>
                <a:lnTo>
                  <a:pt x="62496" y="574548"/>
                </a:lnTo>
                <a:lnTo>
                  <a:pt x="45719" y="615696"/>
                </a:lnTo>
                <a:lnTo>
                  <a:pt x="39636" y="637032"/>
                </a:lnTo>
                <a:lnTo>
                  <a:pt x="32016" y="659892"/>
                </a:lnTo>
                <a:lnTo>
                  <a:pt x="27431" y="681228"/>
                </a:lnTo>
                <a:lnTo>
                  <a:pt x="21335" y="702564"/>
                </a:lnTo>
                <a:lnTo>
                  <a:pt x="16776" y="725424"/>
                </a:lnTo>
                <a:lnTo>
                  <a:pt x="12191" y="748284"/>
                </a:lnTo>
                <a:lnTo>
                  <a:pt x="9156" y="769620"/>
                </a:lnTo>
                <a:lnTo>
                  <a:pt x="6095" y="792480"/>
                </a:lnTo>
                <a:lnTo>
                  <a:pt x="3048" y="815340"/>
                </a:lnTo>
                <a:lnTo>
                  <a:pt x="1536" y="838200"/>
                </a:lnTo>
                <a:lnTo>
                  <a:pt x="1536" y="881627"/>
                </a:lnTo>
                <a:lnTo>
                  <a:pt x="3048" y="880872"/>
                </a:lnTo>
                <a:lnTo>
                  <a:pt x="4571" y="880872"/>
                </a:lnTo>
                <a:lnTo>
                  <a:pt x="1536" y="881627"/>
                </a:lnTo>
                <a:lnTo>
                  <a:pt x="1536" y="886968"/>
                </a:lnTo>
                <a:close/>
              </a:path>
              <a:path w="861059" h="928116">
                <a:moveTo>
                  <a:pt x="9156" y="880872"/>
                </a:moveTo>
                <a:lnTo>
                  <a:pt x="10667" y="883920"/>
                </a:lnTo>
                <a:lnTo>
                  <a:pt x="10667" y="862584"/>
                </a:lnTo>
                <a:lnTo>
                  <a:pt x="7619" y="879348"/>
                </a:lnTo>
                <a:lnTo>
                  <a:pt x="9156" y="880872"/>
                </a:lnTo>
                <a:close/>
              </a:path>
              <a:path w="861059" h="928116">
                <a:moveTo>
                  <a:pt x="1536" y="881627"/>
                </a:moveTo>
                <a:lnTo>
                  <a:pt x="4571" y="880872"/>
                </a:lnTo>
                <a:lnTo>
                  <a:pt x="3048" y="880872"/>
                </a:lnTo>
                <a:lnTo>
                  <a:pt x="1536" y="881627"/>
                </a:lnTo>
                <a:close/>
              </a:path>
              <a:path w="861059" h="928116">
                <a:moveTo>
                  <a:pt x="961656" y="-18287"/>
                </a:moveTo>
                <a:lnTo>
                  <a:pt x="935735" y="-16763"/>
                </a:lnTo>
                <a:lnTo>
                  <a:pt x="909827" y="-15239"/>
                </a:lnTo>
                <a:lnTo>
                  <a:pt x="859535" y="-9143"/>
                </a:lnTo>
                <a:lnTo>
                  <a:pt x="809256" y="-1523"/>
                </a:lnTo>
                <a:lnTo>
                  <a:pt x="760475" y="9144"/>
                </a:lnTo>
                <a:lnTo>
                  <a:pt x="861059" y="0"/>
                </a:lnTo>
                <a:lnTo>
                  <a:pt x="911351" y="-6095"/>
                </a:lnTo>
                <a:lnTo>
                  <a:pt x="935735" y="-7619"/>
                </a:lnTo>
                <a:lnTo>
                  <a:pt x="961656" y="-9143"/>
                </a:lnTo>
                <a:lnTo>
                  <a:pt x="987551" y="-9143"/>
                </a:lnTo>
                <a:lnTo>
                  <a:pt x="1013459" y="-10667"/>
                </a:lnTo>
                <a:lnTo>
                  <a:pt x="1039367" y="-9143"/>
                </a:lnTo>
                <a:lnTo>
                  <a:pt x="1065275" y="-9143"/>
                </a:lnTo>
                <a:lnTo>
                  <a:pt x="1091196" y="-7619"/>
                </a:lnTo>
                <a:lnTo>
                  <a:pt x="1117091" y="-4571"/>
                </a:lnTo>
                <a:lnTo>
                  <a:pt x="1167396" y="0"/>
                </a:lnTo>
                <a:lnTo>
                  <a:pt x="1216152" y="7620"/>
                </a:lnTo>
                <a:lnTo>
                  <a:pt x="1264919" y="18288"/>
                </a:lnTo>
                <a:lnTo>
                  <a:pt x="1312176" y="30480"/>
                </a:lnTo>
                <a:lnTo>
                  <a:pt x="1359407" y="44196"/>
                </a:lnTo>
                <a:lnTo>
                  <a:pt x="1405127" y="60960"/>
                </a:lnTo>
                <a:lnTo>
                  <a:pt x="1449336" y="77724"/>
                </a:lnTo>
                <a:lnTo>
                  <a:pt x="1491995" y="97536"/>
                </a:lnTo>
                <a:lnTo>
                  <a:pt x="1534667" y="120396"/>
                </a:lnTo>
                <a:lnTo>
                  <a:pt x="1574291" y="143256"/>
                </a:lnTo>
                <a:lnTo>
                  <a:pt x="1613915" y="167639"/>
                </a:lnTo>
                <a:lnTo>
                  <a:pt x="1652015" y="195072"/>
                </a:lnTo>
                <a:lnTo>
                  <a:pt x="1688591" y="222504"/>
                </a:lnTo>
                <a:lnTo>
                  <a:pt x="1723656" y="252984"/>
                </a:lnTo>
                <a:lnTo>
                  <a:pt x="1757171" y="283464"/>
                </a:lnTo>
                <a:lnTo>
                  <a:pt x="1787652" y="315468"/>
                </a:lnTo>
                <a:lnTo>
                  <a:pt x="1818131" y="350520"/>
                </a:lnTo>
                <a:lnTo>
                  <a:pt x="1845576" y="385572"/>
                </a:lnTo>
                <a:lnTo>
                  <a:pt x="1871471" y="420624"/>
                </a:lnTo>
                <a:lnTo>
                  <a:pt x="1895855" y="458724"/>
                </a:lnTo>
                <a:lnTo>
                  <a:pt x="1918715" y="496824"/>
                </a:lnTo>
                <a:lnTo>
                  <a:pt x="1938527" y="536448"/>
                </a:lnTo>
                <a:lnTo>
                  <a:pt x="1956815" y="577596"/>
                </a:lnTo>
                <a:lnTo>
                  <a:pt x="1972055" y="618744"/>
                </a:lnTo>
                <a:lnTo>
                  <a:pt x="1985772" y="661416"/>
                </a:lnTo>
                <a:lnTo>
                  <a:pt x="1991868" y="682752"/>
                </a:lnTo>
                <a:lnTo>
                  <a:pt x="1996439" y="704088"/>
                </a:lnTo>
                <a:lnTo>
                  <a:pt x="2001011" y="726948"/>
                </a:lnTo>
                <a:lnTo>
                  <a:pt x="2005596" y="748284"/>
                </a:lnTo>
                <a:lnTo>
                  <a:pt x="2008631" y="771144"/>
                </a:lnTo>
                <a:lnTo>
                  <a:pt x="2011679" y="794004"/>
                </a:lnTo>
                <a:lnTo>
                  <a:pt x="2014727" y="816864"/>
                </a:lnTo>
                <a:lnTo>
                  <a:pt x="2016252" y="839724"/>
                </a:lnTo>
                <a:lnTo>
                  <a:pt x="2016252" y="931164"/>
                </a:lnTo>
                <a:lnTo>
                  <a:pt x="2014727" y="954024"/>
                </a:lnTo>
                <a:lnTo>
                  <a:pt x="2011679" y="976884"/>
                </a:lnTo>
                <a:lnTo>
                  <a:pt x="2008631" y="999744"/>
                </a:lnTo>
                <a:lnTo>
                  <a:pt x="2005596" y="1021080"/>
                </a:lnTo>
                <a:lnTo>
                  <a:pt x="2001011" y="1043939"/>
                </a:lnTo>
                <a:lnTo>
                  <a:pt x="1996439" y="1065276"/>
                </a:lnTo>
                <a:lnTo>
                  <a:pt x="1991868" y="1088136"/>
                </a:lnTo>
                <a:lnTo>
                  <a:pt x="1979676" y="1130808"/>
                </a:lnTo>
                <a:lnTo>
                  <a:pt x="1956815" y="1193292"/>
                </a:lnTo>
                <a:lnTo>
                  <a:pt x="1938527" y="1234439"/>
                </a:lnTo>
                <a:lnTo>
                  <a:pt x="1918715" y="1274064"/>
                </a:lnTo>
                <a:lnTo>
                  <a:pt x="1895855" y="1312164"/>
                </a:lnTo>
                <a:lnTo>
                  <a:pt x="1871471" y="1350264"/>
                </a:lnTo>
                <a:lnTo>
                  <a:pt x="1845576" y="1385316"/>
                </a:lnTo>
                <a:lnTo>
                  <a:pt x="1818131" y="1420368"/>
                </a:lnTo>
                <a:lnTo>
                  <a:pt x="1787652" y="1455420"/>
                </a:lnTo>
                <a:lnTo>
                  <a:pt x="1755648" y="1487424"/>
                </a:lnTo>
                <a:lnTo>
                  <a:pt x="1723656" y="1517904"/>
                </a:lnTo>
                <a:lnTo>
                  <a:pt x="1688591" y="1548384"/>
                </a:lnTo>
                <a:lnTo>
                  <a:pt x="1652015" y="1575816"/>
                </a:lnTo>
                <a:lnTo>
                  <a:pt x="1613915" y="1603248"/>
                </a:lnTo>
                <a:lnTo>
                  <a:pt x="1574291" y="1627632"/>
                </a:lnTo>
                <a:lnTo>
                  <a:pt x="1534667" y="1650492"/>
                </a:lnTo>
                <a:lnTo>
                  <a:pt x="1491995" y="1673352"/>
                </a:lnTo>
                <a:lnTo>
                  <a:pt x="1449336" y="1691639"/>
                </a:lnTo>
                <a:lnTo>
                  <a:pt x="1403616" y="1709928"/>
                </a:lnTo>
                <a:lnTo>
                  <a:pt x="1357896" y="1726692"/>
                </a:lnTo>
                <a:lnTo>
                  <a:pt x="1312176" y="1740408"/>
                </a:lnTo>
                <a:lnTo>
                  <a:pt x="1264919" y="1752600"/>
                </a:lnTo>
                <a:lnTo>
                  <a:pt x="1216152" y="1761744"/>
                </a:lnTo>
                <a:lnTo>
                  <a:pt x="1165859" y="1770888"/>
                </a:lnTo>
                <a:lnTo>
                  <a:pt x="1115567" y="1775460"/>
                </a:lnTo>
                <a:lnTo>
                  <a:pt x="1091196" y="1778508"/>
                </a:lnTo>
                <a:lnTo>
                  <a:pt x="1065275" y="1780032"/>
                </a:lnTo>
                <a:lnTo>
                  <a:pt x="961656" y="1780032"/>
                </a:lnTo>
                <a:lnTo>
                  <a:pt x="935735" y="1778508"/>
                </a:lnTo>
                <a:lnTo>
                  <a:pt x="911351" y="1775460"/>
                </a:lnTo>
                <a:lnTo>
                  <a:pt x="861059" y="1770888"/>
                </a:lnTo>
                <a:lnTo>
                  <a:pt x="810767" y="1763268"/>
                </a:lnTo>
                <a:lnTo>
                  <a:pt x="761999" y="1752600"/>
                </a:lnTo>
                <a:lnTo>
                  <a:pt x="714755" y="1740408"/>
                </a:lnTo>
                <a:lnTo>
                  <a:pt x="669035" y="1726692"/>
                </a:lnTo>
                <a:lnTo>
                  <a:pt x="623315" y="1709928"/>
                </a:lnTo>
                <a:lnTo>
                  <a:pt x="579119" y="1691640"/>
                </a:lnTo>
                <a:lnTo>
                  <a:pt x="534936" y="1671828"/>
                </a:lnTo>
                <a:lnTo>
                  <a:pt x="493775" y="1650492"/>
                </a:lnTo>
                <a:lnTo>
                  <a:pt x="452627" y="1627632"/>
                </a:lnTo>
                <a:lnTo>
                  <a:pt x="413016" y="1603248"/>
                </a:lnTo>
                <a:lnTo>
                  <a:pt x="374916" y="1575816"/>
                </a:lnTo>
                <a:lnTo>
                  <a:pt x="338327" y="1548384"/>
                </a:lnTo>
                <a:lnTo>
                  <a:pt x="303275" y="1517904"/>
                </a:lnTo>
                <a:lnTo>
                  <a:pt x="271271" y="1487424"/>
                </a:lnTo>
                <a:lnTo>
                  <a:pt x="239267" y="1453896"/>
                </a:lnTo>
                <a:lnTo>
                  <a:pt x="208787" y="1420368"/>
                </a:lnTo>
                <a:lnTo>
                  <a:pt x="181355" y="1385316"/>
                </a:lnTo>
                <a:lnTo>
                  <a:pt x="155448" y="1348740"/>
                </a:lnTo>
                <a:lnTo>
                  <a:pt x="131076" y="1312164"/>
                </a:lnTo>
                <a:lnTo>
                  <a:pt x="109727" y="1272540"/>
                </a:lnTo>
                <a:lnTo>
                  <a:pt x="88391" y="1232916"/>
                </a:lnTo>
                <a:lnTo>
                  <a:pt x="71627" y="1193292"/>
                </a:lnTo>
                <a:lnTo>
                  <a:pt x="54876" y="1150620"/>
                </a:lnTo>
                <a:lnTo>
                  <a:pt x="48767" y="1130808"/>
                </a:lnTo>
                <a:lnTo>
                  <a:pt x="41148" y="1109472"/>
                </a:lnTo>
                <a:lnTo>
                  <a:pt x="36575" y="1086612"/>
                </a:lnTo>
                <a:lnTo>
                  <a:pt x="30479" y="1065276"/>
                </a:lnTo>
                <a:lnTo>
                  <a:pt x="25907" y="1043940"/>
                </a:lnTo>
                <a:lnTo>
                  <a:pt x="21335" y="1021080"/>
                </a:lnTo>
                <a:lnTo>
                  <a:pt x="18287" y="999744"/>
                </a:lnTo>
                <a:lnTo>
                  <a:pt x="15239" y="976884"/>
                </a:lnTo>
                <a:lnTo>
                  <a:pt x="13715" y="954024"/>
                </a:lnTo>
                <a:lnTo>
                  <a:pt x="12191" y="931164"/>
                </a:lnTo>
                <a:lnTo>
                  <a:pt x="10667" y="908304"/>
                </a:lnTo>
                <a:lnTo>
                  <a:pt x="9156" y="890016"/>
                </a:lnTo>
                <a:lnTo>
                  <a:pt x="4571" y="890016"/>
                </a:lnTo>
                <a:lnTo>
                  <a:pt x="1536" y="888492"/>
                </a:lnTo>
                <a:lnTo>
                  <a:pt x="10667" y="888492"/>
                </a:lnTo>
                <a:lnTo>
                  <a:pt x="10667" y="885444"/>
                </a:lnTo>
                <a:lnTo>
                  <a:pt x="1536" y="886968"/>
                </a:lnTo>
                <a:lnTo>
                  <a:pt x="1536" y="881627"/>
                </a:lnTo>
                <a:lnTo>
                  <a:pt x="0" y="882396"/>
                </a:lnTo>
                <a:lnTo>
                  <a:pt x="0" y="885444"/>
                </a:lnTo>
                <a:lnTo>
                  <a:pt x="1536" y="908304"/>
                </a:lnTo>
                <a:lnTo>
                  <a:pt x="6095" y="890016"/>
                </a:lnTo>
                <a:lnTo>
                  <a:pt x="1536" y="908304"/>
                </a:lnTo>
                <a:lnTo>
                  <a:pt x="1536" y="931164"/>
                </a:lnTo>
                <a:lnTo>
                  <a:pt x="3048" y="955548"/>
                </a:lnTo>
                <a:lnTo>
                  <a:pt x="6095" y="978408"/>
                </a:lnTo>
                <a:lnTo>
                  <a:pt x="9156" y="1001268"/>
                </a:lnTo>
                <a:lnTo>
                  <a:pt x="12191" y="1022604"/>
                </a:lnTo>
                <a:lnTo>
                  <a:pt x="16776" y="1045464"/>
                </a:lnTo>
                <a:lnTo>
                  <a:pt x="21335" y="1068324"/>
                </a:lnTo>
                <a:lnTo>
                  <a:pt x="27431" y="1089660"/>
                </a:lnTo>
                <a:lnTo>
                  <a:pt x="32016" y="1110996"/>
                </a:lnTo>
                <a:lnTo>
                  <a:pt x="39636" y="1133856"/>
                </a:lnTo>
                <a:lnTo>
                  <a:pt x="45719" y="1155192"/>
                </a:lnTo>
                <a:lnTo>
                  <a:pt x="62496" y="1196340"/>
                </a:lnTo>
                <a:lnTo>
                  <a:pt x="80771" y="1237488"/>
                </a:lnTo>
                <a:lnTo>
                  <a:pt x="100596" y="1278636"/>
                </a:lnTo>
                <a:lnTo>
                  <a:pt x="123456" y="1316736"/>
                </a:lnTo>
                <a:lnTo>
                  <a:pt x="147827" y="1354836"/>
                </a:lnTo>
                <a:lnTo>
                  <a:pt x="173735" y="1391412"/>
                </a:lnTo>
                <a:lnTo>
                  <a:pt x="202691" y="1426464"/>
                </a:lnTo>
                <a:lnTo>
                  <a:pt x="231648" y="1461516"/>
                </a:lnTo>
                <a:lnTo>
                  <a:pt x="263651" y="1493520"/>
                </a:lnTo>
                <a:lnTo>
                  <a:pt x="297179" y="1525524"/>
                </a:lnTo>
                <a:lnTo>
                  <a:pt x="333755" y="1556004"/>
                </a:lnTo>
                <a:lnTo>
                  <a:pt x="370331" y="1583436"/>
                </a:lnTo>
                <a:lnTo>
                  <a:pt x="408431" y="1610868"/>
                </a:lnTo>
                <a:lnTo>
                  <a:pt x="448055" y="1635252"/>
                </a:lnTo>
                <a:lnTo>
                  <a:pt x="489216" y="1659636"/>
                </a:lnTo>
                <a:lnTo>
                  <a:pt x="531875" y="1680972"/>
                </a:lnTo>
                <a:lnTo>
                  <a:pt x="574548" y="1700784"/>
                </a:lnTo>
                <a:lnTo>
                  <a:pt x="620267" y="1719072"/>
                </a:lnTo>
                <a:lnTo>
                  <a:pt x="665988" y="1735836"/>
                </a:lnTo>
                <a:lnTo>
                  <a:pt x="713231" y="1749552"/>
                </a:lnTo>
                <a:lnTo>
                  <a:pt x="760475" y="1761744"/>
                </a:lnTo>
                <a:lnTo>
                  <a:pt x="809256" y="1772412"/>
                </a:lnTo>
                <a:lnTo>
                  <a:pt x="859535" y="1780032"/>
                </a:lnTo>
                <a:lnTo>
                  <a:pt x="909827" y="1786128"/>
                </a:lnTo>
                <a:lnTo>
                  <a:pt x="935735" y="1787652"/>
                </a:lnTo>
                <a:lnTo>
                  <a:pt x="961656" y="1789176"/>
                </a:lnTo>
                <a:lnTo>
                  <a:pt x="987551" y="1790700"/>
                </a:lnTo>
                <a:lnTo>
                  <a:pt x="1013459" y="1790700"/>
                </a:lnTo>
                <a:lnTo>
                  <a:pt x="1039367" y="1789176"/>
                </a:lnTo>
                <a:lnTo>
                  <a:pt x="1065275" y="1789176"/>
                </a:lnTo>
                <a:lnTo>
                  <a:pt x="1117091" y="1786128"/>
                </a:lnTo>
                <a:lnTo>
                  <a:pt x="1167396" y="1780032"/>
                </a:lnTo>
                <a:lnTo>
                  <a:pt x="1217675" y="1772412"/>
                </a:lnTo>
                <a:lnTo>
                  <a:pt x="1266456" y="1761744"/>
                </a:lnTo>
                <a:lnTo>
                  <a:pt x="1315211" y="1749552"/>
                </a:lnTo>
                <a:lnTo>
                  <a:pt x="1362455" y="1735836"/>
                </a:lnTo>
                <a:lnTo>
                  <a:pt x="1408175" y="1719072"/>
                </a:lnTo>
                <a:lnTo>
                  <a:pt x="1452371" y="1700784"/>
                </a:lnTo>
                <a:lnTo>
                  <a:pt x="1496567" y="1680972"/>
                </a:lnTo>
                <a:lnTo>
                  <a:pt x="1539239" y="1659636"/>
                </a:lnTo>
                <a:lnTo>
                  <a:pt x="1580388" y="1635252"/>
                </a:lnTo>
                <a:lnTo>
                  <a:pt x="1620011" y="1610868"/>
                </a:lnTo>
                <a:lnTo>
                  <a:pt x="1658111" y="1583436"/>
                </a:lnTo>
                <a:lnTo>
                  <a:pt x="1694688" y="1556004"/>
                </a:lnTo>
                <a:lnTo>
                  <a:pt x="1729739" y="1525524"/>
                </a:lnTo>
                <a:lnTo>
                  <a:pt x="1763267" y="1493520"/>
                </a:lnTo>
                <a:lnTo>
                  <a:pt x="1795271" y="1461516"/>
                </a:lnTo>
                <a:lnTo>
                  <a:pt x="1825752" y="1426464"/>
                </a:lnTo>
                <a:lnTo>
                  <a:pt x="1853196" y="1391412"/>
                </a:lnTo>
                <a:lnTo>
                  <a:pt x="1879091" y="1354836"/>
                </a:lnTo>
                <a:lnTo>
                  <a:pt x="1904999" y="1316736"/>
                </a:lnTo>
                <a:lnTo>
                  <a:pt x="1926335" y="1277112"/>
                </a:lnTo>
                <a:lnTo>
                  <a:pt x="1946148" y="1237488"/>
                </a:lnTo>
                <a:lnTo>
                  <a:pt x="1964435" y="1196339"/>
                </a:lnTo>
                <a:lnTo>
                  <a:pt x="1981199" y="1155192"/>
                </a:lnTo>
                <a:lnTo>
                  <a:pt x="1994915" y="1110996"/>
                </a:lnTo>
                <a:lnTo>
                  <a:pt x="2001011" y="1089660"/>
                </a:lnTo>
                <a:lnTo>
                  <a:pt x="2005596" y="1068324"/>
                </a:lnTo>
                <a:lnTo>
                  <a:pt x="2010155" y="1045464"/>
                </a:lnTo>
                <a:lnTo>
                  <a:pt x="2014727" y="1022604"/>
                </a:lnTo>
                <a:lnTo>
                  <a:pt x="2017776" y="1001268"/>
                </a:lnTo>
                <a:lnTo>
                  <a:pt x="2020836" y="978408"/>
                </a:lnTo>
                <a:lnTo>
                  <a:pt x="2023872" y="955548"/>
                </a:lnTo>
                <a:lnTo>
                  <a:pt x="2025395" y="931164"/>
                </a:lnTo>
                <a:lnTo>
                  <a:pt x="2026919" y="908304"/>
                </a:lnTo>
                <a:lnTo>
                  <a:pt x="2026919" y="885444"/>
                </a:lnTo>
                <a:lnTo>
                  <a:pt x="2025395" y="861060"/>
                </a:lnTo>
                <a:lnTo>
                  <a:pt x="2025395" y="838200"/>
                </a:lnTo>
                <a:lnTo>
                  <a:pt x="2023872" y="815339"/>
                </a:lnTo>
                <a:lnTo>
                  <a:pt x="2020836" y="792480"/>
                </a:lnTo>
                <a:lnTo>
                  <a:pt x="2017776" y="769620"/>
                </a:lnTo>
                <a:lnTo>
                  <a:pt x="2014727" y="746760"/>
                </a:lnTo>
                <a:lnTo>
                  <a:pt x="2010155" y="725424"/>
                </a:lnTo>
                <a:lnTo>
                  <a:pt x="2005596" y="702564"/>
                </a:lnTo>
                <a:lnTo>
                  <a:pt x="2001011" y="681227"/>
                </a:lnTo>
                <a:lnTo>
                  <a:pt x="1994915" y="658368"/>
                </a:lnTo>
                <a:lnTo>
                  <a:pt x="1987295" y="637032"/>
                </a:lnTo>
                <a:lnTo>
                  <a:pt x="1981199" y="615696"/>
                </a:lnTo>
                <a:lnTo>
                  <a:pt x="1964435" y="573024"/>
                </a:lnTo>
                <a:lnTo>
                  <a:pt x="1946148" y="533400"/>
                </a:lnTo>
                <a:lnTo>
                  <a:pt x="1926335" y="492252"/>
                </a:lnTo>
                <a:lnTo>
                  <a:pt x="1903475" y="454152"/>
                </a:lnTo>
                <a:lnTo>
                  <a:pt x="1879091" y="416052"/>
                </a:lnTo>
                <a:lnTo>
                  <a:pt x="1853196" y="379475"/>
                </a:lnTo>
                <a:lnTo>
                  <a:pt x="1825752" y="342900"/>
                </a:lnTo>
                <a:lnTo>
                  <a:pt x="1795271" y="309372"/>
                </a:lnTo>
                <a:lnTo>
                  <a:pt x="1763267" y="275844"/>
                </a:lnTo>
                <a:lnTo>
                  <a:pt x="1729739" y="245364"/>
                </a:lnTo>
                <a:lnTo>
                  <a:pt x="1694688" y="214884"/>
                </a:lnTo>
                <a:lnTo>
                  <a:pt x="1658111" y="187452"/>
                </a:lnTo>
                <a:lnTo>
                  <a:pt x="1620011" y="160020"/>
                </a:lnTo>
                <a:lnTo>
                  <a:pt x="1580388" y="135636"/>
                </a:lnTo>
                <a:lnTo>
                  <a:pt x="1539239" y="111252"/>
                </a:lnTo>
                <a:lnTo>
                  <a:pt x="1496567" y="89916"/>
                </a:lnTo>
                <a:lnTo>
                  <a:pt x="1452371" y="70104"/>
                </a:lnTo>
                <a:lnTo>
                  <a:pt x="1408175" y="51816"/>
                </a:lnTo>
                <a:lnTo>
                  <a:pt x="1362455" y="35052"/>
                </a:lnTo>
                <a:lnTo>
                  <a:pt x="1315211" y="21336"/>
                </a:lnTo>
                <a:lnTo>
                  <a:pt x="1266456" y="9144"/>
                </a:lnTo>
                <a:lnTo>
                  <a:pt x="1217675" y="-1523"/>
                </a:lnTo>
                <a:lnTo>
                  <a:pt x="1167396" y="-9143"/>
                </a:lnTo>
                <a:lnTo>
                  <a:pt x="1117091" y="-15239"/>
                </a:lnTo>
                <a:lnTo>
                  <a:pt x="1065275" y="-18287"/>
                </a:lnTo>
                <a:lnTo>
                  <a:pt x="1039367" y="-19811"/>
                </a:lnTo>
                <a:lnTo>
                  <a:pt x="987551" y="-19811"/>
                </a:lnTo>
                <a:lnTo>
                  <a:pt x="961656" y="-18287"/>
                </a:lnTo>
                <a:close/>
              </a:path>
            </a:pathLst>
          </a:custGeom>
          <a:solidFill>
            <a:srgbClr val="000000"/>
          </a:solidFill>
        </p:spPr>
        <p:txBody>
          <a:bodyPr wrap="square" lIns="0" tIns="0" rIns="0" bIns="0" rtlCol="0">
            <a:noAutofit/>
          </a:bodyPr>
          <a:lstStyle/>
          <a:p>
            <a:endParaRPr/>
          </a:p>
        </p:txBody>
      </p:sp>
      <p:sp>
        <p:nvSpPr>
          <p:cNvPr id="19" name="object 19"/>
          <p:cNvSpPr/>
          <p:nvPr/>
        </p:nvSpPr>
        <p:spPr>
          <a:xfrm>
            <a:off x="4122293" y="2625852"/>
            <a:ext cx="867155" cy="940308"/>
          </a:xfrm>
          <a:custGeom>
            <a:avLst/>
            <a:gdLst/>
            <a:ahLst/>
            <a:cxnLst/>
            <a:rect l="l" t="t" r="r" b="b"/>
            <a:pathLst>
              <a:path w="867155" h="940308">
                <a:moveTo>
                  <a:pt x="55781" y="53449"/>
                </a:moveTo>
                <a:lnTo>
                  <a:pt x="80772" y="30479"/>
                </a:lnTo>
                <a:lnTo>
                  <a:pt x="0" y="0"/>
                </a:lnTo>
                <a:lnTo>
                  <a:pt x="24396" y="82295"/>
                </a:lnTo>
                <a:lnTo>
                  <a:pt x="48623" y="60028"/>
                </a:lnTo>
                <a:lnTo>
                  <a:pt x="39636" y="50291"/>
                </a:lnTo>
                <a:lnTo>
                  <a:pt x="47256" y="44195"/>
                </a:lnTo>
                <a:lnTo>
                  <a:pt x="55781" y="53449"/>
                </a:lnTo>
                <a:close/>
              </a:path>
              <a:path w="867155" h="940308">
                <a:moveTo>
                  <a:pt x="47256" y="44195"/>
                </a:moveTo>
                <a:lnTo>
                  <a:pt x="39636" y="50291"/>
                </a:lnTo>
                <a:lnTo>
                  <a:pt x="48623" y="60028"/>
                </a:lnTo>
                <a:lnTo>
                  <a:pt x="861060" y="940308"/>
                </a:lnTo>
                <a:lnTo>
                  <a:pt x="867155" y="934212"/>
                </a:lnTo>
                <a:lnTo>
                  <a:pt x="55781" y="53449"/>
                </a:lnTo>
                <a:lnTo>
                  <a:pt x="47256" y="44195"/>
                </a:lnTo>
                <a:close/>
              </a:path>
            </a:pathLst>
          </a:custGeom>
          <a:solidFill>
            <a:srgbClr val="000000"/>
          </a:solidFill>
        </p:spPr>
        <p:txBody>
          <a:bodyPr wrap="square" lIns="0" tIns="0" rIns="0" bIns="0" rtlCol="0">
            <a:noAutofit/>
          </a:bodyPr>
          <a:lstStyle/>
          <a:p>
            <a:endParaRPr/>
          </a:p>
        </p:txBody>
      </p:sp>
      <p:sp>
        <p:nvSpPr>
          <p:cNvPr id="20" name="object 20"/>
          <p:cNvSpPr/>
          <p:nvPr/>
        </p:nvSpPr>
        <p:spPr>
          <a:xfrm>
            <a:off x="3979049" y="4101084"/>
            <a:ext cx="647700" cy="76200"/>
          </a:xfrm>
          <a:custGeom>
            <a:avLst/>
            <a:gdLst/>
            <a:ahLst/>
            <a:cxnLst/>
            <a:rect l="l" t="t" r="r" b="b"/>
            <a:pathLst>
              <a:path w="647700" h="76200">
                <a:moveTo>
                  <a:pt x="76199" y="33527"/>
                </a:moveTo>
                <a:lnTo>
                  <a:pt x="76200" y="0"/>
                </a:lnTo>
                <a:lnTo>
                  <a:pt x="0" y="38100"/>
                </a:lnTo>
                <a:lnTo>
                  <a:pt x="76200" y="76200"/>
                </a:lnTo>
                <a:lnTo>
                  <a:pt x="76199" y="42671"/>
                </a:lnTo>
                <a:lnTo>
                  <a:pt x="62471" y="42672"/>
                </a:lnTo>
                <a:lnTo>
                  <a:pt x="62471" y="33527"/>
                </a:lnTo>
                <a:lnTo>
                  <a:pt x="76199" y="33527"/>
                </a:lnTo>
                <a:close/>
              </a:path>
              <a:path w="647700" h="76200">
                <a:moveTo>
                  <a:pt x="62471" y="33527"/>
                </a:moveTo>
                <a:lnTo>
                  <a:pt x="62471" y="42672"/>
                </a:lnTo>
                <a:lnTo>
                  <a:pt x="647700" y="42672"/>
                </a:lnTo>
                <a:lnTo>
                  <a:pt x="647700" y="33527"/>
                </a:lnTo>
                <a:lnTo>
                  <a:pt x="62471" y="33527"/>
                </a:lnTo>
                <a:close/>
              </a:path>
            </a:pathLst>
          </a:custGeom>
          <a:solidFill>
            <a:srgbClr val="000000"/>
          </a:solidFill>
        </p:spPr>
        <p:txBody>
          <a:bodyPr wrap="square" lIns="0" tIns="0" rIns="0" bIns="0" rtlCol="0">
            <a:noAutofit/>
          </a:bodyPr>
          <a:lstStyle/>
          <a:p>
            <a:endParaRPr/>
          </a:p>
        </p:txBody>
      </p:sp>
      <p:sp>
        <p:nvSpPr>
          <p:cNvPr id="21" name="object 21"/>
          <p:cNvSpPr/>
          <p:nvPr/>
        </p:nvSpPr>
        <p:spPr>
          <a:xfrm>
            <a:off x="4122293" y="4639056"/>
            <a:ext cx="867155" cy="940307"/>
          </a:xfrm>
          <a:custGeom>
            <a:avLst/>
            <a:gdLst/>
            <a:ahLst/>
            <a:cxnLst/>
            <a:rect l="l" t="t" r="r" b="b"/>
            <a:pathLst>
              <a:path w="867155" h="940307">
                <a:moveTo>
                  <a:pt x="39636" y="890016"/>
                </a:moveTo>
                <a:lnTo>
                  <a:pt x="48623" y="880279"/>
                </a:lnTo>
                <a:lnTo>
                  <a:pt x="24396" y="858011"/>
                </a:lnTo>
                <a:lnTo>
                  <a:pt x="0" y="940307"/>
                </a:lnTo>
                <a:lnTo>
                  <a:pt x="39636" y="890016"/>
                </a:lnTo>
                <a:close/>
              </a:path>
              <a:path w="867155" h="940307">
                <a:moveTo>
                  <a:pt x="80772" y="909827"/>
                </a:moveTo>
                <a:lnTo>
                  <a:pt x="55781" y="886858"/>
                </a:lnTo>
                <a:lnTo>
                  <a:pt x="47256" y="896111"/>
                </a:lnTo>
                <a:lnTo>
                  <a:pt x="80772" y="909827"/>
                </a:lnTo>
                <a:close/>
              </a:path>
              <a:path w="867155" h="940307">
                <a:moveTo>
                  <a:pt x="867155" y="6095"/>
                </a:moveTo>
                <a:lnTo>
                  <a:pt x="861060" y="0"/>
                </a:lnTo>
                <a:lnTo>
                  <a:pt x="48623" y="880279"/>
                </a:lnTo>
                <a:lnTo>
                  <a:pt x="39636" y="890016"/>
                </a:lnTo>
                <a:lnTo>
                  <a:pt x="0" y="940307"/>
                </a:lnTo>
                <a:lnTo>
                  <a:pt x="80772" y="909827"/>
                </a:lnTo>
                <a:lnTo>
                  <a:pt x="47256" y="896111"/>
                </a:lnTo>
                <a:lnTo>
                  <a:pt x="55781" y="886858"/>
                </a:lnTo>
                <a:lnTo>
                  <a:pt x="867155" y="6095"/>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5990729" y="2915411"/>
            <a:ext cx="509003" cy="650747"/>
          </a:xfrm>
          <a:custGeom>
            <a:avLst/>
            <a:gdLst/>
            <a:ahLst/>
            <a:cxnLst/>
            <a:rect l="l" t="t" r="r" b="b"/>
            <a:pathLst>
              <a:path w="509003" h="650748">
                <a:moveTo>
                  <a:pt x="473951" y="53340"/>
                </a:moveTo>
                <a:lnTo>
                  <a:pt x="492239" y="83820"/>
                </a:lnTo>
                <a:lnTo>
                  <a:pt x="509003" y="0"/>
                </a:lnTo>
                <a:lnTo>
                  <a:pt x="466331" y="47244"/>
                </a:lnTo>
                <a:lnTo>
                  <a:pt x="473951" y="53340"/>
                </a:lnTo>
                <a:close/>
              </a:path>
              <a:path w="509003" h="650748">
                <a:moveTo>
                  <a:pt x="509003" y="0"/>
                </a:moveTo>
                <a:lnTo>
                  <a:pt x="431279" y="36576"/>
                </a:lnTo>
                <a:lnTo>
                  <a:pt x="458307" y="57522"/>
                </a:lnTo>
                <a:lnTo>
                  <a:pt x="0" y="644651"/>
                </a:lnTo>
                <a:lnTo>
                  <a:pt x="7619" y="650748"/>
                </a:lnTo>
                <a:lnTo>
                  <a:pt x="466020" y="63500"/>
                </a:lnTo>
                <a:lnTo>
                  <a:pt x="492239" y="83820"/>
                </a:lnTo>
                <a:lnTo>
                  <a:pt x="473951" y="53340"/>
                </a:lnTo>
                <a:lnTo>
                  <a:pt x="466331" y="47244"/>
                </a:lnTo>
                <a:lnTo>
                  <a:pt x="509003" y="0"/>
                </a:lnTo>
                <a:close/>
              </a:path>
            </a:pathLst>
          </a:custGeom>
          <a:solidFill>
            <a:srgbClr val="000000"/>
          </a:solidFill>
        </p:spPr>
        <p:txBody>
          <a:bodyPr wrap="square" lIns="0" tIns="0" rIns="0" bIns="0" rtlCol="0">
            <a:noAutofit/>
          </a:bodyPr>
          <a:lstStyle/>
          <a:p>
            <a:endParaRPr/>
          </a:p>
        </p:txBody>
      </p:sp>
      <p:sp>
        <p:nvSpPr>
          <p:cNvPr id="23" name="object 23"/>
          <p:cNvSpPr/>
          <p:nvPr/>
        </p:nvSpPr>
        <p:spPr>
          <a:xfrm>
            <a:off x="6425069" y="3619499"/>
            <a:ext cx="722363" cy="234696"/>
          </a:xfrm>
          <a:custGeom>
            <a:avLst/>
            <a:gdLst/>
            <a:ahLst/>
            <a:cxnLst/>
            <a:rect l="l" t="t" r="r" b="b"/>
            <a:pathLst>
              <a:path w="722363" h="234696">
                <a:moveTo>
                  <a:pt x="648019" y="32489"/>
                </a:moveTo>
                <a:lnTo>
                  <a:pt x="0" y="225551"/>
                </a:lnTo>
                <a:lnTo>
                  <a:pt x="3035" y="234696"/>
                </a:lnTo>
                <a:lnTo>
                  <a:pt x="650717" y="41741"/>
                </a:lnTo>
                <a:lnTo>
                  <a:pt x="662939" y="38100"/>
                </a:lnTo>
                <a:lnTo>
                  <a:pt x="659879" y="28956"/>
                </a:lnTo>
                <a:lnTo>
                  <a:pt x="648019" y="32489"/>
                </a:lnTo>
                <a:close/>
              </a:path>
              <a:path w="722363" h="234696">
                <a:moveTo>
                  <a:pt x="650717" y="41741"/>
                </a:moveTo>
                <a:lnTo>
                  <a:pt x="659879" y="73151"/>
                </a:lnTo>
                <a:lnTo>
                  <a:pt x="722363" y="15239"/>
                </a:lnTo>
                <a:lnTo>
                  <a:pt x="638543" y="0"/>
                </a:lnTo>
                <a:lnTo>
                  <a:pt x="648019" y="32489"/>
                </a:lnTo>
                <a:lnTo>
                  <a:pt x="659879" y="28956"/>
                </a:lnTo>
                <a:lnTo>
                  <a:pt x="662939" y="38100"/>
                </a:lnTo>
                <a:lnTo>
                  <a:pt x="650717" y="41741"/>
                </a:lnTo>
                <a:close/>
              </a:path>
            </a:pathLst>
          </a:custGeom>
          <a:solidFill>
            <a:srgbClr val="000000"/>
          </a:solidFill>
        </p:spPr>
        <p:txBody>
          <a:bodyPr wrap="square" lIns="0" tIns="0" rIns="0" bIns="0" rtlCol="0">
            <a:noAutofit/>
          </a:bodyPr>
          <a:lstStyle/>
          <a:p>
            <a:endParaRPr/>
          </a:p>
        </p:txBody>
      </p:sp>
      <p:sp>
        <p:nvSpPr>
          <p:cNvPr id="24" name="object 24"/>
          <p:cNvSpPr/>
          <p:nvPr/>
        </p:nvSpPr>
        <p:spPr>
          <a:xfrm>
            <a:off x="5920613" y="4639056"/>
            <a:ext cx="938796" cy="723900"/>
          </a:xfrm>
          <a:custGeom>
            <a:avLst/>
            <a:gdLst/>
            <a:ahLst/>
            <a:cxnLst/>
            <a:rect l="l" t="t" r="r" b="b"/>
            <a:pathLst>
              <a:path w="938796" h="723900">
                <a:moveTo>
                  <a:pt x="4572" y="0"/>
                </a:moveTo>
                <a:lnTo>
                  <a:pt x="0" y="7620"/>
                </a:lnTo>
                <a:lnTo>
                  <a:pt x="875559" y="681233"/>
                </a:lnTo>
                <a:lnTo>
                  <a:pt x="885456" y="688847"/>
                </a:lnTo>
                <a:lnTo>
                  <a:pt x="854976" y="707136"/>
                </a:lnTo>
                <a:lnTo>
                  <a:pt x="938796" y="723900"/>
                </a:lnTo>
                <a:lnTo>
                  <a:pt x="891539" y="681227"/>
                </a:lnTo>
                <a:lnTo>
                  <a:pt x="881619" y="673608"/>
                </a:lnTo>
                <a:lnTo>
                  <a:pt x="4572" y="0"/>
                </a:lnTo>
                <a:close/>
              </a:path>
              <a:path w="938796" h="723900">
                <a:moveTo>
                  <a:pt x="891539" y="681227"/>
                </a:moveTo>
                <a:lnTo>
                  <a:pt x="938796" y="723900"/>
                </a:lnTo>
                <a:lnTo>
                  <a:pt x="902208" y="647700"/>
                </a:lnTo>
                <a:lnTo>
                  <a:pt x="881619" y="673608"/>
                </a:lnTo>
                <a:lnTo>
                  <a:pt x="891539" y="681227"/>
                </a:lnTo>
                <a:close/>
              </a:path>
              <a:path w="938796" h="723900">
                <a:moveTo>
                  <a:pt x="854976" y="707136"/>
                </a:moveTo>
                <a:lnTo>
                  <a:pt x="885456" y="688847"/>
                </a:lnTo>
                <a:lnTo>
                  <a:pt x="875559" y="681233"/>
                </a:lnTo>
                <a:lnTo>
                  <a:pt x="854976" y="707136"/>
                </a:lnTo>
                <a:close/>
              </a:path>
            </a:pathLst>
          </a:custGeom>
          <a:solidFill>
            <a:srgbClr val="000000"/>
          </a:solidFill>
        </p:spPr>
        <p:txBody>
          <a:bodyPr wrap="square" lIns="0" tIns="0" rIns="0" bIns="0" rtlCol="0">
            <a:noAutofit/>
          </a:bodyPr>
          <a:lstStyle/>
          <a:p>
            <a:endParaRPr/>
          </a:p>
        </p:txBody>
      </p:sp>
      <p:sp>
        <p:nvSpPr>
          <p:cNvPr id="16" name="object 16"/>
          <p:cNvSpPr txBox="1"/>
          <p:nvPr/>
        </p:nvSpPr>
        <p:spPr>
          <a:xfrm>
            <a:off x="1649869" y="564666"/>
            <a:ext cx="7462050" cy="279908"/>
          </a:xfrm>
          <a:prstGeom prst="rect">
            <a:avLst/>
          </a:prstGeom>
        </p:spPr>
        <p:txBody>
          <a:bodyPr wrap="square" lIns="0" tIns="0" rIns="0" bIns="0" rtlCol="0">
            <a:noAutofit/>
          </a:bodyPr>
          <a:lstStyle/>
          <a:p>
            <a:pPr marL="12700">
              <a:lnSpc>
                <a:spcPts val="2180"/>
              </a:lnSpc>
              <a:spcBef>
                <a:spcPts val="109"/>
              </a:spcBef>
            </a:pPr>
            <a:r>
              <a:rPr sz="2000" b="1" spc="0" dirty="0">
                <a:solidFill>
                  <a:srgbClr val="FF0000"/>
                </a:solidFill>
                <a:latin typeface="Verdana"/>
                <a:cs typeface="Verdana"/>
              </a:rPr>
              <a:t>Il</a:t>
            </a:r>
            <a:r>
              <a:rPr sz="2000" b="1" spc="184" dirty="0">
                <a:solidFill>
                  <a:srgbClr val="FF0000"/>
                </a:solidFill>
                <a:latin typeface="Times New Roman"/>
                <a:cs typeface="Times New Roman"/>
              </a:rPr>
              <a:t> </a:t>
            </a:r>
            <a:r>
              <a:rPr sz="2000" b="1" spc="4" dirty="0">
                <a:solidFill>
                  <a:srgbClr val="FF0000"/>
                </a:solidFill>
                <a:latin typeface="Verdana"/>
                <a:cs typeface="Verdana"/>
              </a:rPr>
              <a:t>Da</a:t>
            </a:r>
            <a:r>
              <a:rPr sz="2000" b="1" spc="0" dirty="0">
                <a:solidFill>
                  <a:srgbClr val="FF0000"/>
                </a:solidFill>
                <a:latin typeface="Verdana"/>
                <a:cs typeface="Verdana"/>
              </a:rPr>
              <a:t>t</a:t>
            </a:r>
            <a:r>
              <a:rPr sz="2000" b="1" spc="4" dirty="0">
                <a:solidFill>
                  <a:srgbClr val="FF0000"/>
                </a:solidFill>
                <a:latin typeface="Verdana"/>
                <a:cs typeface="Verdana"/>
              </a:rPr>
              <a:t>o</a:t>
            </a:r>
            <a:r>
              <a:rPr sz="2000" b="1" spc="0" dirty="0">
                <a:solidFill>
                  <a:srgbClr val="FF0000"/>
                </a:solidFill>
                <a:latin typeface="Verdana"/>
                <a:cs typeface="Verdana"/>
              </a:rPr>
              <a:t>re</a:t>
            </a:r>
            <a:r>
              <a:rPr sz="2000" b="1" spc="175" dirty="0">
                <a:solidFill>
                  <a:srgbClr val="FF0000"/>
                </a:solidFill>
                <a:latin typeface="Times New Roman"/>
                <a:cs typeface="Times New Roman"/>
              </a:rPr>
              <a:t> </a:t>
            </a:r>
            <a:r>
              <a:rPr sz="2000" b="1" spc="4" dirty="0">
                <a:solidFill>
                  <a:srgbClr val="FF0000"/>
                </a:solidFill>
                <a:latin typeface="Verdana"/>
                <a:cs typeface="Verdana"/>
              </a:rPr>
              <a:t>d</a:t>
            </a:r>
            <a:r>
              <a:rPr sz="2000" b="1" spc="0" dirty="0">
                <a:solidFill>
                  <a:srgbClr val="FF0000"/>
                </a:solidFill>
                <a:latin typeface="Verdana"/>
                <a:cs typeface="Verdana"/>
              </a:rPr>
              <a:t>i</a:t>
            </a:r>
            <a:r>
              <a:rPr sz="2000" b="1" spc="184" dirty="0">
                <a:solidFill>
                  <a:srgbClr val="FF0000"/>
                </a:solidFill>
                <a:latin typeface="Times New Roman"/>
                <a:cs typeface="Times New Roman"/>
              </a:rPr>
              <a:t> </a:t>
            </a:r>
            <a:r>
              <a:rPr sz="2000" b="1" spc="-4" dirty="0">
                <a:solidFill>
                  <a:srgbClr val="FF0000"/>
                </a:solidFill>
                <a:latin typeface="Verdana"/>
                <a:cs typeface="Verdana"/>
              </a:rPr>
              <a:t>L</a:t>
            </a:r>
            <a:r>
              <a:rPr sz="2000" b="1" spc="4" dirty="0">
                <a:solidFill>
                  <a:srgbClr val="FF0000"/>
                </a:solidFill>
                <a:latin typeface="Verdana"/>
                <a:cs typeface="Verdana"/>
              </a:rPr>
              <a:t>avo</a:t>
            </a:r>
            <a:r>
              <a:rPr sz="2000" b="1" spc="0" dirty="0">
                <a:solidFill>
                  <a:srgbClr val="FF0000"/>
                </a:solidFill>
                <a:latin typeface="Verdana"/>
                <a:cs typeface="Verdana"/>
              </a:rPr>
              <a:t>ro</a:t>
            </a:r>
            <a:r>
              <a:rPr sz="2000" b="1" spc="0" dirty="0">
                <a:solidFill>
                  <a:srgbClr val="FF0000"/>
                </a:solidFill>
                <a:latin typeface="Times New Roman"/>
                <a:cs typeface="Times New Roman"/>
              </a:rPr>
              <a:t> </a:t>
            </a:r>
            <a:r>
              <a:rPr sz="2000" b="1" spc="-325" dirty="0">
                <a:solidFill>
                  <a:srgbClr val="009999"/>
                </a:solidFill>
                <a:latin typeface="Verdana"/>
                <a:cs typeface="Verdana"/>
              </a:rPr>
              <a:t> </a:t>
            </a:r>
            <a:r>
              <a:rPr sz="2000" b="1" u="heavy" spc="4" dirty="0">
                <a:solidFill>
                  <a:srgbClr val="009999"/>
                </a:solidFill>
                <a:latin typeface="Verdana"/>
                <a:cs typeface="Verdana"/>
              </a:rPr>
              <a:t>D</a:t>
            </a:r>
            <a:r>
              <a:rPr sz="2000" b="1" u="heavy" spc="0" dirty="0">
                <a:solidFill>
                  <a:srgbClr val="009999"/>
                </a:solidFill>
                <a:latin typeface="Verdana"/>
                <a:cs typeface="Verdana"/>
              </a:rPr>
              <a:t>esi</a:t>
            </a:r>
            <a:r>
              <a:rPr sz="2000" b="1" u="heavy" spc="4" dirty="0">
                <a:solidFill>
                  <a:srgbClr val="009999"/>
                </a:solidFill>
                <a:latin typeface="Verdana"/>
                <a:cs typeface="Verdana"/>
              </a:rPr>
              <a:t>g</a:t>
            </a:r>
            <a:r>
              <a:rPr sz="2000" b="1" u="heavy" spc="0" dirty="0">
                <a:solidFill>
                  <a:srgbClr val="009999"/>
                </a:solidFill>
                <a:latin typeface="Verdana"/>
                <a:cs typeface="Verdana"/>
              </a:rPr>
              <a:t>na</a:t>
            </a:r>
            <a:r>
              <a:rPr sz="2000" b="1" u="heavy" spc="-59" dirty="0">
                <a:solidFill>
                  <a:srgbClr val="009999"/>
                </a:solidFill>
                <a:latin typeface="Verdana"/>
                <a:cs typeface="Verdana"/>
              </a:rPr>
              <a:t> </a:t>
            </a:r>
            <a:r>
              <a:rPr sz="2000" b="1" u="heavy" spc="0" dirty="0">
                <a:solidFill>
                  <a:srgbClr val="009999"/>
                </a:solidFill>
                <a:latin typeface="Verdana"/>
                <a:cs typeface="Verdana"/>
              </a:rPr>
              <a:t>il</a:t>
            </a:r>
            <a:r>
              <a:rPr sz="2000" b="1" spc="194" dirty="0">
                <a:solidFill>
                  <a:srgbClr val="009999"/>
                </a:solidFill>
                <a:latin typeface="Times New Roman"/>
                <a:cs typeface="Times New Roman"/>
              </a:rPr>
              <a:t> </a:t>
            </a:r>
            <a:r>
              <a:rPr sz="2000" b="1" spc="4" dirty="0">
                <a:solidFill>
                  <a:srgbClr val="FF0000"/>
                </a:solidFill>
                <a:latin typeface="Verdana"/>
                <a:cs typeface="Verdana"/>
              </a:rPr>
              <a:t>R</a:t>
            </a:r>
            <a:r>
              <a:rPr sz="2000" b="1" spc="0" dirty="0">
                <a:solidFill>
                  <a:srgbClr val="FF0000"/>
                </a:solidFill>
                <a:latin typeface="Verdana"/>
                <a:cs typeface="Verdana"/>
              </a:rPr>
              <a:t>es</a:t>
            </a:r>
            <a:r>
              <a:rPr sz="2000" b="1" spc="4" dirty="0">
                <a:solidFill>
                  <a:srgbClr val="FF0000"/>
                </a:solidFill>
                <a:latin typeface="Verdana"/>
                <a:cs typeface="Verdana"/>
              </a:rPr>
              <a:t>po</a:t>
            </a:r>
            <a:r>
              <a:rPr sz="2000" b="1" spc="0" dirty="0">
                <a:solidFill>
                  <a:srgbClr val="FF0000"/>
                </a:solidFill>
                <a:latin typeface="Verdana"/>
                <a:cs typeface="Verdana"/>
              </a:rPr>
              <a:t>ns</a:t>
            </a:r>
            <a:r>
              <a:rPr sz="2000" b="1" spc="4" dirty="0">
                <a:solidFill>
                  <a:srgbClr val="FF0000"/>
                </a:solidFill>
                <a:latin typeface="Verdana"/>
                <a:cs typeface="Verdana"/>
              </a:rPr>
              <a:t>ab</a:t>
            </a:r>
            <a:r>
              <a:rPr sz="2000" b="1" spc="0" dirty="0">
                <a:solidFill>
                  <a:srgbClr val="FF0000"/>
                </a:solidFill>
                <a:latin typeface="Verdana"/>
                <a:cs typeface="Verdana"/>
              </a:rPr>
              <a:t>ile</a:t>
            </a:r>
            <a:r>
              <a:rPr sz="2000" b="1" spc="150" dirty="0">
                <a:solidFill>
                  <a:srgbClr val="FF0000"/>
                </a:solidFill>
                <a:latin typeface="Times New Roman"/>
                <a:cs typeface="Times New Roman"/>
              </a:rPr>
              <a:t> </a:t>
            </a:r>
            <a:r>
              <a:rPr sz="2000" b="1" spc="4" dirty="0">
                <a:solidFill>
                  <a:srgbClr val="FF0000"/>
                </a:solidFill>
                <a:latin typeface="Verdana"/>
                <a:cs typeface="Verdana"/>
              </a:rPr>
              <a:t>S</a:t>
            </a:r>
            <a:r>
              <a:rPr sz="2000" b="1" spc="0" dirty="0">
                <a:solidFill>
                  <a:srgbClr val="FF0000"/>
                </a:solidFill>
                <a:latin typeface="Verdana"/>
                <a:cs typeface="Verdana"/>
              </a:rPr>
              <a:t>er</a:t>
            </a:r>
            <a:r>
              <a:rPr sz="2000" b="1" spc="4" dirty="0">
                <a:solidFill>
                  <a:srgbClr val="FF0000"/>
                </a:solidFill>
                <a:latin typeface="Verdana"/>
                <a:cs typeface="Verdana"/>
              </a:rPr>
              <a:t>v</a:t>
            </a:r>
            <a:r>
              <a:rPr sz="2000" b="1" spc="0" dirty="0">
                <a:solidFill>
                  <a:srgbClr val="FF0000"/>
                </a:solidFill>
                <a:latin typeface="Verdana"/>
                <a:cs typeface="Verdana"/>
              </a:rPr>
              <a:t>i</a:t>
            </a:r>
            <a:r>
              <a:rPr sz="2000" b="1" spc="4" dirty="0">
                <a:solidFill>
                  <a:srgbClr val="FF0000"/>
                </a:solidFill>
                <a:latin typeface="Verdana"/>
                <a:cs typeface="Verdana"/>
              </a:rPr>
              <a:t>z</a:t>
            </a:r>
            <a:r>
              <a:rPr sz="2000" b="1" spc="0" dirty="0">
                <a:solidFill>
                  <a:srgbClr val="FF0000"/>
                </a:solidFill>
                <a:latin typeface="Verdana"/>
                <a:cs typeface="Verdana"/>
              </a:rPr>
              <a:t>io</a:t>
            </a:r>
            <a:endParaRPr sz="2000">
              <a:latin typeface="Verdana"/>
              <a:cs typeface="Verdana"/>
            </a:endParaRPr>
          </a:p>
        </p:txBody>
      </p:sp>
      <p:sp>
        <p:nvSpPr>
          <p:cNvPr id="15" name="object 15"/>
          <p:cNvSpPr txBox="1"/>
          <p:nvPr/>
        </p:nvSpPr>
        <p:spPr>
          <a:xfrm>
            <a:off x="1271917" y="869466"/>
            <a:ext cx="8199532" cy="584708"/>
          </a:xfrm>
          <a:prstGeom prst="rect">
            <a:avLst/>
          </a:prstGeom>
        </p:spPr>
        <p:txBody>
          <a:bodyPr wrap="square" lIns="0" tIns="0" rIns="0" bIns="0" rtlCol="0">
            <a:noAutofit/>
          </a:bodyPr>
          <a:lstStyle/>
          <a:p>
            <a:pPr algn="ctr">
              <a:lnSpc>
                <a:spcPts val="2180"/>
              </a:lnSpc>
              <a:spcBef>
                <a:spcPts val="109"/>
              </a:spcBef>
            </a:pPr>
            <a:r>
              <a:rPr sz="2000" b="1" spc="-4" dirty="0">
                <a:solidFill>
                  <a:srgbClr val="FF0000"/>
                </a:solidFill>
                <a:latin typeface="Verdana"/>
                <a:cs typeface="Verdana"/>
              </a:rPr>
              <a:t>P</a:t>
            </a:r>
            <a:r>
              <a:rPr sz="2000" b="1" spc="0" dirty="0">
                <a:solidFill>
                  <a:srgbClr val="FF0000"/>
                </a:solidFill>
                <a:latin typeface="Verdana"/>
                <a:cs typeface="Verdana"/>
              </a:rPr>
              <a:t>re</a:t>
            </a:r>
            <a:r>
              <a:rPr sz="2000" b="1" spc="4" dirty="0">
                <a:solidFill>
                  <a:srgbClr val="FF0000"/>
                </a:solidFill>
                <a:latin typeface="Verdana"/>
                <a:cs typeface="Verdana"/>
              </a:rPr>
              <a:t>v</a:t>
            </a:r>
            <a:r>
              <a:rPr sz="2000" b="1" spc="0" dirty="0">
                <a:solidFill>
                  <a:srgbClr val="FF0000"/>
                </a:solidFill>
                <a:latin typeface="Verdana"/>
                <a:cs typeface="Verdana"/>
              </a:rPr>
              <a:t>en</a:t>
            </a:r>
            <a:r>
              <a:rPr sz="2000" b="1" spc="4" dirty="0">
                <a:solidFill>
                  <a:srgbClr val="FF0000"/>
                </a:solidFill>
                <a:latin typeface="Verdana"/>
                <a:cs typeface="Verdana"/>
              </a:rPr>
              <a:t>z</a:t>
            </a:r>
            <a:r>
              <a:rPr sz="2000" b="1" spc="0" dirty="0">
                <a:solidFill>
                  <a:srgbClr val="FF0000"/>
                </a:solidFill>
                <a:latin typeface="Verdana"/>
                <a:cs typeface="Verdana"/>
              </a:rPr>
              <a:t>i</a:t>
            </a:r>
            <a:r>
              <a:rPr sz="2000" b="1" spc="4" dirty="0">
                <a:solidFill>
                  <a:srgbClr val="FF0000"/>
                </a:solidFill>
                <a:latin typeface="Verdana"/>
                <a:cs typeface="Verdana"/>
              </a:rPr>
              <a:t>o</a:t>
            </a:r>
            <a:r>
              <a:rPr sz="2000" b="1" spc="0" dirty="0">
                <a:solidFill>
                  <a:srgbClr val="FF0000"/>
                </a:solidFill>
                <a:latin typeface="Verdana"/>
                <a:cs typeface="Verdana"/>
              </a:rPr>
              <a:t>ne</a:t>
            </a:r>
            <a:r>
              <a:rPr sz="2000" b="1" spc="134" dirty="0">
                <a:solidFill>
                  <a:srgbClr val="FF0000"/>
                </a:solidFill>
                <a:latin typeface="Times New Roman"/>
                <a:cs typeface="Times New Roman"/>
              </a:rPr>
              <a:t> </a:t>
            </a:r>
            <a:r>
              <a:rPr sz="2000" b="1" spc="0" dirty="0">
                <a:solidFill>
                  <a:srgbClr val="FF0000"/>
                </a:solidFill>
                <a:latin typeface="Verdana"/>
                <a:cs typeface="Verdana"/>
              </a:rPr>
              <a:t>e</a:t>
            </a:r>
            <a:r>
              <a:rPr sz="2000" b="1" spc="184" dirty="0">
                <a:solidFill>
                  <a:srgbClr val="FF0000"/>
                </a:solidFill>
                <a:latin typeface="Times New Roman"/>
                <a:cs typeface="Times New Roman"/>
              </a:rPr>
              <a:t> </a:t>
            </a:r>
            <a:r>
              <a:rPr sz="2000" b="1" spc="4" dirty="0">
                <a:solidFill>
                  <a:srgbClr val="FF0000"/>
                </a:solidFill>
                <a:latin typeface="Verdana"/>
                <a:cs typeface="Verdana"/>
              </a:rPr>
              <a:t>p</a:t>
            </a:r>
            <a:r>
              <a:rPr sz="2000" b="1" spc="0" dirty="0">
                <a:solidFill>
                  <a:srgbClr val="FF0000"/>
                </a:solidFill>
                <a:latin typeface="Verdana"/>
                <a:cs typeface="Verdana"/>
              </a:rPr>
              <a:t>r</a:t>
            </a:r>
            <a:r>
              <a:rPr sz="2000" b="1" spc="4" dirty="0">
                <a:solidFill>
                  <a:srgbClr val="FF0000"/>
                </a:solidFill>
                <a:latin typeface="Verdana"/>
                <a:cs typeface="Verdana"/>
              </a:rPr>
              <a:t>o</a:t>
            </a:r>
            <a:r>
              <a:rPr sz="2000" b="1" spc="0" dirty="0">
                <a:solidFill>
                  <a:srgbClr val="FF0000"/>
                </a:solidFill>
                <a:latin typeface="Verdana"/>
                <a:cs typeface="Verdana"/>
              </a:rPr>
              <a:t>te</a:t>
            </a:r>
            <a:r>
              <a:rPr sz="2000" b="1" spc="4" dirty="0">
                <a:solidFill>
                  <a:srgbClr val="FF0000"/>
                </a:solidFill>
                <a:latin typeface="Verdana"/>
                <a:cs typeface="Verdana"/>
              </a:rPr>
              <a:t>z</a:t>
            </a:r>
            <a:r>
              <a:rPr sz="2000" b="1" spc="0" dirty="0">
                <a:solidFill>
                  <a:srgbClr val="FF0000"/>
                </a:solidFill>
                <a:latin typeface="Verdana"/>
                <a:cs typeface="Verdana"/>
              </a:rPr>
              <a:t>i</a:t>
            </a:r>
            <a:r>
              <a:rPr sz="2000" b="1" spc="4" dirty="0">
                <a:solidFill>
                  <a:srgbClr val="FF0000"/>
                </a:solidFill>
                <a:latin typeface="Verdana"/>
                <a:cs typeface="Verdana"/>
              </a:rPr>
              <a:t>o</a:t>
            </a:r>
            <a:r>
              <a:rPr sz="2000" b="1" spc="0" dirty="0">
                <a:solidFill>
                  <a:srgbClr val="FF0000"/>
                </a:solidFill>
                <a:latin typeface="Verdana"/>
                <a:cs typeface="Verdana"/>
              </a:rPr>
              <a:t>ne</a:t>
            </a:r>
            <a:r>
              <a:rPr sz="2000" b="1" spc="150" dirty="0">
                <a:solidFill>
                  <a:srgbClr val="FF0000"/>
                </a:solidFill>
                <a:latin typeface="Times New Roman"/>
                <a:cs typeface="Times New Roman"/>
              </a:rPr>
              <a:t> </a:t>
            </a:r>
            <a:r>
              <a:rPr sz="2000" b="1" spc="4" dirty="0">
                <a:solidFill>
                  <a:srgbClr val="FF0000"/>
                </a:solidFill>
                <a:latin typeface="Verdana"/>
                <a:cs typeface="Verdana"/>
              </a:rPr>
              <a:t>(RS</a:t>
            </a:r>
            <a:r>
              <a:rPr sz="2000" b="1" spc="-4" dirty="0">
                <a:solidFill>
                  <a:srgbClr val="FF0000"/>
                </a:solidFill>
                <a:latin typeface="Verdana"/>
                <a:cs typeface="Verdana"/>
              </a:rPr>
              <a:t>PP</a:t>
            </a:r>
            <a:r>
              <a:rPr sz="2000" b="1" spc="0" dirty="0">
                <a:solidFill>
                  <a:srgbClr val="FF0000"/>
                </a:solidFill>
                <a:latin typeface="Verdana"/>
                <a:cs typeface="Verdana"/>
              </a:rPr>
              <a:t>)</a:t>
            </a:r>
            <a:r>
              <a:rPr sz="2000" b="1" spc="174" dirty="0">
                <a:solidFill>
                  <a:srgbClr val="FF0000"/>
                </a:solidFill>
                <a:latin typeface="Times New Roman"/>
                <a:cs typeface="Times New Roman"/>
              </a:rPr>
              <a:t> </a:t>
            </a:r>
            <a:r>
              <a:rPr sz="2000" b="1" spc="0" dirty="0">
                <a:solidFill>
                  <a:srgbClr val="FF0000"/>
                </a:solidFill>
                <a:latin typeface="Verdana"/>
                <a:cs typeface="Verdana"/>
              </a:rPr>
              <a:t>ed</a:t>
            </a:r>
            <a:r>
              <a:rPr sz="2000" b="1" spc="175" dirty="0">
                <a:solidFill>
                  <a:srgbClr val="FF0000"/>
                </a:solidFill>
                <a:latin typeface="Times New Roman"/>
                <a:cs typeface="Times New Roman"/>
              </a:rPr>
              <a:t> </a:t>
            </a:r>
            <a:r>
              <a:rPr sz="2000" b="1" spc="4" dirty="0">
                <a:solidFill>
                  <a:srgbClr val="FF0000"/>
                </a:solidFill>
                <a:latin typeface="Verdana"/>
                <a:cs typeface="Verdana"/>
              </a:rPr>
              <a:t>g</a:t>
            </a:r>
            <a:r>
              <a:rPr sz="2000" b="1" spc="0" dirty="0">
                <a:solidFill>
                  <a:srgbClr val="FF0000"/>
                </a:solidFill>
                <a:latin typeface="Verdana"/>
                <a:cs typeface="Verdana"/>
              </a:rPr>
              <a:t>li</a:t>
            </a:r>
            <a:r>
              <a:rPr sz="2000" b="1" spc="194" dirty="0">
                <a:solidFill>
                  <a:srgbClr val="FF0000"/>
                </a:solidFill>
                <a:latin typeface="Times New Roman"/>
                <a:cs typeface="Times New Roman"/>
              </a:rPr>
              <a:t> </a:t>
            </a:r>
            <a:r>
              <a:rPr sz="2000" b="1" spc="0" dirty="0">
                <a:solidFill>
                  <a:srgbClr val="FF0000"/>
                </a:solidFill>
                <a:latin typeface="Verdana"/>
                <a:cs typeface="Verdana"/>
              </a:rPr>
              <a:t>e</a:t>
            </a:r>
            <a:r>
              <a:rPr sz="2000" b="1" spc="4" dirty="0">
                <a:solidFill>
                  <a:srgbClr val="FF0000"/>
                </a:solidFill>
                <a:latin typeface="Verdana"/>
                <a:cs typeface="Verdana"/>
              </a:rPr>
              <a:t>v</a:t>
            </a:r>
            <a:r>
              <a:rPr sz="2000" b="1" spc="0" dirty="0">
                <a:solidFill>
                  <a:srgbClr val="FF0000"/>
                </a:solidFill>
                <a:latin typeface="Verdana"/>
                <a:cs typeface="Verdana"/>
              </a:rPr>
              <a:t>entu</a:t>
            </a:r>
            <a:r>
              <a:rPr sz="2000" b="1" spc="4" dirty="0">
                <a:solidFill>
                  <a:srgbClr val="FF0000"/>
                </a:solidFill>
                <a:latin typeface="Verdana"/>
                <a:cs typeface="Verdana"/>
              </a:rPr>
              <a:t>a</a:t>
            </a:r>
            <a:r>
              <a:rPr sz="2000" b="1" spc="0" dirty="0">
                <a:solidFill>
                  <a:srgbClr val="FF0000"/>
                </a:solidFill>
                <a:latin typeface="Verdana"/>
                <a:cs typeface="Verdana"/>
              </a:rPr>
              <a:t>li</a:t>
            </a:r>
            <a:r>
              <a:rPr sz="2000" b="1" spc="159" dirty="0">
                <a:solidFill>
                  <a:srgbClr val="FF0000"/>
                </a:solidFill>
                <a:latin typeface="Times New Roman"/>
                <a:cs typeface="Times New Roman"/>
              </a:rPr>
              <a:t> </a:t>
            </a:r>
            <a:r>
              <a:rPr sz="2000" b="1" spc="4" dirty="0">
                <a:solidFill>
                  <a:srgbClr val="FF0000"/>
                </a:solidFill>
                <a:latin typeface="Verdana"/>
                <a:cs typeface="Verdana"/>
              </a:rPr>
              <a:t>Add</a:t>
            </a:r>
            <a:r>
              <a:rPr sz="2000" b="1" spc="0" dirty="0">
                <a:solidFill>
                  <a:srgbClr val="FF0000"/>
                </a:solidFill>
                <a:latin typeface="Verdana"/>
                <a:cs typeface="Verdana"/>
              </a:rPr>
              <a:t>etti</a:t>
            </a:r>
            <a:endParaRPr sz="2000">
              <a:latin typeface="Verdana"/>
              <a:cs typeface="Verdana"/>
            </a:endParaRPr>
          </a:p>
          <a:p>
            <a:pPr marL="1072095" marR="1093221" algn="ctr">
              <a:lnSpc>
                <a:spcPts val="2400"/>
              </a:lnSpc>
              <a:spcBef>
                <a:spcPts val="11"/>
              </a:spcBef>
            </a:pPr>
            <a:r>
              <a:rPr sz="3000" b="1" spc="4" baseline="-1371" dirty="0">
                <a:solidFill>
                  <a:srgbClr val="FF0000"/>
                </a:solidFill>
                <a:latin typeface="Verdana"/>
                <a:cs typeface="Verdana"/>
              </a:rPr>
              <a:t>S</a:t>
            </a:r>
            <a:r>
              <a:rPr sz="3000" b="1" spc="0" baseline="-1371" dirty="0">
                <a:solidFill>
                  <a:srgbClr val="FF0000"/>
                </a:solidFill>
                <a:latin typeface="Verdana"/>
                <a:cs typeface="Verdana"/>
              </a:rPr>
              <a:t>er</a:t>
            </a:r>
            <a:r>
              <a:rPr sz="3000" b="1" spc="4" baseline="-1371" dirty="0">
                <a:solidFill>
                  <a:srgbClr val="FF0000"/>
                </a:solidFill>
                <a:latin typeface="Verdana"/>
                <a:cs typeface="Verdana"/>
              </a:rPr>
              <a:t>v</a:t>
            </a:r>
            <a:r>
              <a:rPr sz="3000" b="1" spc="0" baseline="-1371" dirty="0">
                <a:solidFill>
                  <a:srgbClr val="FF0000"/>
                </a:solidFill>
                <a:latin typeface="Verdana"/>
                <a:cs typeface="Verdana"/>
              </a:rPr>
              <a:t>i</a:t>
            </a:r>
            <a:r>
              <a:rPr sz="3000" b="1" spc="4" baseline="-1371" dirty="0">
                <a:solidFill>
                  <a:srgbClr val="FF0000"/>
                </a:solidFill>
                <a:latin typeface="Verdana"/>
                <a:cs typeface="Verdana"/>
              </a:rPr>
              <a:t>z</a:t>
            </a:r>
            <a:r>
              <a:rPr sz="3000" b="1" spc="0" baseline="-1371" dirty="0">
                <a:solidFill>
                  <a:srgbClr val="FF0000"/>
                </a:solidFill>
                <a:latin typeface="Verdana"/>
                <a:cs typeface="Verdana"/>
              </a:rPr>
              <a:t>io</a:t>
            </a:r>
            <a:r>
              <a:rPr sz="3000" b="1" spc="164" baseline="-1449" dirty="0">
                <a:solidFill>
                  <a:srgbClr val="FF0000"/>
                </a:solidFill>
                <a:latin typeface="Times New Roman"/>
                <a:cs typeface="Times New Roman"/>
              </a:rPr>
              <a:t> </a:t>
            </a:r>
            <a:r>
              <a:rPr sz="3000" b="1" spc="-4" baseline="-1371" dirty="0">
                <a:solidFill>
                  <a:srgbClr val="FF0000"/>
                </a:solidFill>
                <a:latin typeface="Verdana"/>
                <a:cs typeface="Verdana"/>
              </a:rPr>
              <a:t>P</a:t>
            </a:r>
            <a:r>
              <a:rPr sz="3000" b="1" spc="0" baseline="-1371" dirty="0">
                <a:solidFill>
                  <a:srgbClr val="FF0000"/>
                </a:solidFill>
                <a:latin typeface="Verdana"/>
                <a:cs typeface="Verdana"/>
              </a:rPr>
              <a:t>re</a:t>
            </a:r>
            <a:r>
              <a:rPr sz="3000" b="1" spc="4" baseline="-1371" dirty="0">
                <a:solidFill>
                  <a:srgbClr val="FF0000"/>
                </a:solidFill>
                <a:latin typeface="Verdana"/>
                <a:cs typeface="Verdana"/>
              </a:rPr>
              <a:t>v</a:t>
            </a:r>
            <a:r>
              <a:rPr sz="3000" b="1" spc="0" baseline="-1371" dirty="0">
                <a:solidFill>
                  <a:srgbClr val="FF0000"/>
                </a:solidFill>
                <a:latin typeface="Verdana"/>
                <a:cs typeface="Verdana"/>
              </a:rPr>
              <a:t>en</a:t>
            </a:r>
            <a:r>
              <a:rPr sz="3000" b="1" spc="4" baseline="-1371" dirty="0">
                <a:solidFill>
                  <a:srgbClr val="FF0000"/>
                </a:solidFill>
                <a:latin typeface="Verdana"/>
                <a:cs typeface="Verdana"/>
              </a:rPr>
              <a:t>z</a:t>
            </a:r>
            <a:r>
              <a:rPr sz="3000" b="1" spc="0" baseline="-1371" dirty="0">
                <a:solidFill>
                  <a:srgbClr val="FF0000"/>
                </a:solidFill>
                <a:latin typeface="Verdana"/>
                <a:cs typeface="Verdana"/>
              </a:rPr>
              <a:t>i</a:t>
            </a:r>
            <a:r>
              <a:rPr sz="3000" b="1" spc="4" baseline="-1371" dirty="0">
                <a:solidFill>
                  <a:srgbClr val="FF0000"/>
                </a:solidFill>
                <a:latin typeface="Verdana"/>
                <a:cs typeface="Verdana"/>
              </a:rPr>
              <a:t>o</a:t>
            </a:r>
            <a:r>
              <a:rPr sz="3000" b="1" spc="0" baseline="-1371" dirty="0">
                <a:solidFill>
                  <a:srgbClr val="FF0000"/>
                </a:solidFill>
                <a:latin typeface="Verdana"/>
                <a:cs typeface="Verdana"/>
              </a:rPr>
              <a:t>ne</a:t>
            </a:r>
            <a:r>
              <a:rPr sz="3000" b="1" spc="175" baseline="-1449" dirty="0">
                <a:solidFill>
                  <a:srgbClr val="FF0000"/>
                </a:solidFill>
                <a:latin typeface="Times New Roman"/>
                <a:cs typeface="Times New Roman"/>
              </a:rPr>
              <a:t> </a:t>
            </a:r>
            <a:r>
              <a:rPr sz="3000" b="1" spc="0" baseline="-1371" dirty="0">
                <a:solidFill>
                  <a:srgbClr val="FF0000"/>
                </a:solidFill>
                <a:latin typeface="Verdana"/>
                <a:cs typeface="Verdana"/>
              </a:rPr>
              <a:t>e</a:t>
            </a:r>
            <a:r>
              <a:rPr sz="3000" b="1" spc="149" baseline="-1449" dirty="0">
                <a:solidFill>
                  <a:srgbClr val="FF0000"/>
                </a:solidFill>
                <a:latin typeface="Times New Roman"/>
                <a:cs typeface="Times New Roman"/>
              </a:rPr>
              <a:t> </a:t>
            </a:r>
            <a:r>
              <a:rPr sz="3000" b="1" spc="4" baseline="-1371" dirty="0">
                <a:solidFill>
                  <a:srgbClr val="FF0000"/>
                </a:solidFill>
                <a:latin typeface="Verdana"/>
                <a:cs typeface="Verdana"/>
              </a:rPr>
              <a:t>p</a:t>
            </a:r>
            <a:r>
              <a:rPr sz="3000" b="1" spc="0" baseline="-1371" dirty="0">
                <a:solidFill>
                  <a:srgbClr val="FF0000"/>
                </a:solidFill>
                <a:latin typeface="Verdana"/>
                <a:cs typeface="Verdana"/>
              </a:rPr>
              <a:t>r</a:t>
            </a:r>
            <a:r>
              <a:rPr sz="3000" b="1" spc="4" baseline="-1371" dirty="0">
                <a:solidFill>
                  <a:srgbClr val="FF0000"/>
                </a:solidFill>
                <a:latin typeface="Verdana"/>
                <a:cs typeface="Verdana"/>
              </a:rPr>
              <a:t>o</a:t>
            </a:r>
            <a:r>
              <a:rPr sz="3000" b="1" spc="0" baseline="-1371" dirty="0">
                <a:solidFill>
                  <a:srgbClr val="FF0000"/>
                </a:solidFill>
                <a:latin typeface="Verdana"/>
                <a:cs typeface="Verdana"/>
              </a:rPr>
              <a:t>te</a:t>
            </a:r>
            <a:r>
              <a:rPr sz="3000" b="1" spc="4" baseline="-1371" dirty="0">
                <a:solidFill>
                  <a:srgbClr val="FF0000"/>
                </a:solidFill>
                <a:latin typeface="Verdana"/>
                <a:cs typeface="Verdana"/>
              </a:rPr>
              <a:t>z</a:t>
            </a:r>
            <a:r>
              <a:rPr sz="3000" b="1" spc="0" baseline="-1371" dirty="0">
                <a:solidFill>
                  <a:srgbClr val="FF0000"/>
                </a:solidFill>
                <a:latin typeface="Verdana"/>
                <a:cs typeface="Verdana"/>
              </a:rPr>
              <a:t>i</a:t>
            </a:r>
            <a:r>
              <a:rPr sz="3000" b="1" spc="4" baseline="-1371" dirty="0">
                <a:solidFill>
                  <a:srgbClr val="FF0000"/>
                </a:solidFill>
                <a:latin typeface="Verdana"/>
                <a:cs typeface="Verdana"/>
              </a:rPr>
              <a:t>o</a:t>
            </a:r>
            <a:r>
              <a:rPr sz="3000" b="1" spc="0" baseline="-1371" dirty="0">
                <a:solidFill>
                  <a:srgbClr val="FF0000"/>
                </a:solidFill>
                <a:latin typeface="Verdana"/>
                <a:cs typeface="Verdana"/>
              </a:rPr>
              <a:t>ne</a:t>
            </a:r>
            <a:r>
              <a:rPr sz="3000" b="1" spc="159" baseline="-1449" dirty="0">
                <a:solidFill>
                  <a:srgbClr val="FF0000"/>
                </a:solidFill>
                <a:latin typeface="Times New Roman"/>
                <a:cs typeface="Times New Roman"/>
              </a:rPr>
              <a:t> </a:t>
            </a:r>
            <a:r>
              <a:rPr sz="3000" b="1" spc="4" baseline="-1371" dirty="0">
                <a:solidFill>
                  <a:srgbClr val="FF0000"/>
                </a:solidFill>
                <a:latin typeface="Verdana"/>
                <a:cs typeface="Verdana"/>
              </a:rPr>
              <a:t>(AS</a:t>
            </a:r>
            <a:r>
              <a:rPr sz="3000" b="1" spc="-4" baseline="-1371" dirty="0">
                <a:solidFill>
                  <a:srgbClr val="FF0000"/>
                </a:solidFill>
                <a:latin typeface="Verdana"/>
                <a:cs typeface="Verdana"/>
              </a:rPr>
              <a:t>PP</a:t>
            </a:r>
            <a:r>
              <a:rPr sz="3000" b="1" spc="0" baseline="-1371" dirty="0">
                <a:solidFill>
                  <a:srgbClr val="FF0000"/>
                </a:solidFill>
                <a:latin typeface="Verdana"/>
                <a:cs typeface="Verdana"/>
              </a:rPr>
              <a:t>)</a:t>
            </a:r>
            <a:endParaRPr sz="2000">
              <a:latin typeface="Verdana"/>
              <a:cs typeface="Verdana"/>
            </a:endParaRPr>
          </a:p>
        </p:txBody>
      </p:sp>
      <p:sp>
        <p:nvSpPr>
          <p:cNvPr id="14" name="object 14"/>
          <p:cNvSpPr txBox="1"/>
          <p:nvPr/>
        </p:nvSpPr>
        <p:spPr>
          <a:xfrm>
            <a:off x="5254128" y="1911102"/>
            <a:ext cx="4271632" cy="609092"/>
          </a:xfrm>
          <a:prstGeom prst="rect">
            <a:avLst/>
          </a:prstGeom>
        </p:spPr>
        <p:txBody>
          <a:bodyPr wrap="square" lIns="0" tIns="0" rIns="0" bIns="0" rtlCol="0">
            <a:noAutofit/>
          </a:bodyPr>
          <a:lstStyle/>
          <a:p>
            <a:pPr marL="12700" marR="10452">
              <a:lnSpc>
                <a:spcPts val="1135"/>
              </a:lnSpc>
              <a:spcBef>
                <a:spcPts val="56"/>
              </a:spcBef>
            </a:pPr>
            <a:r>
              <a:rPr sz="1000" spc="-9" dirty="0">
                <a:latin typeface="Verdana"/>
                <a:cs typeface="Verdana"/>
              </a:rPr>
              <a:t>I</a:t>
            </a:r>
            <a:r>
              <a:rPr sz="1000" spc="4" dirty="0">
                <a:latin typeface="Verdana"/>
                <a:cs typeface="Verdana"/>
              </a:rPr>
              <a:t>nd</a:t>
            </a:r>
            <a:r>
              <a:rPr sz="1000" spc="14" dirty="0">
                <a:latin typeface="Verdana"/>
                <a:cs typeface="Verdana"/>
              </a:rPr>
              <a:t>i</a:t>
            </a:r>
            <a:r>
              <a:rPr sz="1000" spc="0" dirty="0">
                <a:latin typeface="Verdana"/>
                <a:cs typeface="Verdana"/>
              </a:rPr>
              <a:t>v</a:t>
            </a:r>
            <a:r>
              <a:rPr sz="1000" spc="14" dirty="0">
                <a:latin typeface="Verdana"/>
                <a:cs typeface="Verdana"/>
              </a:rPr>
              <a:t>i</a:t>
            </a:r>
            <a:r>
              <a:rPr sz="1000" spc="4" dirty="0">
                <a:latin typeface="Verdana"/>
                <a:cs typeface="Verdana"/>
              </a:rPr>
              <a:t>du</a:t>
            </a:r>
            <a:r>
              <a:rPr sz="1000" spc="0" dirty="0">
                <a:latin typeface="Verdana"/>
                <a:cs typeface="Verdana"/>
              </a:rPr>
              <a:t>a</a:t>
            </a:r>
            <a:r>
              <a:rPr sz="1000" spc="53" dirty="0">
                <a:latin typeface="Times New Roman"/>
                <a:cs typeface="Times New Roman"/>
              </a:rPr>
              <a:t> </a:t>
            </a:r>
            <a:r>
              <a:rPr sz="1000" spc="0" dirty="0">
                <a:latin typeface="Verdana"/>
                <a:cs typeface="Verdana"/>
              </a:rPr>
              <a:t>i</a:t>
            </a:r>
            <a:r>
              <a:rPr sz="1000" spc="97" dirty="0">
                <a:latin typeface="Times New Roman"/>
                <a:cs typeface="Times New Roman"/>
              </a:rPr>
              <a:t> </a:t>
            </a:r>
            <a:r>
              <a:rPr sz="1000" spc="0" dirty="0">
                <a:latin typeface="Verdana"/>
                <a:cs typeface="Verdana"/>
              </a:rPr>
              <a:t>fa</a:t>
            </a:r>
            <a:r>
              <a:rPr sz="1000" spc="4" dirty="0">
                <a:latin typeface="Verdana"/>
                <a:cs typeface="Verdana"/>
              </a:rPr>
              <a:t>tt</a:t>
            </a:r>
            <a:r>
              <a:rPr sz="1000" spc="-4" dirty="0">
                <a:latin typeface="Verdana"/>
                <a:cs typeface="Verdana"/>
              </a:rPr>
              <a:t>or</a:t>
            </a:r>
            <a:r>
              <a:rPr sz="1000" spc="0" dirty="0">
                <a:latin typeface="Verdana"/>
                <a:cs typeface="Verdana"/>
              </a:rPr>
              <a:t>i</a:t>
            </a:r>
            <a:r>
              <a:rPr sz="1000" spc="94" dirty="0">
                <a:latin typeface="Times New Roman"/>
                <a:cs typeface="Times New Roman"/>
              </a:rPr>
              <a:t> </a:t>
            </a:r>
            <a:r>
              <a:rPr sz="1000" spc="4" dirty="0">
                <a:latin typeface="Verdana"/>
                <a:cs typeface="Verdana"/>
              </a:rPr>
              <a:t>d</a:t>
            </a:r>
            <a:r>
              <a:rPr sz="1000" spc="0" dirty="0">
                <a:latin typeface="Verdana"/>
                <a:cs typeface="Verdana"/>
              </a:rPr>
              <a:t>i</a:t>
            </a:r>
            <a:r>
              <a:rPr sz="1000" spc="91" dirty="0">
                <a:latin typeface="Times New Roman"/>
                <a:cs typeface="Times New Roman"/>
              </a:rPr>
              <a:t> </a:t>
            </a:r>
            <a:r>
              <a:rPr sz="1000" spc="-4" dirty="0">
                <a:latin typeface="Verdana"/>
                <a:cs typeface="Verdana"/>
              </a:rPr>
              <a:t>r</a:t>
            </a:r>
            <a:r>
              <a:rPr sz="1000" spc="14" dirty="0">
                <a:latin typeface="Verdana"/>
                <a:cs typeface="Verdana"/>
              </a:rPr>
              <a:t>i</a:t>
            </a:r>
            <a:r>
              <a:rPr sz="1000" spc="-4" dirty="0">
                <a:latin typeface="Verdana"/>
                <a:cs typeface="Verdana"/>
              </a:rPr>
              <a:t>sc</a:t>
            </a:r>
            <a:r>
              <a:rPr sz="1000" spc="4" dirty="0">
                <a:latin typeface="Verdana"/>
                <a:cs typeface="Verdana"/>
              </a:rPr>
              <a:t>h</a:t>
            </a:r>
            <a:r>
              <a:rPr sz="1000" spc="14" dirty="0">
                <a:latin typeface="Verdana"/>
                <a:cs typeface="Verdana"/>
              </a:rPr>
              <a:t>i</a:t>
            </a:r>
            <a:r>
              <a:rPr sz="1000" spc="-4" dirty="0">
                <a:latin typeface="Verdana"/>
                <a:cs typeface="Verdana"/>
              </a:rPr>
              <a:t>o</a:t>
            </a:r>
            <a:r>
              <a:rPr sz="1000" spc="0" dirty="0">
                <a:latin typeface="Verdana"/>
                <a:cs typeface="Verdana"/>
              </a:rPr>
              <a:t>,</a:t>
            </a:r>
            <a:r>
              <a:rPr sz="1000" spc="83" dirty="0">
                <a:latin typeface="Times New Roman"/>
                <a:cs typeface="Times New Roman"/>
              </a:rPr>
              <a:t> </a:t>
            </a:r>
            <a:r>
              <a:rPr sz="1000" spc="0" dirty="0">
                <a:latin typeface="Verdana"/>
                <a:cs typeface="Verdana"/>
              </a:rPr>
              <a:t>va</a:t>
            </a:r>
            <a:r>
              <a:rPr sz="1000" spc="14" dirty="0">
                <a:latin typeface="Verdana"/>
                <a:cs typeface="Verdana"/>
              </a:rPr>
              <a:t>l</a:t>
            </a:r>
            <a:r>
              <a:rPr sz="1000" spc="4" dirty="0">
                <a:latin typeface="Verdana"/>
                <a:cs typeface="Verdana"/>
              </a:rPr>
              <a:t>ut</a:t>
            </a:r>
            <a:r>
              <a:rPr sz="1000" spc="0" dirty="0">
                <a:latin typeface="Verdana"/>
                <a:cs typeface="Verdana"/>
              </a:rPr>
              <a:t>a</a:t>
            </a:r>
            <a:r>
              <a:rPr sz="1000" spc="58" dirty="0">
                <a:latin typeface="Times New Roman"/>
                <a:cs typeface="Times New Roman"/>
              </a:rPr>
              <a:t> </a:t>
            </a:r>
            <a:r>
              <a:rPr sz="1000" spc="0" dirty="0">
                <a:latin typeface="Verdana"/>
                <a:cs typeface="Verdana"/>
              </a:rPr>
              <a:t>i</a:t>
            </a:r>
            <a:r>
              <a:rPr sz="1000" spc="97" dirty="0">
                <a:latin typeface="Times New Roman"/>
                <a:cs typeface="Times New Roman"/>
              </a:rPr>
              <a:t> </a:t>
            </a:r>
            <a:r>
              <a:rPr sz="1000" spc="-4" dirty="0">
                <a:latin typeface="Verdana"/>
                <a:cs typeface="Verdana"/>
              </a:rPr>
              <a:t>r</a:t>
            </a:r>
            <a:r>
              <a:rPr sz="1000" spc="14" dirty="0">
                <a:latin typeface="Verdana"/>
                <a:cs typeface="Verdana"/>
              </a:rPr>
              <a:t>i</a:t>
            </a:r>
            <a:r>
              <a:rPr sz="1000" spc="-4" dirty="0">
                <a:latin typeface="Verdana"/>
                <a:cs typeface="Verdana"/>
              </a:rPr>
              <a:t>sc</a:t>
            </a:r>
            <a:r>
              <a:rPr sz="1000" spc="4" dirty="0">
                <a:latin typeface="Verdana"/>
                <a:cs typeface="Verdana"/>
              </a:rPr>
              <a:t>h</a:t>
            </a:r>
            <a:r>
              <a:rPr sz="1000" spc="0" dirty="0">
                <a:latin typeface="Verdana"/>
                <a:cs typeface="Verdana"/>
              </a:rPr>
              <a:t>i</a:t>
            </a:r>
            <a:r>
              <a:rPr sz="1000" spc="88" dirty="0">
                <a:latin typeface="Times New Roman"/>
                <a:cs typeface="Times New Roman"/>
              </a:rPr>
              <a:t> </a:t>
            </a:r>
            <a:r>
              <a:rPr sz="1000" spc="0" dirty="0">
                <a:latin typeface="Verdana"/>
                <a:cs typeface="Verdana"/>
              </a:rPr>
              <a:t>e</a:t>
            </a:r>
            <a:r>
              <a:rPr sz="1000" spc="108" dirty="0">
                <a:latin typeface="Times New Roman"/>
                <a:cs typeface="Times New Roman"/>
              </a:rPr>
              <a:t> </a:t>
            </a:r>
            <a:r>
              <a:rPr sz="1000" spc="14" dirty="0">
                <a:latin typeface="Verdana"/>
                <a:cs typeface="Verdana"/>
              </a:rPr>
              <a:t>i</a:t>
            </a:r>
            <a:r>
              <a:rPr sz="1000" spc="4" dirty="0">
                <a:latin typeface="Verdana"/>
                <a:cs typeface="Verdana"/>
              </a:rPr>
              <a:t>nd</a:t>
            </a:r>
            <a:r>
              <a:rPr sz="1000" spc="14" dirty="0">
                <a:latin typeface="Verdana"/>
                <a:cs typeface="Verdana"/>
              </a:rPr>
              <a:t>i</a:t>
            </a:r>
            <a:r>
              <a:rPr sz="1000" spc="0" dirty="0">
                <a:latin typeface="Verdana"/>
                <a:cs typeface="Verdana"/>
              </a:rPr>
              <a:t>v</a:t>
            </a:r>
            <a:r>
              <a:rPr sz="1000" spc="4" dirty="0">
                <a:latin typeface="Verdana"/>
                <a:cs typeface="Verdana"/>
              </a:rPr>
              <a:t>idu</a:t>
            </a:r>
            <a:r>
              <a:rPr sz="1000" spc="0" dirty="0">
                <a:latin typeface="Verdana"/>
                <a:cs typeface="Verdana"/>
              </a:rPr>
              <a:t>a</a:t>
            </a:r>
            <a:r>
              <a:rPr sz="1000" spc="29" dirty="0">
                <a:latin typeface="Times New Roman"/>
                <a:cs typeface="Times New Roman"/>
              </a:rPr>
              <a:t> </a:t>
            </a:r>
            <a:r>
              <a:rPr sz="1000" spc="14" dirty="0">
                <a:latin typeface="Verdana"/>
                <a:cs typeface="Verdana"/>
              </a:rPr>
              <a:t>l</a:t>
            </a:r>
            <a:r>
              <a:rPr sz="1000" spc="0" dirty="0">
                <a:latin typeface="Verdana"/>
                <a:cs typeface="Verdana"/>
              </a:rPr>
              <a:t>e</a:t>
            </a:r>
            <a:r>
              <a:rPr sz="1000" spc="86" dirty="0">
                <a:latin typeface="Times New Roman"/>
                <a:cs typeface="Times New Roman"/>
              </a:rPr>
              <a:t> </a:t>
            </a:r>
            <a:r>
              <a:rPr sz="1000" spc="4" dirty="0">
                <a:latin typeface="Verdana"/>
                <a:cs typeface="Verdana"/>
              </a:rPr>
              <a:t>m</a:t>
            </a:r>
            <a:r>
              <a:rPr sz="1000" spc="14" dirty="0">
                <a:latin typeface="Verdana"/>
                <a:cs typeface="Verdana"/>
              </a:rPr>
              <a:t>i</a:t>
            </a:r>
            <a:r>
              <a:rPr sz="1000" spc="-4" dirty="0">
                <a:latin typeface="Verdana"/>
                <a:cs typeface="Verdana"/>
              </a:rPr>
              <a:t>s</a:t>
            </a:r>
            <a:r>
              <a:rPr sz="1000" spc="4" dirty="0">
                <a:latin typeface="Verdana"/>
                <a:cs typeface="Verdana"/>
              </a:rPr>
              <a:t>u</a:t>
            </a:r>
            <a:r>
              <a:rPr sz="1000" spc="-4" dirty="0">
                <a:latin typeface="Verdana"/>
                <a:cs typeface="Verdana"/>
              </a:rPr>
              <a:t>r</a:t>
            </a:r>
            <a:r>
              <a:rPr sz="1000" spc="0" dirty="0">
                <a:latin typeface="Verdana"/>
                <a:cs typeface="Verdana"/>
              </a:rPr>
              <a:t>e</a:t>
            </a:r>
            <a:endParaRPr sz="1000">
              <a:latin typeface="Verdana"/>
              <a:cs typeface="Verdana"/>
            </a:endParaRPr>
          </a:p>
          <a:p>
            <a:pPr marL="12700">
              <a:lnSpc>
                <a:spcPts val="1200"/>
              </a:lnSpc>
              <a:spcBef>
                <a:spcPts val="33"/>
              </a:spcBef>
            </a:pPr>
            <a:r>
              <a:rPr sz="1000" spc="4" dirty="0">
                <a:latin typeface="Verdana"/>
                <a:cs typeface="Verdana"/>
              </a:rPr>
              <a:t>p</a:t>
            </a:r>
            <a:r>
              <a:rPr sz="1000" spc="-4" dirty="0">
                <a:latin typeface="Verdana"/>
                <a:cs typeface="Verdana"/>
              </a:rPr>
              <a:t>e</a:t>
            </a:r>
            <a:r>
              <a:rPr sz="1000" spc="0" dirty="0">
                <a:latin typeface="Verdana"/>
                <a:cs typeface="Verdana"/>
              </a:rPr>
              <a:t>r</a:t>
            </a:r>
            <a:r>
              <a:rPr sz="1000" spc="98" dirty="0">
                <a:latin typeface="Times New Roman"/>
                <a:cs typeface="Times New Roman"/>
              </a:rPr>
              <a:t> </a:t>
            </a:r>
            <a:r>
              <a:rPr sz="1000" spc="14" dirty="0">
                <a:latin typeface="Verdana"/>
                <a:cs typeface="Verdana"/>
              </a:rPr>
              <a:t>l</a:t>
            </a:r>
            <a:r>
              <a:rPr sz="1000" spc="0" dirty="0">
                <a:latin typeface="Verdana"/>
                <a:cs typeface="Verdana"/>
              </a:rPr>
              <a:t>a</a:t>
            </a:r>
            <a:r>
              <a:rPr sz="1000" spc="81" dirty="0">
                <a:latin typeface="Times New Roman"/>
                <a:cs typeface="Times New Roman"/>
              </a:rPr>
              <a:t> </a:t>
            </a:r>
            <a:r>
              <a:rPr sz="1000" spc="-4" dirty="0">
                <a:latin typeface="Verdana"/>
                <a:cs typeface="Verdana"/>
              </a:rPr>
              <a:t>s</a:t>
            </a:r>
            <a:r>
              <a:rPr sz="1000" spc="14" dirty="0">
                <a:latin typeface="Verdana"/>
                <a:cs typeface="Verdana"/>
              </a:rPr>
              <a:t>i</a:t>
            </a:r>
            <a:r>
              <a:rPr sz="1000" spc="-4" dirty="0">
                <a:latin typeface="Verdana"/>
                <a:cs typeface="Verdana"/>
              </a:rPr>
              <a:t>c</a:t>
            </a:r>
            <a:r>
              <a:rPr sz="1000" spc="4" dirty="0">
                <a:latin typeface="Verdana"/>
                <a:cs typeface="Verdana"/>
              </a:rPr>
              <a:t>u</a:t>
            </a:r>
            <a:r>
              <a:rPr sz="1000" spc="-4" dirty="0">
                <a:latin typeface="Verdana"/>
                <a:cs typeface="Verdana"/>
              </a:rPr>
              <a:t>re</a:t>
            </a:r>
            <a:r>
              <a:rPr sz="1000" spc="4" dirty="0">
                <a:latin typeface="Verdana"/>
                <a:cs typeface="Verdana"/>
              </a:rPr>
              <a:t>zz</a:t>
            </a:r>
            <a:r>
              <a:rPr sz="1000" spc="0" dirty="0">
                <a:latin typeface="Verdana"/>
                <a:cs typeface="Verdana"/>
              </a:rPr>
              <a:t>a</a:t>
            </a:r>
            <a:r>
              <a:rPr sz="1000" spc="63" dirty="0">
                <a:latin typeface="Times New Roman"/>
                <a:cs typeface="Times New Roman"/>
              </a:rPr>
              <a:t> </a:t>
            </a:r>
            <a:r>
              <a:rPr sz="1000" spc="0" dirty="0">
                <a:latin typeface="Verdana"/>
                <a:cs typeface="Verdana"/>
              </a:rPr>
              <a:t>e</a:t>
            </a:r>
            <a:r>
              <a:rPr sz="1000" spc="108" dirty="0">
                <a:latin typeface="Times New Roman"/>
                <a:cs typeface="Times New Roman"/>
              </a:rPr>
              <a:t> </a:t>
            </a:r>
            <a:r>
              <a:rPr sz="1000" spc="14" dirty="0">
                <a:latin typeface="Verdana"/>
                <a:cs typeface="Verdana"/>
              </a:rPr>
              <a:t>l</a:t>
            </a:r>
            <a:r>
              <a:rPr sz="1000" spc="0" dirty="0">
                <a:latin typeface="Verdana"/>
                <a:cs typeface="Verdana"/>
              </a:rPr>
              <a:t>a</a:t>
            </a:r>
            <a:r>
              <a:rPr sz="1000" spc="81" dirty="0">
                <a:latin typeface="Times New Roman"/>
                <a:cs typeface="Times New Roman"/>
              </a:rPr>
              <a:t> </a:t>
            </a:r>
            <a:r>
              <a:rPr sz="1000" spc="-4" dirty="0">
                <a:latin typeface="Verdana"/>
                <a:cs typeface="Verdana"/>
              </a:rPr>
              <a:t>s</a:t>
            </a:r>
            <a:r>
              <a:rPr sz="1000" spc="0" dirty="0">
                <a:latin typeface="Verdana"/>
                <a:cs typeface="Verdana"/>
              </a:rPr>
              <a:t>a</a:t>
            </a:r>
            <a:r>
              <a:rPr sz="1000" spc="14" dirty="0">
                <a:latin typeface="Verdana"/>
                <a:cs typeface="Verdana"/>
              </a:rPr>
              <a:t>l</a:t>
            </a:r>
            <a:r>
              <a:rPr sz="1000" spc="4" dirty="0">
                <a:latin typeface="Verdana"/>
                <a:cs typeface="Verdana"/>
              </a:rPr>
              <a:t>ub</a:t>
            </a:r>
            <a:r>
              <a:rPr sz="1000" spc="-4" dirty="0">
                <a:latin typeface="Verdana"/>
                <a:cs typeface="Verdana"/>
              </a:rPr>
              <a:t>r</a:t>
            </a:r>
            <a:r>
              <a:rPr sz="1000" spc="14" dirty="0">
                <a:latin typeface="Verdana"/>
                <a:cs typeface="Verdana"/>
              </a:rPr>
              <a:t>i</a:t>
            </a:r>
            <a:r>
              <a:rPr sz="1000" spc="4" dirty="0">
                <a:latin typeface="Verdana"/>
                <a:cs typeface="Verdana"/>
              </a:rPr>
              <a:t>t</a:t>
            </a:r>
            <a:r>
              <a:rPr sz="1000" spc="0" dirty="0">
                <a:latin typeface="Verdana"/>
                <a:cs typeface="Verdana"/>
              </a:rPr>
              <a:t>à</a:t>
            </a:r>
            <a:r>
              <a:rPr sz="1000" spc="46" dirty="0">
                <a:latin typeface="Times New Roman"/>
                <a:cs typeface="Times New Roman"/>
              </a:rPr>
              <a:t> </a:t>
            </a:r>
            <a:r>
              <a:rPr sz="1000" spc="4" dirty="0">
                <a:latin typeface="Verdana"/>
                <a:cs typeface="Verdana"/>
              </a:rPr>
              <a:t>d</a:t>
            </a:r>
            <a:r>
              <a:rPr sz="1000" spc="-4" dirty="0">
                <a:latin typeface="Verdana"/>
                <a:cs typeface="Verdana"/>
              </a:rPr>
              <a:t>e</a:t>
            </a:r>
            <a:r>
              <a:rPr sz="1000" spc="4" dirty="0">
                <a:latin typeface="Verdana"/>
                <a:cs typeface="Verdana"/>
              </a:rPr>
              <a:t>g</a:t>
            </a:r>
            <a:r>
              <a:rPr sz="1000" spc="14" dirty="0">
                <a:latin typeface="Verdana"/>
                <a:cs typeface="Verdana"/>
              </a:rPr>
              <a:t>l</a:t>
            </a:r>
            <a:r>
              <a:rPr sz="1000" spc="0" dirty="0">
                <a:latin typeface="Verdana"/>
                <a:cs typeface="Verdana"/>
              </a:rPr>
              <a:t>i</a:t>
            </a:r>
            <a:r>
              <a:rPr sz="1000" spc="91" dirty="0">
                <a:latin typeface="Times New Roman"/>
                <a:cs typeface="Times New Roman"/>
              </a:rPr>
              <a:t> </a:t>
            </a:r>
            <a:r>
              <a:rPr sz="1000" spc="0" dirty="0">
                <a:latin typeface="Verdana"/>
                <a:cs typeface="Verdana"/>
              </a:rPr>
              <a:t>a</a:t>
            </a:r>
            <a:r>
              <a:rPr sz="1000" spc="4" dirty="0">
                <a:latin typeface="Verdana"/>
                <a:cs typeface="Verdana"/>
              </a:rPr>
              <a:t>mb</a:t>
            </a:r>
            <a:r>
              <a:rPr sz="1000" spc="14" dirty="0">
                <a:latin typeface="Verdana"/>
                <a:cs typeface="Verdana"/>
              </a:rPr>
              <a:t>i</a:t>
            </a:r>
            <a:r>
              <a:rPr sz="1000" spc="-4" dirty="0">
                <a:latin typeface="Verdana"/>
                <a:cs typeface="Verdana"/>
              </a:rPr>
              <a:t>e</a:t>
            </a:r>
            <a:r>
              <a:rPr sz="1000" spc="4" dirty="0">
                <a:latin typeface="Verdana"/>
                <a:cs typeface="Verdana"/>
              </a:rPr>
              <a:t>nt</a:t>
            </a:r>
            <a:r>
              <a:rPr sz="1000" spc="0" dirty="0">
                <a:latin typeface="Verdana"/>
                <a:cs typeface="Verdana"/>
              </a:rPr>
              <a:t>i</a:t>
            </a:r>
            <a:r>
              <a:rPr sz="1000" spc="56" dirty="0">
                <a:latin typeface="Times New Roman"/>
                <a:cs typeface="Times New Roman"/>
              </a:rPr>
              <a:t> </a:t>
            </a:r>
            <a:r>
              <a:rPr sz="1000" spc="4" dirty="0">
                <a:latin typeface="Verdana"/>
                <a:cs typeface="Verdana"/>
              </a:rPr>
              <a:t>d</a:t>
            </a:r>
            <a:r>
              <a:rPr sz="1000" spc="0" dirty="0">
                <a:latin typeface="Verdana"/>
                <a:cs typeface="Verdana"/>
              </a:rPr>
              <a:t>i</a:t>
            </a:r>
            <a:r>
              <a:rPr sz="1000" spc="91" dirty="0">
                <a:latin typeface="Times New Roman"/>
                <a:cs typeface="Times New Roman"/>
              </a:rPr>
              <a:t> </a:t>
            </a:r>
            <a:r>
              <a:rPr sz="1000" spc="14" dirty="0">
                <a:latin typeface="Verdana"/>
                <a:cs typeface="Verdana"/>
              </a:rPr>
              <a:t>l</a:t>
            </a:r>
            <a:r>
              <a:rPr sz="1000" spc="0" dirty="0">
                <a:latin typeface="Verdana"/>
                <a:cs typeface="Verdana"/>
              </a:rPr>
              <a:t>av</a:t>
            </a:r>
            <a:r>
              <a:rPr sz="1000" spc="-4" dirty="0">
                <a:latin typeface="Verdana"/>
                <a:cs typeface="Verdana"/>
              </a:rPr>
              <a:t>oro</a:t>
            </a:r>
            <a:r>
              <a:rPr sz="1000" spc="0" dirty="0">
                <a:latin typeface="Verdana"/>
                <a:cs typeface="Verdana"/>
              </a:rPr>
              <a:t>,</a:t>
            </a:r>
            <a:r>
              <a:rPr sz="1000" spc="85" dirty="0">
                <a:latin typeface="Times New Roman"/>
                <a:cs typeface="Times New Roman"/>
              </a:rPr>
              <a:t> </a:t>
            </a:r>
            <a:r>
              <a:rPr sz="1000" spc="4" dirty="0">
                <a:latin typeface="Verdana"/>
                <a:cs typeface="Verdana"/>
              </a:rPr>
              <a:t>n</a:t>
            </a:r>
            <a:r>
              <a:rPr sz="1000" spc="-4" dirty="0">
                <a:latin typeface="Verdana"/>
                <a:cs typeface="Verdana"/>
              </a:rPr>
              <a:t>e</a:t>
            </a:r>
            <a:r>
              <a:rPr sz="1000" spc="0" dirty="0">
                <a:latin typeface="Verdana"/>
                <a:cs typeface="Verdana"/>
              </a:rPr>
              <a:t>l</a:t>
            </a:r>
            <a:r>
              <a:rPr sz="1000" spc="99" dirty="0">
                <a:latin typeface="Times New Roman"/>
                <a:cs typeface="Times New Roman"/>
              </a:rPr>
              <a:t> </a:t>
            </a:r>
            <a:r>
              <a:rPr sz="1000" spc="-4" dirty="0">
                <a:latin typeface="Verdana"/>
                <a:cs typeface="Verdana"/>
              </a:rPr>
              <a:t>r</a:t>
            </a:r>
            <a:r>
              <a:rPr sz="1000" spc="14" dirty="0">
                <a:latin typeface="Verdana"/>
                <a:cs typeface="Verdana"/>
              </a:rPr>
              <a:t>i</a:t>
            </a:r>
            <a:r>
              <a:rPr sz="1000" spc="-4" dirty="0">
                <a:latin typeface="Verdana"/>
                <a:cs typeface="Verdana"/>
              </a:rPr>
              <a:t>s</a:t>
            </a:r>
            <a:r>
              <a:rPr sz="1000" spc="4" dirty="0">
                <a:latin typeface="Verdana"/>
                <a:cs typeface="Verdana"/>
              </a:rPr>
              <a:t>p</a:t>
            </a:r>
            <a:r>
              <a:rPr sz="1000" spc="-4" dirty="0">
                <a:latin typeface="Verdana"/>
                <a:cs typeface="Verdana"/>
              </a:rPr>
              <a:t>e</a:t>
            </a:r>
            <a:r>
              <a:rPr sz="1000" spc="4" dirty="0">
                <a:latin typeface="Verdana"/>
                <a:cs typeface="Verdana"/>
              </a:rPr>
              <a:t>tt</a:t>
            </a:r>
            <a:r>
              <a:rPr sz="1000" spc="0" dirty="0">
                <a:latin typeface="Verdana"/>
                <a:cs typeface="Verdana"/>
              </a:rPr>
              <a:t>o</a:t>
            </a:r>
            <a:r>
              <a:rPr sz="1000" spc="0" dirty="0">
                <a:latin typeface="Times New Roman"/>
                <a:cs typeface="Times New Roman"/>
              </a:rPr>
              <a:t> </a:t>
            </a:r>
            <a:r>
              <a:rPr sz="1000" spc="4" dirty="0">
                <a:latin typeface="Verdana"/>
                <a:cs typeface="Verdana"/>
              </a:rPr>
              <a:t>d</a:t>
            </a:r>
            <a:r>
              <a:rPr sz="1000" spc="-4" dirty="0">
                <a:latin typeface="Verdana"/>
                <a:cs typeface="Verdana"/>
              </a:rPr>
              <a:t>e</a:t>
            </a:r>
            <a:r>
              <a:rPr sz="1000" spc="14" dirty="0">
                <a:latin typeface="Verdana"/>
                <a:cs typeface="Verdana"/>
              </a:rPr>
              <a:t>ll</a:t>
            </a:r>
            <a:r>
              <a:rPr sz="1000" spc="0" dirty="0">
                <a:latin typeface="Verdana"/>
                <a:cs typeface="Verdana"/>
              </a:rPr>
              <a:t>a</a:t>
            </a:r>
            <a:r>
              <a:rPr sz="1000" spc="66" dirty="0">
                <a:latin typeface="Times New Roman"/>
                <a:cs typeface="Times New Roman"/>
              </a:rPr>
              <a:t> </a:t>
            </a:r>
            <a:r>
              <a:rPr sz="1000" spc="4" dirty="0">
                <a:latin typeface="Verdana"/>
                <a:cs typeface="Verdana"/>
              </a:rPr>
              <a:t>n</a:t>
            </a:r>
            <a:r>
              <a:rPr sz="1000" spc="-4" dirty="0">
                <a:latin typeface="Verdana"/>
                <a:cs typeface="Verdana"/>
              </a:rPr>
              <a:t>or</a:t>
            </a:r>
            <a:r>
              <a:rPr sz="1000" spc="4" dirty="0">
                <a:latin typeface="Verdana"/>
                <a:cs typeface="Verdana"/>
              </a:rPr>
              <a:t>m</a:t>
            </a:r>
            <a:r>
              <a:rPr sz="1000" spc="0" dirty="0">
                <a:latin typeface="Verdana"/>
                <a:cs typeface="Verdana"/>
              </a:rPr>
              <a:t>a</a:t>
            </a:r>
            <a:r>
              <a:rPr sz="1000" spc="4" dirty="0">
                <a:latin typeface="Verdana"/>
                <a:cs typeface="Verdana"/>
              </a:rPr>
              <a:t>t</a:t>
            </a:r>
            <a:r>
              <a:rPr sz="1000" spc="14" dirty="0">
                <a:latin typeface="Verdana"/>
                <a:cs typeface="Verdana"/>
              </a:rPr>
              <a:t>i</a:t>
            </a:r>
            <a:r>
              <a:rPr sz="1000" spc="0" dirty="0">
                <a:latin typeface="Verdana"/>
                <a:cs typeface="Verdana"/>
              </a:rPr>
              <a:t>va</a:t>
            </a:r>
            <a:r>
              <a:rPr sz="1000" spc="58" dirty="0">
                <a:latin typeface="Times New Roman"/>
                <a:cs typeface="Times New Roman"/>
              </a:rPr>
              <a:t> </a:t>
            </a:r>
            <a:r>
              <a:rPr sz="1000" spc="0" dirty="0">
                <a:latin typeface="Verdana"/>
                <a:cs typeface="Verdana"/>
              </a:rPr>
              <a:t>v</a:t>
            </a:r>
            <a:r>
              <a:rPr sz="1000" spc="14" dirty="0">
                <a:latin typeface="Verdana"/>
                <a:cs typeface="Verdana"/>
              </a:rPr>
              <a:t>i</a:t>
            </a:r>
            <a:r>
              <a:rPr sz="1000" spc="4" dirty="0">
                <a:latin typeface="Verdana"/>
                <a:cs typeface="Verdana"/>
              </a:rPr>
              <a:t>g</a:t>
            </a:r>
            <a:r>
              <a:rPr sz="1000" spc="-4" dirty="0">
                <a:latin typeface="Verdana"/>
                <a:cs typeface="Verdana"/>
              </a:rPr>
              <a:t>e</a:t>
            </a:r>
            <a:r>
              <a:rPr sz="1000" spc="4" dirty="0">
                <a:latin typeface="Verdana"/>
                <a:cs typeface="Verdana"/>
              </a:rPr>
              <a:t>nt</a:t>
            </a:r>
            <a:r>
              <a:rPr sz="1000" spc="0" dirty="0">
                <a:latin typeface="Verdana"/>
                <a:cs typeface="Verdana"/>
              </a:rPr>
              <a:t>e</a:t>
            </a:r>
            <a:r>
              <a:rPr sz="1000" spc="77" dirty="0">
                <a:latin typeface="Times New Roman"/>
                <a:cs typeface="Times New Roman"/>
              </a:rPr>
              <a:t> </a:t>
            </a:r>
            <a:r>
              <a:rPr sz="1000" spc="-4" dirty="0">
                <a:latin typeface="Verdana"/>
                <a:cs typeface="Verdana"/>
              </a:rPr>
              <a:t>s</a:t>
            </a:r>
            <a:r>
              <a:rPr sz="1000" spc="4" dirty="0">
                <a:latin typeface="Verdana"/>
                <a:cs typeface="Verdana"/>
              </a:rPr>
              <a:t>u</a:t>
            </a:r>
            <a:r>
              <a:rPr sz="1000" spc="14" dirty="0">
                <a:latin typeface="Verdana"/>
                <a:cs typeface="Verdana"/>
              </a:rPr>
              <a:t>ll</a:t>
            </a:r>
            <a:r>
              <a:rPr sz="1000" spc="0" dirty="0">
                <a:latin typeface="Verdana"/>
                <a:cs typeface="Verdana"/>
              </a:rPr>
              <a:t>a</a:t>
            </a:r>
            <a:r>
              <a:rPr sz="1000" spc="66" dirty="0">
                <a:latin typeface="Times New Roman"/>
                <a:cs typeface="Times New Roman"/>
              </a:rPr>
              <a:t> </a:t>
            </a:r>
            <a:r>
              <a:rPr sz="1000" spc="4" dirty="0">
                <a:latin typeface="Verdana"/>
                <a:cs typeface="Verdana"/>
              </a:rPr>
              <a:t>b</a:t>
            </a:r>
            <a:r>
              <a:rPr sz="1000" spc="0" dirty="0">
                <a:latin typeface="Verdana"/>
                <a:cs typeface="Verdana"/>
              </a:rPr>
              <a:t>a</a:t>
            </a:r>
            <a:r>
              <a:rPr sz="1000" spc="-4" dirty="0">
                <a:latin typeface="Verdana"/>
                <a:cs typeface="Verdana"/>
              </a:rPr>
              <a:t>s</a:t>
            </a:r>
            <a:r>
              <a:rPr sz="1000" spc="0" dirty="0">
                <a:latin typeface="Verdana"/>
                <a:cs typeface="Verdana"/>
              </a:rPr>
              <a:t>e</a:t>
            </a:r>
            <a:r>
              <a:rPr sz="1000" spc="91" dirty="0">
                <a:latin typeface="Times New Roman"/>
                <a:cs typeface="Times New Roman"/>
              </a:rPr>
              <a:t> </a:t>
            </a:r>
            <a:r>
              <a:rPr sz="1000" spc="4" dirty="0">
                <a:latin typeface="Verdana"/>
                <a:cs typeface="Verdana"/>
              </a:rPr>
              <a:t>d</a:t>
            </a:r>
            <a:r>
              <a:rPr sz="1000" spc="-4" dirty="0">
                <a:latin typeface="Verdana"/>
                <a:cs typeface="Verdana"/>
              </a:rPr>
              <a:t>e</a:t>
            </a:r>
            <a:r>
              <a:rPr sz="1000" spc="14" dirty="0">
                <a:latin typeface="Verdana"/>
                <a:cs typeface="Verdana"/>
              </a:rPr>
              <a:t>ll</a:t>
            </a:r>
            <a:r>
              <a:rPr sz="1000" spc="0" dirty="0">
                <a:latin typeface="Verdana"/>
                <a:cs typeface="Verdana"/>
              </a:rPr>
              <a:t>a</a:t>
            </a:r>
            <a:r>
              <a:rPr sz="1000" spc="66" dirty="0">
                <a:latin typeface="Times New Roman"/>
                <a:cs typeface="Times New Roman"/>
              </a:rPr>
              <a:t> </a:t>
            </a:r>
            <a:r>
              <a:rPr sz="1000" spc="-4" dirty="0">
                <a:latin typeface="Verdana"/>
                <a:cs typeface="Verdana"/>
              </a:rPr>
              <a:t>s</a:t>
            </a:r>
            <a:r>
              <a:rPr sz="1000" spc="4" dirty="0">
                <a:latin typeface="Verdana"/>
                <a:cs typeface="Verdana"/>
              </a:rPr>
              <a:t>p</a:t>
            </a:r>
            <a:r>
              <a:rPr sz="1000" spc="-4" dirty="0">
                <a:latin typeface="Verdana"/>
                <a:cs typeface="Verdana"/>
              </a:rPr>
              <a:t>ec</a:t>
            </a:r>
            <a:r>
              <a:rPr sz="1000" spc="14" dirty="0">
                <a:latin typeface="Verdana"/>
                <a:cs typeface="Verdana"/>
              </a:rPr>
              <a:t>i</a:t>
            </a:r>
            <a:r>
              <a:rPr sz="1000" spc="0" dirty="0">
                <a:latin typeface="Verdana"/>
                <a:cs typeface="Verdana"/>
              </a:rPr>
              <a:t>f</a:t>
            </a:r>
            <a:r>
              <a:rPr sz="1000" spc="14" dirty="0">
                <a:latin typeface="Verdana"/>
                <a:cs typeface="Verdana"/>
              </a:rPr>
              <a:t>i</a:t>
            </a:r>
            <a:r>
              <a:rPr sz="1000" spc="-4" dirty="0">
                <a:latin typeface="Verdana"/>
                <a:cs typeface="Verdana"/>
              </a:rPr>
              <a:t>c</a:t>
            </a:r>
            <a:r>
              <a:rPr sz="1000" spc="0" dirty="0">
                <a:latin typeface="Verdana"/>
                <a:cs typeface="Verdana"/>
              </a:rPr>
              <a:t>a</a:t>
            </a:r>
            <a:r>
              <a:rPr sz="1000" spc="67" dirty="0">
                <a:latin typeface="Times New Roman"/>
                <a:cs typeface="Times New Roman"/>
              </a:rPr>
              <a:t> </a:t>
            </a:r>
            <a:r>
              <a:rPr sz="1000" spc="-4" dirty="0">
                <a:latin typeface="Verdana"/>
                <a:cs typeface="Verdana"/>
              </a:rPr>
              <a:t>co</a:t>
            </a:r>
            <a:r>
              <a:rPr sz="1000" spc="4" dirty="0">
                <a:latin typeface="Verdana"/>
                <a:cs typeface="Verdana"/>
              </a:rPr>
              <a:t>n</a:t>
            </a:r>
            <a:r>
              <a:rPr sz="1000" spc="-4" dirty="0">
                <a:latin typeface="Verdana"/>
                <a:cs typeface="Verdana"/>
              </a:rPr>
              <a:t>os</a:t>
            </a:r>
            <a:r>
              <a:rPr sz="1000" spc="9" dirty="0">
                <a:latin typeface="Verdana"/>
                <a:cs typeface="Verdana"/>
              </a:rPr>
              <a:t>c</a:t>
            </a:r>
            <a:r>
              <a:rPr sz="1000" spc="-4" dirty="0">
                <a:latin typeface="Verdana"/>
                <a:cs typeface="Verdana"/>
              </a:rPr>
              <a:t>e</a:t>
            </a:r>
            <a:r>
              <a:rPr sz="1000" spc="4" dirty="0">
                <a:latin typeface="Verdana"/>
                <a:cs typeface="Verdana"/>
              </a:rPr>
              <a:t>nz</a:t>
            </a:r>
            <a:r>
              <a:rPr sz="1000" spc="0" dirty="0">
                <a:latin typeface="Verdana"/>
                <a:cs typeface="Verdana"/>
              </a:rPr>
              <a:t>a</a:t>
            </a:r>
            <a:r>
              <a:rPr sz="1000" spc="0" dirty="0">
                <a:latin typeface="Times New Roman"/>
                <a:cs typeface="Times New Roman"/>
              </a:rPr>
              <a:t> </a:t>
            </a:r>
            <a:r>
              <a:rPr sz="1000" spc="4" dirty="0">
                <a:latin typeface="Verdana"/>
                <a:cs typeface="Verdana"/>
              </a:rPr>
              <a:t>d</a:t>
            </a:r>
            <a:r>
              <a:rPr sz="1000" spc="-4" dirty="0">
                <a:latin typeface="Verdana"/>
                <a:cs typeface="Verdana"/>
              </a:rPr>
              <a:t>e</a:t>
            </a:r>
            <a:r>
              <a:rPr sz="1000" spc="14" dirty="0">
                <a:latin typeface="Verdana"/>
                <a:cs typeface="Verdana"/>
              </a:rPr>
              <a:t>ll</a:t>
            </a:r>
            <a:r>
              <a:rPr sz="1000" spc="-4" dirty="0">
                <a:latin typeface="Verdana"/>
                <a:cs typeface="Verdana"/>
              </a:rPr>
              <a:t>’or</a:t>
            </a:r>
            <a:r>
              <a:rPr sz="1000" spc="4" dirty="0">
                <a:latin typeface="Verdana"/>
                <a:cs typeface="Verdana"/>
              </a:rPr>
              <a:t>g</a:t>
            </a:r>
            <a:r>
              <a:rPr sz="1000" spc="0" dirty="0">
                <a:latin typeface="Verdana"/>
                <a:cs typeface="Verdana"/>
              </a:rPr>
              <a:t>a</a:t>
            </a:r>
            <a:r>
              <a:rPr sz="1000" spc="4" dirty="0">
                <a:latin typeface="Verdana"/>
                <a:cs typeface="Verdana"/>
              </a:rPr>
              <a:t>n</a:t>
            </a:r>
            <a:r>
              <a:rPr sz="1000" spc="14" dirty="0">
                <a:latin typeface="Verdana"/>
                <a:cs typeface="Verdana"/>
              </a:rPr>
              <a:t>i</a:t>
            </a:r>
            <a:r>
              <a:rPr sz="1000" spc="4" dirty="0">
                <a:latin typeface="Verdana"/>
                <a:cs typeface="Verdana"/>
              </a:rPr>
              <a:t>zz</a:t>
            </a:r>
            <a:r>
              <a:rPr sz="1000" spc="0" dirty="0">
                <a:latin typeface="Verdana"/>
                <a:cs typeface="Verdana"/>
              </a:rPr>
              <a:t>a</a:t>
            </a:r>
            <a:r>
              <a:rPr sz="1000" spc="4" dirty="0">
                <a:latin typeface="Verdana"/>
                <a:cs typeface="Verdana"/>
              </a:rPr>
              <a:t>z</a:t>
            </a:r>
            <a:r>
              <a:rPr sz="1000" spc="14" dirty="0">
                <a:latin typeface="Verdana"/>
                <a:cs typeface="Verdana"/>
              </a:rPr>
              <a:t>i</a:t>
            </a:r>
            <a:r>
              <a:rPr sz="1000" spc="-4" dirty="0">
                <a:latin typeface="Verdana"/>
                <a:cs typeface="Verdana"/>
              </a:rPr>
              <a:t>o</a:t>
            </a:r>
            <a:r>
              <a:rPr sz="1000" spc="4" dirty="0">
                <a:latin typeface="Verdana"/>
                <a:cs typeface="Verdana"/>
              </a:rPr>
              <a:t>n</a:t>
            </a:r>
            <a:r>
              <a:rPr sz="1000" spc="0" dirty="0">
                <a:latin typeface="Verdana"/>
                <a:cs typeface="Verdana"/>
              </a:rPr>
              <a:t>e</a:t>
            </a:r>
            <a:r>
              <a:rPr sz="1000" spc="0" dirty="0">
                <a:latin typeface="Times New Roman"/>
                <a:cs typeface="Times New Roman"/>
              </a:rPr>
              <a:t> </a:t>
            </a:r>
            <a:r>
              <a:rPr sz="1000" spc="0" dirty="0">
                <a:latin typeface="Verdana"/>
                <a:cs typeface="Verdana"/>
              </a:rPr>
              <a:t>a</a:t>
            </a:r>
            <a:r>
              <a:rPr sz="1000" spc="4" dirty="0">
                <a:latin typeface="Verdana"/>
                <a:cs typeface="Verdana"/>
              </a:rPr>
              <a:t>z</a:t>
            </a:r>
            <a:r>
              <a:rPr sz="1000" spc="14" dirty="0">
                <a:latin typeface="Verdana"/>
                <a:cs typeface="Verdana"/>
              </a:rPr>
              <a:t>i</a:t>
            </a:r>
            <a:r>
              <a:rPr sz="1000" spc="-4" dirty="0">
                <a:latin typeface="Verdana"/>
                <a:cs typeface="Verdana"/>
              </a:rPr>
              <a:t>e</a:t>
            </a:r>
            <a:r>
              <a:rPr sz="1000" spc="4" dirty="0">
                <a:latin typeface="Verdana"/>
                <a:cs typeface="Verdana"/>
              </a:rPr>
              <a:t>nd</a:t>
            </a:r>
            <a:r>
              <a:rPr sz="1000" spc="0" dirty="0">
                <a:latin typeface="Verdana"/>
                <a:cs typeface="Verdana"/>
              </a:rPr>
              <a:t>a</a:t>
            </a:r>
            <a:r>
              <a:rPr sz="1000" spc="14" dirty="0">
                <a:latin typeface="Verdana"/>
                <a:cs typeface="Verdana"/>
              </a:rPr>
              <a:t>l</a:t>
            </a:r>
            <a:r>
              <a:rPr sz="1000" spc="-4" dirty="0">
                <a:latin typeface="Verdana"/>
                <a:cs typeface="Verdana"/>
              </a:rPr>
              <a:t>e</a:t>
            </a:r>
            <a:r>
              <a:rPr sz="1000" spc="0" dirty="0">
                <a:latin typeface="Verdana"/>
                <a:cs typeface="Verdana"/>
              </a:rPr>
              <a:t>;</a:t>
            </a:r>
            <a:endParaRPr sz="1000">
              <a:latin typeface="Verdana"/>
              <a:cs typeface="Verdana"/>
            </a:endParaRPr>
          </a:p>
        </p:txBody>
      </p:sp>
      <p:sp>
        <p:nvSpPr>
          <p:cNvPr id="13" name="object 13"/>
          <p:cNvSpPr txBox="1"/>
          <p:nvPr/>
        </p:nvSpPr>
        <p:spPr>
          <a:xfrm>
            <a:off x="1680349" y="1961396"/>
            <a:ext cx="3386810" cy="151892"/>
          </a:xfrm>
          <a:prstGeom prst="rect">
            <a:avLst/>
          </a:prstGeom>
        </p:spPr>
        <p:txBody>
          <a:bodyPr wrap="square" lIns="0" tIns="0" rIns="0" bIns="0" rtlCol="0">
            <a:noAutofit/>
          </a:bodyPr>
          <a:lstStyle/>
          <a:p>
            <a:pPr marL="12700">
              <a:lnSpc>
                <a:spcPts val="1135"/>
              </a:lnSpc>
              <a:spcBef>
                <a:spcPts val="56"/>
              </a:spcBef>
            </a:pPr>
            <a:r>
              <a:rPr sz="1000" spc="0" dirty="0">
                <a:latin typeface="Verdana"/>
                <a:cs typeface="Verdana"/>
              </a:rPr>
              <a:t>D</a:t>
            </a:r>
            <a:r>
              <a:rPr sz="1000" spc="-4" dirty="0">
                <a:latin typeface="Verdana"/>
                <a:cs typeface="Verdana"/>
              </a:rPr>
              <a:t>e</a:t>
            </a:r>
            <a:r>
              <a:rPr sz="1000" spc="0" dirty="0">
                <a:latin typeface="Verdana"/>
                <a:cs typeface="Verdana"/>
              </a:rPr>
              <a:t>ve</a:t>
            </a:r>
            <a:r>
              <a:rPr sz="1000" spc="104" dirty="0">
                <a:latin typeface="Times New Roman"/>
                <a:cs typeface="Times New Roman"/>
              </a:rPr>
              <a:t> </a:t>
            </a:r>
            <a:r>
              <a:rPr sz="1000" spc="4" dirty="0">
                <a:latin typeface="Verdana"/>
                <a:cs typeface="Verdana"/>
              </a:rPr>
              <a:t>p</a:t>
            </a:r>
            <a:r>
              <a:rPr sz="1000" spc="-4" dirty="0">
                <a:latin typeface="Verdana"/>
                <a:cs typeface="Verdana"/>
              </a:rPr>
              <a:t>osse</a:t>
            </a:r>
            <a:r>
              <a:rPr sz="1000" spc="4" dirty="0">
                <a:latin typeface="Verdana"/>
                <a:cs typeface="Verdana"/>
              </a:rPr>
              <a:t>d</a:t>
            </a:r>
            <a:r>
              <a:rPr sz="1000" spc="-4" dirty="0">
                <a:latin typeface="Verdana"/>
                <a:cs typeface="Verdana"/>
              </a:rPr>
              <a:t>e</a:t>
            </a:r>
            <a:r>
              <a:rPr sz="1000" spc="4" dirty="0">
                <a:latin typeface="Verdana"/>
                <a:cs typeface="Verdana"/>
              </a:rPr>
              <a:t>r</a:t>
            </a:r>
            <a:r>
              <a:rPr sz="1000" spc="0" dirty="0">
                <a:latin typeface="Verdana"/>
                <a:cs typeface="Verdana"/>
              </a:rPr>
              <a:t>e</a:t>
            </a:r>
            <a:r>
              <a:rPr sz="1000" spc="187" dirty="0">
                <a:latin typeface="Times New Roman"/>
                <a:cs typeface="Times New Roman"/>
              </a:rPr>
              <a:t> </a:t>
            </a:r>
            <a:r>
              <a:rPr sz="1000" b="1" u="heavy" spc="-4" dirty="0">
                <a:solidFill>
                  <a:srgbClr val="009999"/>
                </a:solidFill>
                <a:latin typeface="Verdana"/>
                <a:cs typeface="Verdana"/>
              </a:rPr>
              <a:t>a</a:t>
            </a:r>
            <a:r>
              <a:rPr sz="1000" b="1" u="heavy" spc="0" dirty="0">
                <a:solidFill>
                  <a:srgbClr val="009999"/>
                </a:solidFill>
                <a:latin typeface="Verdana"/>
                <a:cs typeface="Verdana"/>
              </a:rPr>
              <a:t>degu</a:t>
            </a:r>
            <a:r>
              <a:rPr sz="1000" b="1" u="heavy" spc="-4" dirty="0">
                <a:solidFill>
                  <a:srgbClr val="009999"/>
                </a:solidFill>
                <a:latin typeface="Verdana"/>
                <a:cs typeface="Verdana"/>
              </a:rPr>
              <a:t>a</a:t>
            </a:r>
            <a:r>
              <a:rPr sz="1000" b="1" u="heavy" spc="0" dirty="0">
                <a:solidFill>
                  <a:srgbClr val="009999"/>
                </a:solidFill>
                <a:latin typeface="Verdana"/>
                <a:cs typeface="Verdana"/>
              </a:rPr>
              <a:t>ta</a:t>
            </a:r>
            <a:r>
              <a:rPr sz="1000" b="1" u="heavy" spc="-60" dirty="0">
                <a:solidFill>
                  <a:srgbClr val="009999"/>
                </a:solidFill>
                <a:latin typeface="Verdana"/>
                <a:cs typeface="Verdana"/>
              </a:rPr>
              <a:t> </a:t>
            </a:r>
            <a:r>
              <a:rPr sz="1000" b="1" u="heavy" spc="0" dirty="0">
                <a:solidFill>
                  <a:srgbClr val="009999"/>
                </a:solidFill>
                <a:latin typeface="Verdana"/>
                <a:cs typeface="Verdana"/>
              </a:rPr>
              <a:t>fo</a:t>
            </a:r>
            <a:r>
              <a:rPr sz="1000" b="1" u="heavy" spc="-4" dirty="0">
                <a:solidFill>
                  <a:srgbClr val="009999"/>
                </a:solidFill>
                <a:latin typeface="Verdana"/>
                <a:cs typeface="Verdana"/>
              </a:rPr>
              <a:t>r</a:t>
            </a:r>
            <a:r>
              <a:rPr sz="1000" b="1" u="heavy" spc="0" dirty="0">
                <a:solidFill>
                  <a:srgbClr val="009999"/>
                </a:solidFill>
                <a:latin typeface="Verdana"/>
                <a:cs typeface="Verdana"/>
              </a:rPr>
              <a:t>m</a:t>
            </a:r>
            <a:r>
              <a:rPr sz="1000" b="1" u="heavy" spc="-4" dirty="0">
                <a:solidFill>
                  <a:srgbClr val="009999"/>
                </a:solidFill>
                <a:latin typeface="Verdana"/>
                <a:cs typeface="Verdana"/>
              </a:rPr>
              <a:t>a</a:t>
            </a:r>
            <a:r>
              <a:rPr sz="1000" b="1" u="heavy" spc="4" dirty="0">
                <a:solidFill>
                  <a:srgbClr val="009999"/>
                </a:solidFill>
                <a:latin typeface="Verdana"/>
                <a:cs typeface="Verdana"/>
              </a:rPr>
              <a:t>z</a:t>
            </a:r>
            <a:r>
              <a:rPr sz="1000" b="1" u="heavy" spc="-4" dirty="0">
                <a:solidFill>
                  <a:srgbClr val="009999"/>
                </a:solidFill>
                <a:latin typeface="Verdana"/>
                <a:cs typeface="Verdana"/>
              </a:rPr>
              <a:t>i</a:t>
            </a:r>
            <a:r>
              <a:rPr sz="1000" b="1" u="heavy" spc="0" dirty="0">
                <a:solidFill>
                  <a:srgbClr val="009999"/>
                </a:solidFill>
                <a:latin typeface="Verdana"/>
                <a:cs typeface="Verdana"/>
              </a:rPr>
              <a:t>one</a:t>
            </a:r>
            <a:r>
              <a:rPr sz="1000" spc="0" dirty="0">
                <a:latin typeface="Verdana"/>
                <a:cs typeface="Verdana"/>
              </a:rPr>
              <a:t>,</a:t>
            </a:r>
            <a:r>
              <a:rPr sz="1000" spc="63" dirty="0">
                <a:latin typeface="Times New Roman"/>
                <a:cs typeface="Times New Roman"/>
              </a:rPr>
              <a:t> </a:t>
            </a:r>
            <a:r>
              <a:rPr sz="1000" spc="-4" dirty="0">
                <a:latin typeface="Verdana"/>
                <a:cs typeface="Verdana"/>
              </a:rPr>
              <a:t>cer</a:t>
            </a:r>
            <a:r>
              <a:rPr sz="1000" spc="4" dirty="0">
                <a:latin typeface="Verdana"/>
                <a:cs typeface="Verdana"/>
              </a:rPr>
              <a:t>t</a:t>
            </a:r>
            <a:r>
              <a:rPr sz="1000" spc="14" dirty="0">
                <a:latin typeface="Verdana"/>
                <a:cs typeface="Verdana"/>
              </a:rPr>
              <a:t>i</a:t>
            </a:r>
            <a:r>
              <a:rPr sz="1000" spc="0" dirty="0">
                <a:latin typeface="Verdana"/>
                <a:cs typeface="Verdana"/>
              </a:rPr>
              <a:t>f</a:t>
            </a:r>
            <a:r>
              <a:rPr sz="1000" spc="14" dirty="0">
                <a:latin typeface="Verdana"/>
                <a:cs typeface="Verdana"/>
              </a:rPr>
              <a:t>i</a:t>
            </a:r>
            <a:r>
              <a:rPr sz="1000" spc="-4" dirty="0">
                <a:latin typeface="Verdana"/>
                <a:cs typeface="Verdana"/>
              </a:rPr>
              <a:t>c</a:t>
            </a:r>
            <a:r>
              <a:rPr sz="1000" spc="0" dirty="0">
                <a:latin typeface="Verdana"/>
                <a:cs typeface="Verdana"/>
              </a:rPr>
              <a:t>a</a:t>
            </a:r>
            <a:r>
              <a:rPr sz="1000" spc="4" dirty="0">
                <a:latin typeface="Verdana"/>
                <a:cs typeface="Verdana"/>
              </a:rPr>
              <a:t>t</a:t>
            </a:r>
            <a:r>
              <a:rPr sz="1000" spc="0" dirty="0">
                <a:latin typeface="Verdana"/>
                <a:cs typeface="Verdana"/>
              </a:rPr>
              <a:t>a,</a:t>
            </a:r>
            <a:endParaRPr sz="1000">
              <a:latin typeface="Verdana"/>
              <a:cs typeface="Verdana"/>
            </a:endParaRPr>
          </a:p>
        </p:txBody>
      </p:sp>
      <p:sp>
        <p:nvSpPr>
          <p:cNvPr id="12" name="object 12"/>
          <p:cNvSpPr txBox="1"/>
          <p:nvPr/>
        </p:nvSpPr>
        <p:spPr>
          <a:xfrm>
            <a:off x="1680349" y="2113796"/>
            <a:ext cx="3331170" cy="151892"/>
          </a:xfrm>
          <a:prstGeom prst="rect">
            <a:avLst/>
          </a:prstGeom>
        </p:spPr>
        <p:txBody>
          <a:bodyPr wrap="square" lIns="0" tIns="0" rIns="0" bIns="0" rtlCol="0">
            <a:noAutofit/>
          </a:bodyPr>
          <a:lstStyle/>
          <a:p>
            <a:pPr marL="12700">
              <a:lnSpc>
                <a:spcPts val="1135"/>
              </a:lnSpc>
              <a:spcBef>
                <a:spcPts val="56"/>
              </a:spcBef>
            </a:pPr>
            <a:r>
              <a:rPr sz="1000" spc="4" dirty="0">
                <a:latin typeface="Verdana"/>
                <a:cs typeface="Verdana"/>
              </a:rPr>
              <a:t>p</a:t>
            </a:r>
            <a:r>
              <a:rPr sz="1000" spc="-4" dirty="0">
                <a:latin typeface="Verdana"/>
                <a:cs typeface="Verdana"/>
              </a:rPr>
              <a:t>e</a:t>
            </a:r>
            <a:r>
              <a:rPr sz="1000" spc="0" dirty="0">
                <a:latin typeface="Verdana"/>
                <a:cs typeface="Verdana"/>
              </a:rPr>
              <a:t>r</a:t>
            </a:r>
            <a:r>
              <a:rPr sz="1000" spc="98" dirty="0">
                <a:latin typeface="Times New Roman"/>
                <a:cs typeface="Times New Roman"/>
              </a:rPr>
              <a:t> </a:t>
            </a:r>
            <a:r>
              <a:rPr sz="1000" spc="-4" dirty="0">
                <a:latin typeface="Verdana"/>
                <a:cs typeface="Verdana"/>
              </a:rPr>
              <a:t>es</a:t>
            </a:r>
            <a:r>
              <a:rPr sz="1000" spc="4" dirty="0">
                <a:latin typeface="Verdana"/>
                <a:cs typeface="Verdana"/>
              </a:rPr>
              <a:t>p</a:t>
            </a:r>
            <a:r>
              <a:rPr sz="1000" spc="14" dirty="0">
                <a:latin typeface="Verdana"/>
                <a:cs typeface="Verdana"/>
              </a:rPr>
              <a:t>l</a:t>
            </a:r>
            <a:r>
              <a:rPr sz="1000" spc="-4" dirty="0">
                <a:latin typeface="Verdana"/>
                <a:cs typeface="Verdana"/>
              </a:rPr>
              <a:t>e</a:t>
            </a:r>
            <a:r>
              <a:rPr sz="1000" spc="4" dirty="0">
                <a:latin typeface="Verdana"/>
                <a:cs typeface="Verdana"/>
              </a:rPr>
              <a:t>t</a:t>
            </a:r>
            <a:r>
              <a:rPr sz="1000" spc="0" dirty="0">
                <a:latin typeface="Verdana"/>
                <a:cs typeface="Verdana"/>
              </a:rPr>
              <a:t>a</a:t>
            </a:r>
            <a:r>
              <a:rPr sz="1000" spc="-4" dirty="0">
                <a:latin typeface="Verdana"/>
                <a:cs typeface="Verdana"/>
              </a:rPr>
              <a:t>r</a:t>
            </a:r>
            <a:r>
              <a:rPr sz="1000" spc="0" dirty="0">
                <a:latin typeface="Verdana"/>
                <a:cs typeface="Verdana"/>
              </a:rPr>
              <a:t>e</a:t>
            </a:r>
            <a:r>
              <a:rPr sz="1000" spc="83" dirty="0">
                <a:latin typeface="Times New Roman"/>
                <a:cs typeface="Times New Roman"/>
              </a:rPr>
              <a:t> </a:t>
            </a:r>
            <a:r>
              <a:rPr sz="1000" spc="14" dirty="0">
                <a:latin typeface="Verdana"/>
                <a:cs typeface="Verdana"/>
              </a:rPr>
              <a:t>l</a:t>
            </a:r>
            <a:r>
              <a:rPr sz="1000" spc="0" dirty="0">
                <a:latin typeface="Verdana"/>
                <a:cs typeface="Verdana"/>
              </a:rPr>
              <a:t>e</a:t>
            </a:r>
            <a:r>
              <a:rPr sz="1000" spc="86" dirty="0">
                <a:latin typeface="Times New Roman"/>
                <a:cs typeface="Times New Roman"/>
              </a:rPr>
              <a:t> </a:t>
            </a:r>
            <a:r>
              <a:rPr sz="1000" spc="0" dirty="0">
                <a:latin typeface="Verdana"/>
                <a:cs typeface="Verdana"/>
              </a:rPr>
              <a:t>a</a:t>
            </a:r>
            <a:r>
              <a:rPr sz="1000" spc="4" dirty="0">
                <a:latin typeface="Verdana"/>
                <a:cs typeface="Verdana"/>
              </a:rPr>
              <a:t>tt</a:t>
            </a:r>
            <a:r>
              <a:rPr sz="1000" spc="14" dirty="0">
                <a:latin typeface="Verdana"/>
                <a:cs typeface="Verdana"/>
              </a:rPr>
              <a:t>i</a:t>
            </a:r>
            <a:r>
              <a:rPr sz="1000" spc="0" dirty="0">
                <a:latin typeface="Verdana"/>
                <a:cs typeface="Verdana"/>
              </a:rPr>
              <a:t>v</a:t>
            </a:r>
            <a:r>
              <a:rPr sz="1000" spc="14" dirty="0">
                <a:latin typeface="Verdana"/>
                <a:cs typeface="Verdana"/>
              </a:rPr>
              <a:t>i</a:t>
            </a:r>
            <a:r>
              <a:rPr sz="1000" spc="4" dirty="0">
                <a:latin typeface="Verdana"/>
                <a:cs typeface="Verdana"/>
              </a:rPr>
              <a:t>t</a:t>
            </a:r>
            <a:r>
              <a:rPr sz="1000" spc="0" dirty="0">
                <a:latin typeface="Verdana"/>
                <a:cs typeface="Verdana"/>
              </a:rPr>
              <a:t>à</a:t>
            </a:r>
            <a:r>
              <a:rPr sz="1000" spc="54" dirty="0">
                <a:latin typeface="Times New Roman"/>
                <a:cs typeface="Times New Roman"/>
              </a:rPr>
              <a:t> </a:t>
            </a:r>
            <a:r>
              <a:rPr sz="1000" spc="4" dirty="0">
                <a:latin typeface="Verdana"/>
                <a:cs typeface="Verdana"/>
              </a:rPr>
              <a:t>d</a:t>
            </a:r>
            <a:r>
              <a:rPr sz="1000" spc="0" dirty="0">
                <a:latin typeface="Verdana"/>
                <a:cs typeface="Verdana"/>
              </a:rPr>
              <a:t>i</a:t>
            </a:r>
            <a:r>
              <a:rPr sz="1000" spc="105" dirty="0">
                <a:latin typeface="Times New Roman"/>
                <a:cs typeface="Times New Roman"/>
              </a:rPr>
              <a:t> </a:t>
            </a:r>
            <a:r>
              <a:rPr sz="1000" spc="-4" dirty="0">
                <a:latin typeface="Verdana"/>
                <a:cs typeface="Verdana"/>
              </a:rPr>
              <a:t>s</a:t>
            </a:r>
            <a:r>
              <a:rPr sz="1000" spc="4" dirty="0">
                <a:latin typeface="Verdana"/>
                <a:cs typeface="Verdana"/>
              </a:rPr>
              <a:t>u</a:t>
            </a:r>
            <a:r>
              <a:rPr sz="1000" spc="0" dirty="0">
                <a:latin typeface="Verdana"/>
                <a:cs typeface="Verdana"/>
              </a:rPr>
              <a:t>a</a:t>
            </a:r>
            <a:r>
              <a:rPr sz="1000" spc="92" dirty="0">
                <a:latin typeface="Times New Roman"/>
                <a:cs typeface="Times New Roman"/>
              </a:rPr>
              <a:t> </a:t>
            </a:r>
            <a:r>
              <a:rPr sz="1000" spc="-4" dirty="0">
                <a:latin typeface="Verdana"/>
                <a:cs typeface="Verdana"/>
              </a:rPr>
              <a:t>co</a:t>
            </a:r>
            <a:r>
              <a:rPr sz="1000" spc="4" dirty="0">
                <a:latin typeface="Verdana"/>
                <a:cs typeface="Verdana"/>
              </a:rPr>
              <a:t>mp</a:t>
            </a:r>
            <a:r>
              <a:rPr sz="1000" spc="-4" dirty="0">
                <a:latin typeface="Verdana"/>
                <a:cs typeface="Verdana"/>
              </a:rPr>
              <a:t>e</a:t>
            </a:r>
            <a:r>
              <a:rPr sz="1000" spc="4" dirty="0">
                <a:latin typeface="Verdana"/>
                <a:cs typeface="Verdana"/>
              </a:rPr>
              <a:t>t</a:t>
            </a:r>
            <a:r>
              <a:rPr sz="1000" spc="-4" dirty="0">
                <a:latin typeface="Verdana"/>
                <a:cs typeface="Verdana"/>
              </a:rPr>
              <a:t>e</a:t>
            </a:r>
            <a:r>
              <a:rPr sz="1000" spc="4" dirty="0">
                <a:latin typeface="Verdana"/>
                <a:cs typeface="Verdana"/>
              </a:rPr>
              <a:t>nz</a:t>
            </a:r>
            <a:r>
              <a:rPr sz="1000" spc="0" dirty="0">
                <a:latin typeface="Verdana"/>
                <a:cs typeface="Verdana"/>
              </a:rPr>
              <a:t>a</a:t>
            </a:r>
            <a:r>
              <a:rPr sz="1000" spc="89" dirty="0">
                <a:latin typeface="Times New Roman"/>
                <a:cs typeface="Times New Roman"/>
              </a:rPr>
              <a:t> </a:t>
            </a:r>
            <a:r>
              <a:rPr sz="1000" spc="4" dirty="0">
                <a:latin typeface="Verdana"/>
                <a:cs typeface="Verdana"/>
              </a:rPr>
              <a:t>(</a:t>
            </a:r>
            <a:r>
              <a:rPr sz="1000" spc="0" dirty="0">
                <a:latin typeface="Verdana"/>
                <a:cs typeface="Verdana"/>
              </a:rPr>
              <a:t>a</a:t>
            </a:r>
            <a:r>
              <a:rPr sz="1000" spc="-4" dirty="0">
                <a:latin typeface="Verdana"/>
                <a:cs typeface="Verdana"/>
              </a:rPr>
              <a:t>r</a:t>
            </a:r>
            <a:r>
              <a:rPr sz="1000" spc="4" dirty="0">
                <a:latin typeface="Verdana"/>
                <a:cs typeface="Verdana"/>
              </a:rPr>
              <a:t>t</a:t>
            </a:r>
            <a:r>
              <a:rPr sz="1000" spc="0" dirty="0">
                <a:latin typeface="Verdana"/>
                <a:cs typeface="Verdana"/>
              </a:rPr>
              <a:t>.</a:t>
            </a:r>
            <a:r>
              <a:rPr sz="1000" spc="4" dirty="0">
                <a:latin typeface="Verdana"/>
                <a:cs typeface="Verdana"/>
              </a:rPr>
              <a:t>32</a:t>
            </a:r>
            <a:r>
              <a:rPr sz="1000" spc="0" dirty="0">
                <a:latin typeface="Verdana"/>
                <a:cs typeface="Verdana"/>
              </a:rPr>
              <a:t>)</a:t>
            </a:r>
            <a:endParaRPr sz="1000">
              <a:latin typeface="Verdana"/>
              <a:cs typeface="Verdana"/>
            </a:endParaRPr>
          </a:p>
        </p:txBody>
      </p:sp>
      <p:sp>
        <p:nvSpPr>
          <p:cNvPr id="11" name="object 11"/>
          <p:cNvSpPr txBox="1"/>
          <p:nvPr/>
        </p:nvSpPr>
        <p:spPr>
          <a:xfrm>
            <a:off x="7369441" y="3401576"/>
            <a:ext cx="2211300" cy="761492"/>
          </a:xfrm>
          <a:prstGeom prst="rect">
            <a:avLst/>
          </a:prstGeom>
        </p:spPr>
        <p:txBody>
          <a:bodyPr wrap="square" lIns="0" tIns="0" rIns="0" bIns="0" rtlCol="0">
            <a:noAutofit/>
          </a:bodyPr>
          <a:lstStyle/>
          <a:p>
            <a:pPr marL="12700" marR="10452">
              <a:lnSpc>
                <a:spcPts val="1135"/>
              </a:lnSpc>
              <a:spcBef>
                <a:spcPts val="56"/>
              </a:spcBef>
            </a:pPr>
            <a:r>
              <a:rPr sz="1000" spc="-4" dirty="0">
                <a:latin typeface="Verdana"/>
                <a:cs typeface="Verdana"/>
              </a:rPr>
              <a:t>E</a:t>
            </a:r>
            <a:r>
              <a:rPr sz="1000" spc="14" dirty="0">
                <a:latin typeface="Verdana"/>
                <a:cs typeface="Verdana"/>
              </a:rPr>
              <a:t>l</a:t>
            </a:r>
            <a:r>
              <a:rPr sz="1000" spc="0" dirty="0">
                <a:latin typeface="Verdana"/>
                <a:cs typeface="Verdana"/>
              </a:rPr>
              <a:t>a</a:t>
            </a:r>
            <a:r>
              <a:rPr sz="1000" spc="4" dirty="0">
                <a:latin typeface="Verdana"/>
                <a:cs typeface="Verdana"/>
              </a:rPr>
              <a:t>b</a:t>
            </a:r>
            <a:r>
              <a:rPr sz="1000" spc="-4" dirty="0">
                <a:latin typeface="Verdana"/>
                <a:cs typeface="Verdana"/>
              </a:rPr>
              <a:t>or</a:t>
            </a:r>
            <a:r>
              <a:rPr sz="1000" spc="0" dirty="0">
                <a:latin typeface="Verdana"/>
                <a:cs typeface="Verdana"/>
              </a:rPr>
              <a:t>a</a:t>
            </a:r>
            <a:r>
              <a:rPr sz="1000" spc="87" dirty="0">
                <a:latin typeface="Times New Roman"/>
                <a:cs typeface="Times New Roman"/>
              </a:rPr>
              <a:t> </a:t>
            </a:r>
            <a:r>
              <a:rPr sz="1000" spc="4" dirty="0">
                <a:latin typeface="Verdana"/>
                <a:cs typeface="Verdana"/>
              </a:rPr>
              <a:t>p</a:t>
            </a:r>
            <a:r>
              <a:rPr sz="1000" spc="-4" dirty="0">
                <a:latin typeface="Verdana"/>
                <a:cs typeface="Verdana"/>
              </a:rPr>
              <a:t>e</a:t>
            </a:r>
            <a:r>
              <a:rPr sz="1000" spc="0" dirty="0">
                <a:latin typeface="Verdana"/>
                <a:cs typeface="Verdana"/>
              </a:rPr>
              <a:t>r</a:t>
            </a:r>
            <a:r>
              <a:rPr sz="1000" spc="88" dirty="0">
                <a:latin typeface="Times New Roman"/>
                <a:cs typeface="Times New Roman"/>
              </a:rPr>
              <a:t> </a:t>
            </a:r>
            <a:r>
              <a:rPr sz="1000" spc="4" dirty="0">
                <a:latin typeface="Verdana"/>
                <a:cs typeface="Verdana"/>
              </a:rPr>
              <a:t>qu</a:t>
            </a:r>
            <a:r>
              <a:rPr sz="1000" spc="0" dirty="0">
                <a:latin typeface="Verdana"/>
                <a:cs typeface="Verdana"/>
              </a:rPr>
              <a:t>a</a:t>
            </a:r>
            <a:r>
              <a:rPr sz="1000" spc="4" dirty="0">
                <a:latin typeface="Verdana"/>
                <a:cs typeface="Verdana"/>
              </a:rPr>
              <a:t>nt</a:t>
            </a:r>
            <a:r>
              <a:rPr sz="1000" spc="0" dirty="0">
                <a:latin typeface="Verdana"/>
                <a:cs typeface="Verdana"/>
              </a:rPr>
              <a:t>o</a:t>
            </a:r>
            <a:r>
              <a:rPr sz="1000" spc="79" dirty="0">
                <a:latin typeface="Times New Roman"/>
                <a:cs typeface="Times New Roman"/>
              </a:rPr>
              <a:t> </a:t>
            </a:r>
            <a:r>
              <a:rPr sz="1000" spc="4" dirty="0">
                <a:latin typeface="Verdana"/>
                <a:cs typeface="Verdana"/>
              </a:rPr>
              <a:t>d</a:t>
            </a:r>
            <a:r>
              <a:rPr sz="1000" spc="0" dirty="0">
                <a:latin typeface="Verdana"/>
                <a:cs typeface="Verdana"/>
              </a:rPr>
              <a:t>i</a:t>
            </a:r>
            <a:endParaRPr sz="1000">
              <a:latin typeface="Verdana"/>
              <a:cs typeface="Verdana"/>
            </a:endParaRPr>
          </a:p>
          <a:p>
            <a:pPr marL="12700">
              <a:lnSpc>
                <a:spcPts val="1200"/>
              </a:lnSpc>
              <a:spcBef>
                <a:spcPts val="33"/>
              </a:spcBef>
            </a:pPr>
            <a:r>
              <a:rPr sz="1000" spc="-4" dirty="0">
                <a:latin typeface="Verdana"/>
                <a:cs typeface="Verdana"/>
              </a:rPr>
              <a:t>co</a:t>
            </a:r>
            <a:r>
              <a:rPr sz="1000" spc="4" dirty="0">
                <a:latin typeface="Verdana"/>
                <a:cs typeface="Verdana"/>
              </a:rPr>
              <a:t>mp</a:t>
            </a:r>
            <a:r>
              <a:rPr sz="1000" spc="-4" dirty="0">
                <a:latin typeface="Verdana"/>
                <a:cs typeface="Verdana"/>
              </a:rPr>
              <a:t>e</a:t>
            </a:r>
            <a:r>
              <a:rPr sz="1000" spc="4" dirty="0">
                <a:latin typeface="Verdana"/>
                <a:cs typeface="Verdana"/>
              </a:rPr>
              <a:t>t</a:t>
            </a:r>
            <a:r>
              <a:rPr sz="1000" spc="-4" dirty="0">
                <a:latin typeface="Verdana"/>
                <a:cs typeface="Verdana"/>
              </a:rPr>
              <a:t>e</a:t>
            </a:r>
            <a:r>
              <a:rPr sz="1000" spc="4" dirty="0">
                <a:latin typeface="Verdana"/>
                <a:cs typeface="Verdana"/>
              </a:rPr>
              <a:t>nz</a:t>
            </a:r>
            <a:r>
              <a:rPr sz="1000" spc="0" dirty="0">
                <a:latin typeface="Verdana"/>
                <a:cs typeface="Verdana"/>
              </a:rPr>
              <a:t>a,</a:t>
            </a:r>
            <a:r>
              <a:rPr sz="1000" spc="90" dirty="0">
                <a:latin typeface="Times New Roman"/>
                <a:cs typeface="Times New Roman"/>
              </a:rPr>
              <a:t> </a:t>
            </a:r>
            <a:r>
              <a:rPr sz="1000" spc="14" dirty="0">
                <a:latin typeface="Verdana"/>
                <a:cs typeface="Verdana"/>
              </a:rPr>
              <a:t>l</a:t>
            </a:r>
            <a:r>
              <a:rPr sz="1000" spc="0" dirty="0">
                <a:latin typeface="Verdana"/>
                <a:cs typeface="Verdana"/>
              </a:rPr>
              <a:t>e</a:t>
            </a:r>
            <a:r>
              <a:rPr sz="1000" spc="86" dirty="0">
                <a:latin typeface="Times New Roman"/>
                <a:cs typeface="Times New Roman"/>
              </a:rPr>
              <a:t> </a:t>
            </a:r>
            <a:r>
              <a:rPr sz="1000" spc="4" dirty="0">
                <a:latin typeface="Verdana"/>
                <a:cs typeface="Verdana"/>
              </a:rPr>
              <a:t>m</a:t>
            </a:r>
            <a:r>
              <a:rPr sz="1000" spc="14" dirty="0">
                <a:latin typeface="Verdana"/>
                <a:cs typeface="Verdana"/>
              </a:rPr>
              <a:t>i</a:t>
            </a:r>
            <a:r>
              <a:rPr sz="1000" spc="-4" dirty="0">
                <a:latin typeface="Verdana"/>
                <a:cs typeface="Verdana"/>
              </a:rPr>
              <a:t>s</a:t>
            </a:r>
            <a:r>
              <a:rPr sz="1000" spc="4" dirty="0">
                <a:latin typeface="Verdana"/>
                <a:cs typeface="Verdana"/>
              </a:rPr>
              <a:t>u</a:t>
            </a:r>
            <a:r>
              <a:rPr sz="1000" spc="-4" dirty="0">
                <a:latin typeface="Verdana"/>
                <a:cs typeface="Verdana"/>
              </a:rPr>
              <a:t>r</a:t>
            </a:r>
            <a:r>
              <a:rPr sz="1000" spc="0" dirty="0">
                <a:latin typeface="Verdana"/>
                <a:cs typeface="Verdana"/>
              </a:rPr>
              <a:t>e</a:t>
            </a:r>
            <a:r>
              <a:rPr sz="1000" spc="70" dirty="0">
                <a:latin typeface="Times New Roman"/>
                <a:cs typeface="Times New Roman"/>
              </a:rPr>
              <a:t> </a:t>
            </a:r>
            <a:r>
              <a:rPr sz="1000" spc="4" dirty="0">
                <a:latin typeface="Verdana"/>
                <a:cs typeface="Verdana"/>
              </a:rPr>
              <a:t>p</a:t>
            </a:r>
            <a:r>
              <a:rPr sz="1000" spc="-4" dirty="0">
                <a:latin typeface="Verdana"/>
                <a:cs typeface="Verdana"/>
              </a:rPr>
              <a:t>re</a:t>
            </a:r>
            <a:r>
              <a:rPr sz="1000" spc="0" dirty="0">
                <a:latin typeface="Verdana"/>
                <a:cs typeface="Verdana"/>
              </a:rPr>
              <a:t>v</a:t>
            </a:r>
            <a:r>
              <a:rPr sz="1000" spc="-4" dirty="0">
                <a:latin typeface="Verdana"/>
                <a:cs typeface="Verdana"/>
              </a:rPr>
              <a:t>e</a:t>
            </a:r>
            <a:r>
              <a:rPr sz="1000" spc="4" dirty="0">
                <a:latin typeface="Verdana"/>
                <a:cs typeface="Verdana"/>
              </a:rPr>
              <a:t>nt</a:t>
            </a:r>
            <a:r>
              <a:rPr sz="1000" spc="14" dirty="0">
                <a:latin typeface="Verdana"/>
                <a:cs typeface="Verdana"/>
              </a:rPr>
              <a:t>i</a:t>
            </a:r>
            <a:r>
              <a:rPr sz="1000" spc="0" dirty="0">
                <a:latin typeface="Verdana"/>
                <a:cs typeface="Verdana"/>
              </a:rPr>
              <a:t>ve</a:t>
            </a:r>
            <a:r>
              <a:rPr sz="1000" spc="0" dirty="0">
                <a:latin typeface="Times New Roman"/>
                <a:cs typeface="Times New Roman"/>
              </a:rPr>
              <a:t> </a:t>
            </a:r>
            <a:r>
              <a:rPr sz="1000" spc="0" dirty="0">
                <a:latin typeface="Verdana"/>
                <a:cs typeface="Verdana"/>
              </a:rPr>
              <a:t>e</a:t>
            </a:r>
            <a:r>
              <a:rPr sz="1000" spc="99" dirty="0">
                <a:latin typeface="Times New Roman"/>
                <a:cs typeface="Times New Roman"/>
              </a:rPr>
              <a:t> </a:t>
            </a:r>
            <a:r>
              <a:rPr sz="1000" spc="4" dirty="0">
                <a:latin typeface="Verdana"/>
                <a:cs typeface="Verdana"/>
              </a:rPr>
              <a:t>p</a:t>
            </a:r>
            <a:r>
              <a:rPr sz="1000" spc="-4" dirty="0">
                <a:latin typeface="Verdana"/>
                <a:cs typeface="Verdana"/>
              </a:rPr>
              <a:t>ro</a:t>
            </a:r>
            <a:r>
              <a:rPr sz="1000" spc="4" dirty="0">
                <a:latin typeface="Verdana"/>
                <a:cs typeface="Verdana"/>
              </a:rPr>
              <a:t>t</a:t>
            </a:r>
            <a:r>
              <a:rPr sz="1000" spc="-4" dirty="0">
                <a:latin typeface="Verdana"/>
                <a:cs typeface="Verdana"/>
              </a:rPr>
              <a:t>e</a:t>
            </a:r>
            <a:r>
              <a:rPr sz="1000" spc="4" dirty="0">
                <a:latin typeface="Verdana"/>
                <a:cs typeface="Verdana"/>
              </a:rPr>
              <a:t>tt</a:t>
            </a:r>
            <a:r>
              <a:rPr sz="1000" spc="14" dirty="0">
                <a:latin typeface="Verdana"/>
                <a:cs typeface="Verdana"/>
              </a:rPr>
              <a:t>i</a:t>
            </a:r>
            <a:r>
              <a:rPr sz="1000" spc="0" dirty="0">
                <a:latin typeface="Verdana"/>
                <a:cs typeface="Verdana"/>
              </a:rPr>
              <a:t>ve</a:t>
            </a:r>
            <a:r>
              <a:rPr sz="1000" spc="91" dirty="0">
                <a:latin typeface="Times New Roman"/>
                <a:cs typeface="Times New Roman"/>
              </a:rPr>
              <a:t> </a:t>
            </a:r>
            <a:r>
              <a:rPr sz="1000" spc="4" dirty="0">
                <a:latin typeface="Verdana"/>
                <a:cs typeface="Verdana"/>
              </a:rPr>
              <a:t>d</a:t>
            </a:r>
            <a:r>
              <a:rPr sz="1000" spc="0" dirty="0">
                <a:latin typeface="Verdana"/>
                <a:cs typeface="Verdana"/>
              </a:rPr>
              <a:t>i</a:t>
            </a:r>
            <a:r>
              <a:rPr sz="1000" spc="91" dirty="0">
                <a:latin typeface="Times New Roman"/>
                <a:cs typeface="Times New Roman"/>
              </a:rPr>
              <a:t> </a:t>
            </a:r>
            <a:r>
              <a:rPr sz="1000" spc="-4" dirty="0">
                <a:latin typeface="Verdana"/>
                <a:cs typeface="Verdana"/>
              </a:rPr>
              <a:t>c</a:t>
            </a:r>
            <a:r>
              <a:rPr sz="1000" spc="4" dirty="0">
                <a:latin typeface="Verdana"/>
                <a:cs typeface="Verdana"/>
              </a:rPr>
              <a:t>u</a:t>
            </a:r>
            <a:r>
              <a:rPr sz="1000" spc="0" dirty="0">
                <a:latin typeface="Verdana"/>
                <a:cs typeface="Verdana"/>
              </a:rPr>
              <a:t>i</a:t>
            </a:r>
            <a:r>
              <a:rPr sz="1000" spc="100" dirty="0">
                <a:latin typeface="Times New Roman"/>
                <a:cs typeface="Times New Roman"/>
              </a:rPr>
              <a:t> </a:t>
            </a:r>
            <a:r>
              <a:rPr sz="1000" spc="0" dirty="0">
                <a:latin typeface="Verdana"/>
                <a:cs typeface="Verdana"/>
              </a:rPr>
              <a:t>a</a:t>
            </a:r>
            <a:r>
              <a:rPr sz="1000" spc="14" dirty="0">
                <a:latin typeface="Verdana"/>
                <a:cs typeface="Verdana"/>
              </a:rPr>
              <a:t>ll</a:t>
            </a:r>
            <a:r>
              <a:rPr sz="1000" spc="-4" dirty="0">
                <a:latin typeface="Verdana"/>
                <a:cs typeface="Verdana"/>
              </a:rPr>
              <a:t>’</a:t>
            </a:r>
            <a:r>
              <a:rPr sz="1000" spc="0" dirty="0">
                <a:latin typeface="Verdana"/>
                <a:cs typeface="Verdana"/>
              </a:rPr>
              <a:t>a</a:t>
            </a:r>
            <a:r>
              <a:rPr sz="1000" spc="-4" dirty="0">
                <a:latin typeface="Verdana"/>
                <a:cs typeface="Verdana"/>
              </a:rPr>
              <a:t>r</a:t>
            </a:r>
            <a:r>
              <a:rPr sz="1000" spc="4" dirty="0">
                <a:latin typeface="Verdana"/>
                <a:cs typeface="Verdana"/>
              </a:rPr>
              <a:t>t</a:t>
            </a:r>
            <a:r>
              <a:rPr sz="1000" spc="14" dirty="0">
                <a:latin typeface="Verdana"/>
                <a:cs typeface="Verdana"/>
              </a:rPr>
              <a:t>i</a:t>
            </a:r>
            <a:r>
              <a:rPr sz="1000" spc="-4" dirty="0">
                <a:latin typeface="Verdana"/>
                <a:cs typeface="Verdana"/>
              </a:rPr>
              <a:t>co</a:t>
            </a:r>
            <a:r>
              <a:rPr sz="1000" spc="14" dirty="0">
                <a:latin typeface="Verdana"/>
                <a:cs typeface="Verdana"/>
              </a:rPr>
              <a:t>l</a:t>
            </a:r>
            <a:r>
              <a:rPr sz="1000" spc="0" dirty="0">
                <a:latin typeface="Verdana"/>
                <a:cs typeface="Verdana"/>
              </a:rPr>
              <a:t>o</a:t>
            </a:r>
            <a:r>
              <a:rPr sz="1000" spc="28" dirty="0">
                <a:latin typeface="Times New Roman"/>
                <a:cs typeface="Times New Roman"/>
              </a:rPr>
              <a:t> </a:t>
            </a:r>
            <a:r>
              <a:rPr sz="1000" spc="4" dirty="0">
                <a:latin typeface="Verdana"/>
                <a:cs typeface="Verdana"/>
              </a:rPr>
              <a:t>28</a:t>
            </a:r>
            <a:r>
              <a:rPr sz="1000" spc="0" dirty="0">
                <a:latin typeface="Verdana"/>
                <a:cs typeface="Verdana"/>
              </a:rPr>
              <a:t>,</a:t>
            </a:r>
            <a:r>
              <a:rPr sz="1000" spc="0" dirty="0">
                <a:latin typeface="Times New Roman"/>
                <a:cs typeface="Times New Roman"/>
              </a:rPr>
              <a:t> </a:t>
            </a:r>
            <a:r>
              <a:rPr sz="1000" spc="-4" dirty="0">
                <a:latin typeface="Verdana"/>
                <a:cs typeface="Verdana"/>
              </a:rPr>
              <a:t>co</a:t>
            </a:r>
            <a:r>
              <a:rPr sz="1000" spc="4" dirty="0">
                <a:latin typeface="Verdana"/>
                <a:cs typeface="Verdana"/>
              </a:rPr>
              <a:t>mm</a:t>
            </a:r>
            <a:r>
              <a:rPr sz="1000" spc="0" dirty="0">
                <a:latin typeface="Verdana"/>
                <a:cs typeface="Verdana"/>
              </a:rPr>
              <a:t>a</a:t>
            </a:r>
            <a:r>
              <a:rPr sz="1000" spc="88" dirty="0">
                <a:latin typeface="Times New Roman"/>
                <a:cs typeface="Times New Roman"/>
              </a:rPr>
              <a:t> </a:t>
            </a:r>
            <a:r>
              <a:rPr sz="1000" spc="4" dirty="0">
                <a:latin typeface="Verdana"/>
                <a:cs typeface="Verdana"/>
              </a:rPr>
              <a:t>2</a:t>
            </a:r>
            <a:r>
              <a:rPr sz="1000" spc="0" dirty="0">
                <a:latin typeface="Verdana"/>
                <a:cs typeface="Verdana"/>
              </a:rPr>
              <a:t>,</a:t>
            </a:r>
            <a:r>
              <a:rPr sz="1000" spc="99" dirty="0">
                <a:latin typeface="Times New Roman"/>
                <a:cs typeface="Times New Roman"/>
              </a:rPr>
              <a:t> </a:t>
            </a:r>
            <a:r>
              <a:rPr sz="1000" spc="0" dirty="0">
                <a:latin typeface="Verdana"/>
                <a:cs typeface="Verdana"/>
              </a:rPr>
              <a:t>e</a:t>
            </a:r>
            <a:r>
              <a:rPr sz="1000" spc="99" dirty="0">
                <a:latin typeface="Times New Roman"/>
                <a:cs typeface="Times New Roman"/>
              </a:rPr>
              <a:t> </a:t>
            </a:r>
            <a:r>
              <a:rPr sz="1000" spc="0" dirty="0">
                <a:latin typeface="Verdana"/>
                <a:cs typeface="Verdana"/>
              </a:rPr>
              <a:t>i</a:t>
            </a:r>
            <a:r>
              <a:rPr sz="1000" spc="97" dirty="0">
                <a:latin typeface="Times New Roman"/>
                <a:cs typeface="Times New Roman"/>
              </a:rPr>
              <a:t> </a:t>
            </a:r>
            <a:r>
              <a:rPr sz="1000" spc="-4" dirty="0">
                <a:latin typeface="Verdana"/>
                <a:cs typeface="Verdana"/>
              </a:rPr>
              <a:t>s</a:t>
            </a:r>
            <a:r>
              <a:rPr sz="1000" spc="14" dirty="0">
                <a:latin typeface="Verdana"/>
                <a:cs typeface="Verdana"/>
              </a:rPr>
              <a:t>i</a:t>
            </a:r>
            <a:r>
              <a:rPr sz="1000" spc="-4" dirty="0">
                <a:latin typeface="Verdana"/>
                <a:cs typeface="Verdana"/>
              </a:rPr>
              <a:t>s</a:t>
            </a:r>
            <a:r>
              <a:rPr sz="1000" spc="4" dirty="0">
                <a:latin typeface="Verdana"/>
                <a:cs typeface="Verdana"/>
              </a:rPr>
              <a:t>t</a:t>
            </a:r>
            <a:r>
              <a:rPr sz="1000" spc="-4" dirty="0">
                <a:latin typeface="Verdana"/>
                <a:cs typeface="Verdana"/>
              </a:rPr>
              <a:t>e</a:t>
            </a:r>
            <a:r>
              <a:rPr sz="1000" spc="4" dirty="0">
                <a:latin typeface="Verdana"/>
                <a:cs typeface="Verdana"/>
              </a:rPr>
              <a:t>m</a:t>
            </a:r>
            <a:r>
              <a:rPr sz="1000" spc="0" dirty="0">
                <a:latin typeface="Verdana"/>
                <a:cs typeface="Verdana"/>
              </a:rPr>
              <a:t>i</a:t>
            </a:r>
            <a:r>
              <a:rPr sz="1000" spc="89" dirty="0">
                <a:latin typeface="Times New Roman"/>
                <a:cs typeface="Times New Roman"/>
              </a:rPr>
              <a:t> </a:t>
            </a:r>
            <a:r>
              <a:rPr sz="1000" spc="4" dirty="0">
                <a:latin typeface="Verdana"/>
                <a:cs typeface="Verdana"/>
              </a:rPr>
              <a:t>d</a:t>
            </a:r>
            <a:r>
              <a:rPr sz="1000" spc="0" dirty="0">
                <a:latin typeface="Verdana"/>
                <a:cs typeface="Verdana"/>
              </a:rPr>
              <a:t>i</a:t>
            </a:r>
            <a:r>
              <a:rPr sz="1000" spc="91" dirty="0">
                <a:latin typeface="Times New Roman"/>
                <a:cs typeface="Times New Roman"/>
              </a:rPr>
              <a:t> </a:t>
            </a:r>
            <a:r>
              <a:rPr sz="1000" spc="-4" dirty="0">
                <a:latin typeface="Verdana"/>
                <a:cs typeface="Verdana"/>
              </a:rPr>
              <a:t>co</a:t>
            </a:r>
            <a:r>
              <a:rPr sz="1000" spc="4" dirty="0">
                <a:latin typeface="Verdana"/>
                <a:cs typeface="Verdana"/>
              </a:rPr>
              <a:t>nt</a:t>
            </a:r>
            <a:r>
              <a:rPr sz="1000" spc="-4" dirty="0">
                <a:latin typeface="Verdana"/>
                <a:cs typeface="Verdana"/>
              </a:rPr>
              <a:t>ro</a:t>
            </a:r>
            <a:r>
              <a:rPr sz="1000" spc="14" dirty="0">
                <a:latin typeface="Verdana"/>
                <a:cs typeface="Verdana"/>
              </a:rPr>
              <a:t>ll</a:t>
            </a:r>
            <a:r>
              <a:rPr sz="1000" spc="0" dirty="0">
                <a:latin typeface="Verdana"/>
                <a:cs typeface="Verdana"/>
              </a:rPr>
              <a:t>o</a:t>
            </a:r>
            <a:r>
              <a:rPr sz="1000" spc="0" dirty="0">
                <a:latin typeface="Times New Roman"/>
                <a:cs typeface="Times New Roman"/>
              </a:rPr>
              <a:t> </a:t>
            </a:r>
            <a:r>
              <a:rPr sz="1000" spc="4" dirty="0">
                <a:latin typeface="Verdana"/>
                <a:cs typeface="Verdana"/>
              </a:rPr>
              <a:t>d</a:t>
            </a:r>
            <a:r>
              <a:rPr sz="1000" spc="0" dirty="0">
                <a:latin typeface="Verdana"/>
                <a:cs typeface="Verdana"/>
              </a:rPr>
              <a:t>i</a:t>
            </a:r>
            <a:r>
              <a:rPr sz="1000" spc="91" dirty="0">
                <a:latin typeface="Times New Roman"/>
                <a:cs typeface="Times New Roman"/>
              </a:rPr>
              <a:t> </a:t>
            </a:r>
            <a:r>
              <a:rPr sz="1000" spc="4" dirty="0">
                <a:latin typeface="Verdana"/>
                <a:cs typeface="Verdana"/>
              </a:rPr>
              <a:t>t</a:t>
            </a:r>
            <a:r>
              <a:rPr sz="1000" spc="0" dirty="0">
                <a:latin typeface="Verdana"/>
                <a:cs typeface="Verdana"/>
              </a:rPr>
              <a:t>a</a:t>
            </a:r>
            <a:r>
              <a:rPr sz="1000" spc="14" dirty="0">
                <a:latin typeface="Verdana"/>
                <a:cs typeface="Verdana"/>
              </a:rPr>
              <a:t>l</a:t>
            </a:r>
            <a:r>
              <a:rPr sz="1000" spc="0" dirty="0">
                <a:latin typeface="Verdana"/>
                <a:cs typeface="Verdana"/>
              </a:rPr>
              <a:t>i</a:t>
            </a:r>
            <a:r>
              <a:rPr sz="1000" spc="74" dirty="0">
                <a:latin typeface="Times New Roman"/>
                <a:cs typeface="Times New Roman"/>
              </a:rPr>
              <a:t> </a:t>
            </a:r>
            <a:r>
              <a:rPr sz="1000" spc="4" dirty="0">
                <a:latin typeface="Verdana"/>
                <a:cs typeface="Verdana"/>
              </a:rPr>
              <a:t>m</a:t>
            </a:r>
            <a:r>
              <a:rPr sz="1000" spc="14" dirty="0">
                <a:latin typeface="Verdana"/>
                <a:cs typeface="Verdana"/>
              </a:rPr>
              <a:t>i</a:t>
            </a:r>
            <a:r>
              <a:rPr sz="1000" spc="-4" dirty="0">
                <a:latin typeface="Verdana"/>
                <a:cs typeface="Verdana"/>
              </a:rPr>
              <a:t>s</a:t>
            </a:r>
            <a:r>
              <a:rPr sz="1000" spc="4" dirty="0">
                <a:latin typeface="Verdana"/>
                <a:cs typeface="Verdana"/>
              </a:rPr>
              <a:t>u</a:t>
            </a:r>
            <a:r>
              <a:rPr sz="1000" spc="-4" dirty="0">
                <a:latin typeface="Verdana"/>
                <a:cs typeface="Verdana"/>
              </a:rPr>
              <a:t>r</a:t>
            </a:r>
            <a:r>
              <a:rPr sz="1000" spc="0" dirty="0">
                <a:latin typeface="Verdana"/>
                <a:cs typeface="Verdana"/>
              </a:rPr>
              <a:t>e</a:t>
            </a:r>
            <a:endParaRPr sz="1000">
              <a:latin typeface="Verdana"/>
              <a:cs typeface="Verdana"/>
            </a:endParaRPr>
          </a:p>
        </p:txBody>
      </p:sp>
      <p:sp>
        <p:nvSpPr>
          <p:cNvPr id="10" name="object 10"/>
          <p:cNvSpPr txBox="1"/>
          <p:nvPr/>
        </p:nvSpPr>
        <p:spPr>
          <a:xfrm>
            <a:off x="4607953" y="3692468"/>
            <a:ext cx="1864416" cy="1057148"/>
          </a:xfrm>
          <a:prstGeom prst="rect">
            <a:avLst/>
          </a:prstGeom>
        </p:spPr>
        <p:txBody>
          <a:bodyPr wrap="square" lIns="0" tIns="0" rIns="0" bIns="0" rtlCol="0">
            <a:noAutofit/>
          </a:bodyPr>
          <a:lstStyle/>
          <a:p>
            <a:pPr algn="ctr">
              <a:lnSpc>
                <a:spcPts val="1555"/>
              </a:lnSpc>
              <a:spcBef>
                <a:spcPts val="77"/>
              </a:spcBef>
            </a:pPr>
            <a:r>
              <a:rPr sz="1400" b="1" spc="0" dirty="0">
                <a:solidFill>
                  <a:srgbClr val="FF0000"/>
                </a:solidFill>
                <a:latin typeface="Verdana"/>
                <a:cs typeface="Verdana"/>
              </a:rPr>
              <a:t>IL</a:t>
            </a:r>
            <a:r>
              <a:rPr sz="1400" b="1" spc="109" dirty="0">
                <a:solidFill>
                  <a:srgbClr val="FF0000"/>
                </a:solidFill>
                <a:latin typeface="Times New Roman"/>
                <a:cs typeface="Times New Roman"/>
              </a:rPr>
              <a:t> </a:t>
            </a:r>
            <a:r>
              <a:rPr sz="1400" b="1" spc="4" dirty="0">
                <a:solidFill>
                  <a:srgbClr val="FF0000"/>
                </a:solidFill>
                <a:latin typeface="Verdana"/>
                <a:cs typeface="Verdana"/>
              </a:rPr>
              <a:t>R</a:t>
            </a:r>
            <a:r>
              <a:rPr sz="1400" b="1" spc="0" dirty="0">
                <a:solidFill>
                  <a:srgbClr val="FF0000"/>
                </a:solidFill>
                <a:latin typeface="Verdana"/>
                <a:cs typeface="Verdana"/>
              </a:rPr>
              <a:t>ES</a:t>
            </a:r>
            <a:r>
              <a:rPr sz="1400" b="1" spc="4" dirty="0">
                <a:solidFill>
                  <a:srgbClr val="FF0000"/>
                </a:solidFill>
                <a:latin typeface="Verdana"/>
                <a:cs typeface="Verdana"/>
              </a:rPr>
              <a:t>P</a:t>
            </a:r>
            <a:r>
              <a:rPr sz="1400" b="1" spc="-4" dirty="0">
                <a:solidFill>
                  <a:srgbClr val="FF0000"/>
                </a:solidFill>
                <a:latin typeface="Verdana"/>
                <a:cs typeface="Verdana"/>
              </a:rPr>
              <a:t>O</a:t>
            </a:r>
            <a:r>
              <a:rPr sz="1400" b="1" spc="0" dirty="0">
                <a:solidFill>
                  <a:srgbClr val="FF0000"/>
                </a:solidFill>
                <a:latin typeface="Verdana"/>
                <a:cs typeface="Verdana"/>
              </a:rPr>
              <a:t>NSABI</a:t>
            </a:r>
            <a:r>
              <a:rPr sz="1400" b="1" spc="4" dirty="0">
                <a:solidFill>
                  <a:srgbClr val="FF0000"/>
                </a:solidFill>
                <a:latin typeface="Verdana"/>
                <a:cs typeface="Verdana"/>
              </a:rPr>
              <a:t>L</a:t>
            </a:r>
            <a:r>
              <a:rPr sz="1400" b="1" spc="0" dirty="0">
                <a:solidFill>
                  <a:srgbClr val="FF0000"/>
                </a:solidFill>
                <a:latin typeface="Verdana"/>
                <a:cs typeface="Verdana"/>
              </a:rPr>
              <a:t>E</a:t>
            </a:r>
            <a:endParaRPr sz="1400">
              <a:latin typeface="Verdana"/>
              <a:cs typeface="Verdana"/>
            </a:endParaRPr>
          </a:p>
          <a:p>
            <a:pPr marL="33069" marR="47973" indent="815" algn="ctr">
              <a:lnSpc>
                <a:spcPts val="1680"/>
              </a:lnSpc>
              <a:spcBef>
                <a:spcPts val="46"/>
              </a:spcBef>
            </a:pPr>
            <a:r>
              <a:rPr sz="1400" b="1" spc="0" dirty="0">
                <a:solidFill>
                  <a:srgbClr val="FF0000"/>
                </a:solidFill>
                <a:latin typeface="Verdana"/>
                <a:cs typeface="Verdana"/>
              </a:rPr>
              <a:t>DEL</a:t>
            </a:r>
            <a:r>
              <a:rPr sz="1400" b="1" spc="125" dirty="0">
                <a:solidFill>
                  <a:srgbClr val="FF0000"/>
                </a:solidFill>
                <a:latin typeface="Times New Roman"/>
                <a:cs typeface="Times New Roman"/>
              </a:rPr>
              <a:t> </a:t>
            </a:r>
            <a:r>
              <a:rPr sz="1400" b="1" spc="0" dirty="0">
                <a:solidFill>
                  <a:srgbClr val="FF0000"/>
                </a:solidFill>
                <a:latin typeface="Verdana"/>
                <a:cs typeface="Verdana"/>
              </a:rPr>
              <a:t>SE</a:t>
            </a:r>
            <a:r>
              <a:rPr sz="1400" b="1" spc="4" dirty="0">
                <a:solidFill>
                  <a:srgbClr val="FF0000"/>
                </a:solidFill>
                <a:latin typeface="Verdana"/>
                <a:cs typeface="Verdana"/>
              </a:rPr>
              <a:t>R</a:t>
            </a:r>
            <a:r>
              <a:rPr sz="1400" b="1" spc="-4" dirty="0">
                <a:solidFill>
                  <a:srgbClr val="FF0000"/>
                </a:solidFill>
                <a:latin typeface="Verdana"/>
                <a:cs typeface="Verdana"/>
              </a:rPr>
              <a:t>V</a:t>
            </a:r>
            <a:r>
              <a:rPr sz="1400" b="1" spc="0" dirty="0">
                <a:solidFill>
                  <a:srgbClr val="FF0000"/>
                </a:solidFill>
                <a:latin typeface="Verdana"/>
                <a:cs typeface="Verdana"/>
              </a:rPr>
              <a:t>IZIO</a:t>
            </a:r>
            <a:r>
              <a:rPr sz="1400" b="1" spc="0" dirty="0">
                <a:solidFill>
                  <a:srgbClr val="FF0000"/>
                </a:solidFill>
                <a:latin typeface="Times New Roman"/>
                <a:cs typeface="Times New Roman"/>
              </a:rPr>
              <a:t> </a:t>
            </a:r>
            <a:r>
              <a:rPr sz="1400" b="1" spc="0" dirty="0">
                <a:solidFill>
                  <a:srgbClr val="FF0000"/>
                </a:solidFill>
                <a:latin typeface="Verdana"/>
                <a:cs typeface="Verdana"/>
              </a:rPr>
              <a:t>DI</a:t>
            </a:r>
            <a:r>
              <a:rPr sz="1400" b="1" spc="119" dirty="0">
                <a:solidFill>
                  <a:srgbClr val="FF0000"/>
                </a:solidFill>
                <a:latin typeface="Times New Roman"/>
                <a:cs typeface="Times New Roman"/>
              </a:rPr>
              <a:t> </a:t>
            </a:r>
            <a:r>
              <a:rPr sz="1400" b="1" spc="4" dirty="0">
                <a:solidFill>
                  <a:srgbClr val="FF0000"/>
                </a:solidFill>
                <a:latin typeface="Verdana"/>
                <a:cs typeface="Verdana"/>
              </a:rPr>
              <a:t>PR</a:t>
            </a:r>
            <a:r>
              <a:rPr sz="1400" b="1" spc="0" dirty="0">
                <a:solidFill>
                  <a:srgbClr val="FF0000"/>
                </a:solidFill>
                <a:latin typeface="Verdana"/>
                <a:cs typeface="Verdana"/>
              </a:rPr>
              <a:t>E</a:t>
            </a:r>
            <a:r>
              <a:rPr sz="1400" b="1" spc="-4" dirty="0">
                <a:solidFill>
                  <a:srgbClr val="FF0000"/>
                </a:solidFill>
                <a:latin typeface="Verdana"/>
                <a:cs typeface="Verdana"/>
              </a:rPr>
              <a:t>V</a:t>
            </a:r>
            <a:r>
              <a:rPr sz="1400" b="1" spc="0" dirty="0">
                <a:solidFill>
                  <a:srgbClr val="FF0000"/>
                </a:solidFill>
                <a:latin typeface="Verdana"/>
                <a:cs typeface="Verdana"/>
              </a:rPr>
              <a:t>ENZI</a:t>
            </a:r>
            <a:r>
              <a:rPr sz="1400" b="1" spc="-4" dirty="0">
                <a:solidFill>
                  <a:srgbClr val="FF0000"/>
                </a:solidFill>
                <a:latin typeface="Verdana"/>
                <a:cs typeface="Verdana"/>
              </a:rPr>
              <a:t>O</a:t>
            </a:r>
            <a:r>
              <a:rPr sz="1400" b="1" spc="0" dirty="0">
                <a:solidFill>
                  <a:srgbClr val="FF0000"/>
                </a:solidFill>
                <a:latin typeface="Verdana"/>
                <a:cs typeface="Verdana"/>
              </a:rPr>
              <a:t>NE</a:t>
            </a:r>
            <a:r>
              <a:rPr sz="1400" b="1" spc="0" dirty="0">
                <a:solidFill>
                  <a:srgbClr val="FF0000"/>
                </a:solidFill>
                <a:latin typeface="Times New Roman"/>
                <a:cs typeface="Times New Roman"/>
              </a:rPr>
              <a:t> </a:t>
            </a:r>
            <a:r>
              <a:rPr sz="1400" b="1" spc="0" dirty="0">
                <a:solidFill>
                  <a:srgbClr val="FF0000"/>
                </a:solidFill>
                <a:latin typeface="Verdana"/>
                <a:cs typeface="Verdana"/>
              </a:rPr>
              <a:t>E</a:t>
            </a:r>
            <a:r>
              <a:rPr sz="1400" b="1" spc="129" dirty="0">
                <a:solidFill>
                  <a:srgbClr val="FF0000"/>
                </a:solidFill>
                <a:latin typeface="Times New Roman"/>
                <a:cs typeface="Times New Roman"/>
              </a:rPr>
              <a:t> </a:t>
            </a:r>
            <a:r>
              <a:rPr sz="1400" b="1" spc="4" dirty="0">
                <a:solidFill>
                  <a:srgbClr val="FF0000"/>
                </a:solidFill>
                <a:latin typeface="Verdana"/>
                <a:cs typeface="Verdana"/>
              </a:rPr>
              <a:t>PR</a:t>
            </a:r>
            <a:r>
              <a:rPr sz="1400" b="1" spc="-4" dirty="0">
                <a:solidFill>
                  <a:srgbClr val="FF0000"/>
                </a:solidFill>
                <a:latin typeface="Verdana"/>
                <a:cs typeface="Verdana"/>
              </a:rPr>
              <a:t>O</a:t>
            </a:r>
            <a:r>
              <a:rPr sz="1400" b="1" spc="4" dirty="0">
                <a:solidFill>
                  <a:srgbClr val="FF0000"/>
                </a:solidFill>
                <a:latin typeface="Verdana"/>
                <a:cs typeface="Verdana"/>
              </a:rPr>
              <a:t>T</a:t>
            </a:r>
            <a:r>
              <a:rPr sz="1400" b="1" spc="0" dirty="0">
                <a:solidFill>
                  <a:srgbClr val="FF0000"/>
                </a:solidFill>
                <a:latin typeface="Verdana"/>
                <a:cs typeface="Verdana"/>
              </a:rPr>
              <a:t>EZI</a:t>
            </a:r>
            <a:r>
              <a:rPr sz="1400" b="1" spc="-4" dirty="0">
                <a:solidFill>
                  <a:srgbClr val="FF0000"/>
                </a:solidFill>
                <a:latin typeface="Verdana"/>
                <a:cs typeface="Verdana"/>
              </a:rPr>
              <a:t>O</a:t>
            </a:r>
            <a:r>
              <a:rPr sz="1400" b="1" spc="0" dirty="0">
                <a:solidFill>
                  <a:srgbClr val="FF0000"/>
                </a:solidFill>
                <a:latin typeface="Verdana"/>
                <a:cs typeface="Verdana"/>
              </a:rPr>
              <a:t>NE</a:t>
            </a:r>
            <a:r>
              <a:rPr sz="1400" b="1" spc="0" dirty="0">
                <a:solidFill>
                  <a:srgbClr val="FF0000"/>
                </a:solidFill>
                <a:latin typeface="Times New Roman"/>
                <a:cs typeface="Times New Roman"/>
              </a:rPr>
              <a:t> </a:t>
            </a:r>
            <a:r>
              <a:rPr sz="1400" b="1" spc="4" dirty="0">
                <a:latin typeface="Verdana"/>
                <a:cs typeface="Verdana"/>
              </a:rPr>
              <a:t>(R</a:t>
            </a:r>
            <a:r>
              <a:rPr sz="1400" b="1" spc="0" dirty="0">
                <a:latin typeface="Verdana"/>
                <a:cs typeface="Verdana"/>
              </a:rPr>
              <a:t>S</a:t>
            </a:r>
            <a:r>
              <a:rPr sz="1400" b="1" spc="4" dirty="0">
                <a:latin typeface="Verdana"/>
                <a:cs typeface="Verdana"/>
              </a:rPr>
              <a:t>PP</a:t>
            </a:r>
            <a:r>
              <a:rPr sz="1400" b="1" spc="0" dirty="0">
                <a:latin typeface="Verdana"/>
                <a:cs typeface="Verdana"/>
              </a:rPr>
              <a:t>)</a:t>
            </a:r>
            <a:endParaRPr sz="1400">
              <a:latin typeface="Verdana"/>
              <a:cs typeface="Verdana"/>
            </a:endParaRPr>
          </a:p>
        </p:txBody>
      </p:sp>
      <p:sp>
        <p:nvSpPr>
          <p:cNvPr id="9" name="object 9"/>
          <p:cNvSpPr txBox="1"/>
          <p:nvPr/>
        </p:nvSpPr>
        <p:spPr>
          <a:xfrm>
            <a:off x="1247532" y="3832866"/>
            <a:ext cx="2701393" cy="304292"/>
          </a:xfrm>
          <a:prstGeom prst="rect">
            <a:avLst/>
          </a:prstGeom>
        </p:spPr>
        <p:txBody>
          <a:bodyPr wrap="square" lIns="0" tIns="0" rIns="0" bIns="0" rtlCol="0">
            <a:noAutofit/>
          </a:bodyPr>
          <a:lstStyle/>
          <a:p>
            <a:pPr marL="12700">
              <a:lnSpc>
                <a:spcPts val="1135"/>
              </a:lnSpc>
              <a:spcBef>
                <a:spcPts val="56"/>
              </a:spcBef>
            </a:pPr>
            <a:r>
              <a:rPr sz="1000" spc="-4" dirty="0">
                <a:latin typeface="Verdana"/>
                <a:cs typeface="Verdana"/>
              </a:rPr>
              <a:t>E</a:t>
            </a:r>
            <a:r>
              <a:rPr sz="1000" spc="14" dirty="0">
                <a:latin typeface="Verdana"/>
                <a:cs typeface="Verdana"/>
              </a:rPr>
              <a:t>l</a:t>
            </a:r>
            <a:r>
              <a:rPr sz="1000" spc="0" dirty="0">
                <a:latin typeface="Verdana"/>
                <a:cs typeface="Verdana"/>
              </a:rPr>
              <a:t>a</a:t>
            </a:r>
            <a:r>
              <a:rPr sz="1000" spc="4" dirty="0">
                <a:latin typeface="Verdana"/>
                <a:cs typeface="Verdana"/>
              </a:rPr>
              <a:t>b</a:t>
            </a:r>
            <a:r>
              <a:rPr sz="1000" spc="-4" dirty="0">
                <a:latin typeface="Verdana"/>
                <a:cs typeface="Verdana"/>
              </a:rPr>
              <a:t>or</a:t>
            </a:r>
            <a:r>
              <a:rPr sz="1000" spc="0" dirty="0">
                <a:latin typeface="Verdana"/>
                <a:cs typeface="Verdana"/>
              </a:rPr>
              <a:t>a</a:t>
            </a:r>
            <a:r>
              <a:rPr sz="1000" spc="-4" dirty="0">
                <a:latin typeface="Verdana"/>
                <a:cs typeface="Verdana"/>
              </a:rPr>
              <a:t>r</a:t>
            </a:r>
            <a:r>
              <a:rPr sz="1000" spc="0" dirty="0">
                <a:latin typeface="Verdana"/>
                <a:cs typeface="Verdana"/>
              </a:rPr>
              <a:t>e</a:t>
            </a:r>
            <a:r>
              <a:rPr sz="1000" spc="82" dirty="0">
                <a:latin typeface="Times New Roman"/>
                <a:cs typeface="Times New Roman"/>
              </a:rPr>
              <a:t> </a:t>
            </a:r>
            <a:r>
              <a:rPr sz="1000" spc="14" dirty="0">
                <a:latin typeface="Verdana"/>
                <a:cs typeface="Verdana"/>
              </a:rPr>
              <a:t>l</a:t>
            </a:r>
            <a:r>
              <a:rPr sz="1000" spc="0" dirty="0">
                <a:latin typeface="Verdana"/>
                <a:cs typeface="Verdana"/>
              </a:rPr>
              <a:t>e</a:t>
            </a:r>
            <a:r>
              <a:rPr sz="1000" spc="86" dirty="0">
                <a:latin typeface="Times New Roman"/>
                <a:cs typeface="Times New Roman"/>
              </a:rPr>
              <a:t> </a:t>
            </a:r>
            <a:r>
              <a:rPr sz="1000" spc="4" dirty="0">
                <a:latin typeface="Verdana"/>
                <a:cs typeface="Verdana"/>
              </a:rPr>
              <a:t>p</a:t>
            </a:r>
            <a:r>
              <a:rPr sz="1000" spc="-4" dirty="0">
                <a:latin typeface="Verdana"/>
                <a:cs typeface="Verdana"/>
              </a:rPr>
              <a:t>roce</a:t>
            </a:r>
            <a:r>
              <a:rPr sz="1000" spc="4" dirty="0">
                <a:latin typeface="Verdana"/>
                <a:cs typeface="Verdana"/>
              </a:rPr>
              <a:t>du</a:t>
            </a:r>
            <a:r>
              <a:rPr sz="1000" spc="-4" dirty="0">
                <a:latin typeface="Verdana"/>
                <a:cs typeface="Verdana"/>
              </a:rPr>
              <a:t>r</a:t>
            </a:r>
            <a:r>
              <a:rPr sz="1000" spc="0" dirty="0">
                <a:latin typeface="Verdana"/>
                <a:cs typeface="Verdana"/>
              </a:rPr>
              <a:t>e</a:t>
            </a:r>
            <a:r>
              <a:rPr sz="1000" spc="104" dirty="0">
                <a:latin typeface="Times New Roman"/>
                <a:cs typeface="Times New Roman"/>
              </a:rPr>
              <a:t> </a:t>
            </a:r>
            <a:r>
              <a:rPr sz="1000" spc="4" dirty="0">
                <a:latin typeface="Verdana"/>
                <a:cs typeface="Verdana"/>
              </a:rPr>
              <a:t>d</a:t>
            </a:r>
            <a:r>
              <a:rPr sz="1000" spc="0" dirty="0">
                <a:latin typeface="Verdana"/>
                <a:cs typeface="Verdana"/>
              </a:rPr>
              <a:t>i</a:t>
            </a:r>
            <a:r>
              <a:rPr sz="1000" spc="105" dirty="0">
                <a:latin typeface="Times New Roman"/>
                <a:cs typeface="Times New Roman"/>
              </a:rPr>
              <a:t> </a:t>
            </a:r>
            <a:r>
              <a:rPr sz="1000" spc="-4" dirty="0">
                <a:latin typeface="Verdana"/>
                <a:cs typeface="Verdana"/>
              </a:rPr>
              <a:t>s</a:t>
            </a:r>
            <a:r>
              <a:rPr sz="1000" spc="14" dirty="0">
                <a:latin typeface="Verdana"/>
                <a:cs typeface="Verdana"/>
              </a:rPr>
              <a:t>i</a:t>
            </a:r>
            <a:r>
              <a:rPr sz="1000" spc="-4" dirty="0">
                <a:latin typeface="Verdana"/>
                <a:cs typeface="Verdana"/>
              </a:rPr>
              <a:t>c</a:t>
            </a:r>
            <a:r>
              <a:rPr sz="1000" spc="4" dirty="0">
                <a:latin typeface="Verdana"/>
                <a:cs typeface="Verdana"/>
              </a:rPr>
              <a:t>u</a:t>
            </a:r>
            <a:r>
              <a:rPr sz="1000" spc="-4" dirty="0">
                <a:latin typeface="Verdana"/>
                <a:cs typeface="Verdana"/>
              </a:rPr>
              <a:t>re</a:t>
            </a:r>
            <a:r>
              <a:rPr sz="1000" spc="4" dirty="0">
                <a:latin typeface="Verdana"/>
                <a:cs typeface="Verdana"/>
              </a:rPr>
              <a:t>zz</a:t>
            </a:r>
            <a:r>
              <a:rPr sz="1000" spc="0" dirty="0">
                <a:latin typeface="Verdana"/>
                <a:cs typeface="Verdana"/>
              </a:rPr>
              <a:t>a</a:t>
            </a:r>
            <a:r>
              <a:rPr sz="1000" spc="63" dirty="0">
                <a:latin typeface="Times New Roman"/>
                <a:cs typeface="Times New Roman"/>
              </a:rPr>
              <a:t> </a:t>
            </a:r>
            <a:r>
              <a:rPr sz="1000" spc="4" dirty="0">
                <a:latin typeface="Verdana"/>
                <a:cs typeface="Verdana"/>
              </a:rPr>
              <a:t>p</a:t>
            </a:r>
            <a:r>
              <a:rPr sz="1000" spc="-4" dirty="0">
                <a:latin typeface="Verdana"/>
                <a:cs typeface="Verdana"/>
              </a:rPr>
              <a:t>e</a:t>
            </a:r>
            <a:r>
              <a:rPr sz="1000" spc="0" dirty="0">
                <a:latin typeface="Verdana"/>
                <a:cs typeface="Verdana"/>
              </a:rPr>
              <a:t>r</a:t>
            </a:r>
            <a:r>
              <a:rPr sz="1000" spc="98" dirty="0">
                <a:latin typeface="Times New Roman"/>
                <a:cs typeface="Times New Roman"/>
              </a:rPr>
              <a:t> </a:t>
            </a:r>
            <a:r>
              <a:rPr sz="1000" spc="14" dirty="0">
                <a:latin typeface="Verdana"/>
                <a:cs typeface="Verdana"/>
              </a:rPr>
              <a:t>l</a:t>
            </a:r>
            <a:r>
              <a:rPr sz="1000" spc="0" dirty="0">
                <a:latin typeface="Verdana"/>
                <a:cs typeface="Verdana"/>
              </a:rPr>
              <a:t>e</a:t>
            </a:r>
            <a:endParaRPr sz="1000">
              <a:latin typeface="Verdana"/>
              <a:cs typeface="Verdana"/>
            </a:endParaRPr>
          </a:p>
          <a:p>
            <a:pPr marL="12700" marR="18973">
              <a:lnSpc>
                <a:spcPts val="1200"/>
              </a:lnSpc>
              <a:spcBef>
                <a:spcPts val="3"/>
              </a:spcBef>
            </a:pPr>
            <a:r>
              <a:rPr sz="1500" spc="0" baseline="-2742" dirty="0">
                <a:latin typeface="Verdana"/>
                <a:cs typeface="Verdana"/>
              </a:rPr>
              <a:t>va</a:t>
            </a:r>
            <a:r>
              <a:rPr sz="1500" spc="-4" baseline="-2742" dirty="0">
                <a:latin typeface="Verdana"/>
                <a:cs typeface="Verdana"/>
              </a:rPr>
              <a:t>r</a:t>
            </a:r>
            <a:r>
              <a:rPr sz="1500" spc="14" baseline="-2742" dirty="0">
                <a:latin typeface="Verdana"/>
                <a:cs typeface="Verdana"/>
              </a:rPr>
              <a:t>i</a:t>
            </a:r>
            <a:r>
              <a:rPr sz="1500" spc="0" baseline="-2742" dirty="0">
                <a:latin typeface="Verdana"/>
                <a:cs typeface="Verdana"/>
              </a:rPr>
              <a:t>e</a:t>
            </a:r>
            <a:r>
              <a:rPr sz="1500" spc="70" baseline="-2898" dirty="0">
                <a:latin typeface="Times New Roman"/>
                <a:cs typeface="Times New Roman"/>
              </a:rPr>
              <a:t> </a:t>
            </a:r>
            <a:r>
              <a:rPr sz="1500" spc="0" baseline="-2742" dirty="0">
                <a:latin typeface="Verdana"/>
                <a:cs typeface="Verdana"/>
              </a:rPr>
              <a:t>a</a:t>
            </a:r>
            <a:r>
              <a:rPr sz="1500" spc="4" baseline="-2742" dirty="0">
                <a:latin typeface="Verdana"/>
                <a:cs typeface="Verdana"/>
              </a:rPr>
              <a:t>tt</a:t>
            </a:r>
            <a:r>
              <a:rPr sz="1500" spc="14" baseline="-2742" dirty="0">
                <a:latin typeface="Verdana"/>
                <a:cs typeface="Verdana"/>
              </a:rPr>
              <a:t>i</a:t>
            </a:r>
            <a:r>
              <a:rPr sz="1500" spc="0" baseline="-2742" dirty="0">
                <a:latin typeface="Verdana"/>
                <a:cs typeface="Verdana"/>
              </a:rPr>
              <a:t>v</a:t>
            </a:r>
            <a:r>
              <a:rPr sz="1500" spc="14" baseline="-2742" dirty="0">
                <a:latin typeface="Verdana"/>
                <a:cs typeface="Verdana"/>
              </a:rPr>
              <a:t>i</a:t>
            </a:r>
            <a:r>
              <a:rPr sz="1500" spc="4" baseline="-2742" dirty="0">
                <a:latin typeface="Verdana"/>
                <a:cs typeface="Verdana"/>
              </a:rPr>
              <a:t>t</a:t>
            </a:r>
            <a:r>
              <a:rPr sz="1500" spc="0" baseline="-2742" dirty="0">
                <a:latin typeface="Verdana"/>
                <a:cs typeface="Verdana"/>
              </a:rPr>
              <a:t>à</a:t>
            </a:r>
            <a:r>
              <a:rPr sz="1500" spc="54" baseline="-2898" dirty="0">
                <a:latin typeface="Times New Roman"/>
                <a:cs typeface="Times New Roman"/>
              </a:rPr>
              <a:t> </a:t>
            </a:r>
            <a:r>
              <a:rPr sz="1500" spc="0" baseline="-2742" dirty="0">
                <a:latin typeface="Verdana"/>
                <a:cs typeface="Verdana"/>
              </a:rPr>
              <a:t>a</a:t>
            </a:r>
            <a:r>
              <a:rPr sz="1500" spc="4" baseline="-2742" dirty="0">
                <a:latin typeface="Verdana"/>
                <a:cs typeface="Verdana"/>
              </a:rPr>
              <a:t>z</a:t>
            </a:r>
            <a:r>
              <a:rPr sz="1500" spc="14" baseline="-2742" dirty="0">
                <a:latin typeface="Verdana"/>
                <a:cs typeface="Verdana"/>
              </a:rPr>
              <a:t>i</a:t>
            </a:r>
            <a:r>
              <a:rPr sz="1500" spc="-4" baseline="-2742" dirty="0">
                <a:latin typeface="Verdana"/>
                <a:cs typeface="Verdana"/>
              </a:rPr>
              <a:t>e</a:t>
            </a:r>
            <a:r>
              <a:rPr sz="1500" spc="4" baseline="-2742" dirty="0">
                <a:latin typeface="Verdana"/>
                <a:cs typeface="Verdana"/>
              </a:rPr>
              <a:t>nd</a:t>
            </a:r>
            <a:r>
              <a:rPr sz="1500" spc="0" baseline="-2742" dirty="0">
                <a:latin typeface="Verdana"/>
                <a:cs typeface="Verdana"/>
              </a:rPr>
              <a:t>a</a:t>
            </a:r>
            <a:r>
              <a:rPr sz="1500" spc="14" baseline="-2742" dirty="0">
                <a:latin typeface="Verdana"/>
                <a:cs typeface="Verdana"/>
              </a:rPr>
              <a:t>l</a:t>
            </a:r>
            <a:r>
              <a:rPr sz="1500" spc="0" baseline="-2742" dirty="0">
                <a:latin typeface="Verdana"/>
                <a:cs typeface="Verdana"/>
              </a:rPr>
              <a:t>i</a:t>
            </a:r>
            <a:endParaRPr sz="1000">
              <a:latin typeface="Verdana"/>
              <a:cs typeface="Verdana"/>
            </a:endParaRPr>
          </a:p>
        </p:txBody>
      </p:sp>
      <p:sp>
        <p:nvSpPr>
          <p:cNvPr id="8" name="object 8"/>
          <p:cNvSpPr txBox="1"/>
          <p:nvPr/>
        </p:nvSpPr>
        <p:spPr>
          <a:xfrm>
            <a:off x="6000889" y="5487932"/>
            <a:ext cx="2939051" cy="151892"/>
          </a:xfrm>
          <a:prstGeom prst="rect">
            <a:avLst/>
          </a:prstGeom>
        </p:spPr>
        <p:txBody>
          <a:bodyPr wrap="square" lIns="0" tIns="0" rIns="0" bIns="0" rtlCol="0">
            <a:noAutofit/>
          </a:bodyPr>
          <a:lstStyle/>
          <a:p>
            <a:pPr marL="12700">
              <a:lnSpc>
                <a:spcPts val="1135"/>
              </a:lnSpc>
              <a:spcBef>
                <a:spcPts val="56"/>
              </a:spcBef>
            </a:pPr>
            <a:r>
              <a:rPr sz="1000" b="1" u="heavy" spc="0" dirty="0">
                <a:solidFill>
                  <a:srgbClr val="009999"/>
                </a:solidFill>
                <a:latin typeface="Verdana"/>
                <a:cs typeface="Verdana"/>
              </a:rPr>
              <a:t>p</a:t>
            </a:r>
            <a:r>
              <a:rPr sz="1000" b="1" u="heavy" spc="-4" dirty="0">
                <a:solidFill>
                  <a:srgbClr val="009999"/>
                </a:solidFill>
                <a:latin typeface="Verdana"/>
                <a:cs typeface="Verdana"/>
              </a:rPr>
              <a:t>ar</a:t>
            </a:r>
            <a:r>
              <a:rPr sz="1000" b="1" u="heavy" spc="0" dirty="0">
                <a:solidFill>
                  <a:srgbClr val="009999"/>
                </a:solidFill>
                <a:latin typeface="Verdana"/>
                <a:cs typeface="Verdana"/>
              </a:rPr>
              <a:t>tec</a:t>
            </a:r>
            <a:r>
              <a:rPr sz="1000" b="1" u="heavy" spc="-4" dirty="0">
                <a:solidFill>
                  <a:srgbClr val="009999"/>
                </a:solidFill>
                <a:latin typeface="Verdana"/>
                <a:cs typeface="Verdana"/>
              </a:rPr>
              <a:t>i</a:t>
            </a:r>
            <a:r>
              <a:rPr sz="1000" b="1" u="heavy" spc="0" dirty="0">
                <a:solidFill>
                  <a:srgbClr val="009999"/>
                </a:solidFill>
                <a:latin typeface="Verdana"/>
                <a:cs typeface="Verdana"/>
              </a:rPr>
              <a:t>pa</a:t>
            </a:r>
            <a:r>
              <a:rPr sz="1000" b="1" u="heavy" spc="-61" dirty="0">
                <a:solidFill>
                  <a:srgbClr val="009999"/>
                </a:solidFill>
                <a:latin typeface="Verdana"/>
                <a:cs typeface="Verdana"/>
              </a:rPr>
              <a:t> </a:t>
            </a:r>
            <a:r>
              <a:rPr sz="1000" b="1" u="heavy" spc="-4" dirty="0">
                <a:solidFill>
                  <a:srgbClr val="009999"/>
                </a:solidFill>
                <a:latin typeface="Verdana"/>
                <a:cs typeface="Verdana"/>
              </a:rPr>
              <a:t>all</a:t>
            </a:r>
            <a:r>
              <a:rPr sz="1000" b="1" u="heavy" spc="0" dirty="0">
                <a:solidFill>
                  <a:srgbClr val="009999"/>
                </a:solidFill>
                <a:latin typeface="Verdana"/>
                <a:cs typeface="Verdana"/>
              </a:rPr>
              <a:t>e</a:t>
            </a:r>
            <a:r>
              <a:rPr sz="1000" b="1" u="heavy" spc="-48" dirty="0">
                <a:solidFill>
                  <a:srgbClr val="009999"/>
                </a:solidFill>
                <a:latin typeface="Verdana"/>
                <a:cs typeface="Verdana"/>
              </a:rPr>
              <a:t> </a:t>
            </a:r>
            <a:r>
              <a:rPr sz="1000" b="1" u="heavy" spc="0" dirty="0">
                <a:solidFill>
                  <a:srgbClr val="009999"/>
                </a:solidFill>
                <a:latin typeface="Verdana"/>
                <a:cs typeface="Verdana"/>
              </a:rPr>
              <a:t>con</a:t>
            </a:r>
            <a:r>
              <a:rPr sz="1000" b="1" u="heavy" spc="-4" dirty="0">
                <a:solidFill>
                  <a:srgbClr val="009999"/>
                </a:solidFill>
                <a:latin typeface="Verdana"/>
                <a:cs typeface="Verdana"/>
              </a:rPr>
              <a:t>s</a:t>
            </a:r>
            <a:r>
              <a:rPr sz="1000" b="1" u="heavy" spc="0" dirty="0">
                <a:solidFill>
                  <a:srgbClr val="009999"/>
                </a:solidFill>
                <a:latin typeface="Verdana"/>
                <a:cs typeface="Verdana"/>
              </a:rPr>
              <a:t>u</a:t>
            </a:r>
            <a:r>
              <a:rPr sz="1000" b="1" u="heavy" spc="-4" dirty="0">
                <a:solidFill>
                  <a:srgbClr val="009999"/>
                </a:solidFill>
                <a:latin typeface="Verdana"/>
                <a:cs typeface="Verdana"/>
              </a:rPr>
              <a:t>l</a:t>
            </a:r>
            <a:r>
              <a:rPr sz="1000" b="1" u="heavy" spc="0" dirty="0">
                <a:solidFill>
                  <a:srgbClr val="009999"/>
                </a:solidFill>
                <a:latin typeface="Verdana"/>
                <a:cs typeface="Verdana"/>
              </a:rPr>
              <a:t>t</a:t>
            </a:r>
            <a:r>
              <a:rPr sz="1000" b="1" u="heavy" spc="-4" dirty="0">
                <a:solidFill>
                  <a:srgbClr val="009999"/>
                </a:solidFill>
                <a:latin typeface="Verdana"/>
                <a:cs typeface="Verdana"/>
              </a:rPr>
              <a:t>a</a:t>
            </a:r>
            <a:r>
              <a:rPr sz="1000" b="1" u="heavy" spc="4" dirty="0">
                <a:solidFill>
                  <a:srgbClr val="009999"/>
                </a:solidFill>
                <a:latin typeface="Verdana"/>
                <a:cs typeface="Verdana"/>
              </a:rPr>
              <a:t>z</a:t>
            </a:r>
            <a:r>
              <a:rPr sz="1000" b="1" u="heavy" spc="-4" dirty="0">
                <a:solidFill>
                  <a:srgbClr val="009999"/>
                </a:solidFill>
                <a:latin typeface="Verdana"/>
                <a:cs typeface="Verdana"/>
              </a:rPr>
              <a:t>i</a:t>
            </a:r>
            <a:r>
              <a:rPr sz="1000" b="1" u="heavy" spc="0" dirty="0">
                <a:solidFill>
                  <a:srgbClr val="009999"/>
                </a:solidFill>
                <a:latin typeface="Verdana"/>
                <a:cs typeface="Verdana"/>
              </a:rPr>
              <a:t>oni</a:t>
            </a:r>
            <a:r>
              <a:rPr sz="1000" b="1" u="heavy" spc="-82" dirty="0">
                <a:solidFill>
                  <a:srgbClr val="009999"/>
                </a:solidFill>
                <a:latin typeface="Verdana"/>
                <a:cs typeface="Verdana"/>
              </a:rPr>
              <a:t> </a:t>
            </a:r>
            <a:r>
              <a:rPr sz="1000" b="1" u="heavy" spc="-4" dirty="0">
                <a:solidFill>
                  <a:srgbClr val="009999"/>
                </a:solidFill>
                <a:latin typeface="Verdana"/>
                <a:cs typeface="Verdana"/>
              </a:rPr>
              <a:t>i</a:t>
            </a:r>
            <a:r>
              <a:rPr sz="1000" b="1" u="heavy" spc="0" dirty="0">
                <a:solidFill>
                  <a:srgbClr val="009999"/>
                </a:solidFill>
                <a:latin typeface="Verdana"/>
                <a:cs typeface="Verdana"/>
              </a:rPr>
              <a:t>n</a:t>
            </a:r>
            <a:r>
              <a:rPr sz="1000" b="1" u="heavy" spc="-28" dirty="0">
                <a:solidFill>
                  <a:srgbClr val="009999"/>
                </a:solidFill>
                <a:latin typeface="Verdana"/>
                <a:cs typeface="Verdana"/>
              </a:rPr>
              <a:t> </a:t>
            </a:r>
            <a:r>
              <a:rPr sz="1000" b="1" u="heavy" spc="0" dirty="0">
                <a:solidFill>
                  <a:srgbClr val="009999"/>
                </a:solidFill>
                <a:latin typeface="Verdana"/>
                <a:cs typeface="Verdana"/>
              </a:rPr>
              <a:t>m</a:t>
            </a:r>
            <a:r>
              <a:rPr sz="1000" b="1" u="heavy" spc="-4" dirty="0">
                <a:solidFill>
                  <a:srgbClr val="009999"/>
                </a:solidFill>
                <a:latin typeface="Verdana"/>
                <a:cs typeface="Verdana"/>
              </a:rPr>
              <a:t>a</a:t>
            </a:r>
            <a:r>
              <a:rPr sz="1000" b="1" u="heavy" spc="0" dirty="0">
                <a:solidFill>
                  <a:srgbClr val="009999"/>
                </a:solidFill>
                <a:latin typeface="Verdana"/>
                <a:cs typeface="Verdana"/>
              </a:rPr>
              <a:t>te</a:t>
            </a:r>
            <a:r>
              <a:rPr sz="1000" b="1" u="heavy" spc="-4" dirty="0">
                <a:solidFill>
                  <a:srgbClr val="009999"/>
                </a:solidFill>
                <a:latin typeface="Verdana"/>
                <a:cs typeface="Verdana"/>
              </a:rPr>
              <a:t>ri</a:t>
            </a:r>
            <a:r>
              <a:rPr sz="1000" b="1" u="heavy" spc="0" dirty="0">
                <a:solidFill>
                  <a:srgbClr val="009999"/>
                </a:solidFill>
                <a:latin typeface="Verdana"/>
                <a:cs typeface="Verdana"/>
              </a:rPr>
              <a:t>a</a:t>
            </a:r>
            <a:r>
              <a:rPr sz="1000" b="1" u="heavy" spc="-51" dirty="0">
                <a:solidFill>
                  <a:srgbClr val="009999"/>
                </a:solidFill>
                <a:latin typeface="Verdana"/>
                <a:cs typeface="Verdana"/>
              </a:rPr>
              <a:t> </a:t>
            </a:r>
            <a:r>
              <a:rPr sz="1000" b="1" u="heavy" spc="0" dirty="0">
                <a:solidFill>
                  <a:srgbClr val="009999"/>
                </a:solidFill>
                <a:latin typeface="Verdana"/>
                <a:cs typeface="Verdana"/>
              </a:rPr>
              <a:t>di</a:t>
            </a:r>
            <a:endParaRPr sz="1000">
              <a:latin typeface="Verdana"/>
              <a:cs typeface="Verdana"/>
            </a:endParaRPr>
          </a:p>
        </p:txBody>
      </p:sp>
      <p:sp>
        <p:nvSpPr>
          <p:cNvPr id="7" name="object 7"/>
          <p:cNvSpPr txBox="1"/>
          <p:nvPr/>
        </p:nvSpPr>
        <p:spPr>
          <a:xfrm>
            <a:off x="6000889" y="5640332"/>
            <a:ext cx="2943045" cy="151892"/>
          </a:xfrm>
          <a:prstGeom prst="rect">
            <a:avLst/>
          </a:prstGeom>
        </p:spPr>
        <p:txBody>
          <a:bodyPr wrap="square" lIns="0" tIns="0" rIns="0" bIns="0" rtlCol="0">
            <a:noAutofit/>
          </a:bodyPr>
          <a:lstStyle/>
          <a:p>
            <a:pPr marL="12700">
              <a:lnSpc>
                <a:spcPts val="1135"/>
              </a:lnSpc>
              <a:spcBef>
                <a:spcPts val="56"/>
              </a:spcBef>
            </a:pPr>
            <a:r>
              <a:rPr sz="1000" b="1" u="heavy" spc="0" dirty="0">
                <a:solidFill>
                  <a:srgbClr val="009999"/>
                </a:solidFill>
                <a:latin typeface="Verdana"/>
                <a:cs typeface="Verdana"/>
              </a:rPr>
              <a:t>tute</a:t>
            </a:r>
            <a:r>
              <a:rPr sz="1000" b="1" u="heavy" spc="-4" dirty="0">
                <a:solidFill>
                  <a:srgbClr val="009999"/>
                </a:solidFill>
                <a:latin typeface="Verdana"/>
                <a:cs typeface="Verdana"/>
              </a:rPr>
              <a:t>l</a:t>
            </a:r>
            <a:r>
              <a:rPr sz="1000" b="1" u="heavy" spc="0" dirty="0">
                <a:solidFill>
                  <a:srgbClr val="009999"/>
                </a:solidFill>
                <a:latin typeface="Verdana"/>
                <a:cs typeface="Verdana"/>
              </a:rPr>
              <a:t>a</a:t>
            </a:r>
            <a:r>
              <a:rPr sz="1000" b="1" u="heavy" spc="-66" dirty="0">
                <a:solidFill>
                  <a:srgbClr val="009999"/>
                </a:solidFill>
                <a:latin typeface="Verdana"/>
                <a:cs typeface="Verdana"/>
              </a:rPr>
              <a:t> </a:t>
            </a:r>
            <a:r>
              <a:rPr sz="1000" b="1" u="heavy" spc="0" dirty="0">
                <a:solidFill>
                  <a:srgbClr val="009999"/>
                </a:solidFill>
                <a:latin typeface="Verdana"/>
                <a:cs typeface="Verdana"/>
              </a:rPr>
              <a:t>de</a:t>
            </a:r>
            <a:r>
              <a:rPr sz="1000" b="1" u="heavy" spc="-4" dirty="0">
                <a:solidFill>
                  <a:srgbClr val="009999"/>
                </a:solidFill>
                <a:latin typeface="Verdana"/>
                <a:cs typeface="Verdana"/>
              </a:rPr>
              <a:t>ll</a:t>
            </a:r>
            <a:r>
              <a:rPr sz="1000" b="1" u="heavy" spc="0" dirty="0">
                <a:solidFill>
                  <a:srgbClr val="009999"/>
                </a:solidFill>
                <a:latin typeface="Verdana"/>
                <a:cs typeface="Verdana"/>
              </a:rPr>
              <a:t>a</a:t>
            </a:r>
            <a:r>
              <a:rPr sz="1000" b="1" u="heavy" spc="-45" dirty="0">
                <a:solidFill>
                  <a:srgbClr val="009999"/>
                </a:solidFill>
                <a:latin typeface="Verdana"/>
                <a:cs typeface="Verdana"/>
              </a:rPr>
              <a:t> </a:t>
            </a:r>
            <a:r>
              <a:rPr sz="1000" b="1" u="heavy" spc="-4" dirty="0">
                <a:solidFill>
                  <a:srgbClr val="009999"/>
                </a:solidFill>
                <a:latin typeface="Verdana"/>
                <a:cs typeface="Verdana"/>
              </a:rPr>
              <a:t>sal</a:t>
            </a:r>
            <a:r>
              <a:rPr sz="1000" b="1" u="heavy" spc="0" dirty="0">
                <a:solidFill>
                  <a:srgbClr val="009999"/>
                </a:solidFill>
                <a:latin typeface="Verdana"/>
                <a:cs typeface="Verdana"/>
              </a:rPr>
              <a:t>ute</a:t>
            </a:r>
            <a:r>
              <a:rPr sz="1000" b="1" u="heavy" spc="-52" dirty="0">
                <a:solidFill>
                  <a:srgbClr val="009999"/>
                </a:solidFill>
                <a:latin typeface="Verdana"/>
                <a:cs typeface="Verdana"/>
              </a:rPr>
              <a:t> </a:t>
            </a:r>
            <a:r>
              <a:rPr sz="1000" b="1" u="heavy" spc="0" dirty="0">
                <a:solidFill>
                  <a:srgbClr val="009999"/>
                </a:solidFill>
                <a:latin typeface="Verdana"/>
                <a:cs typeface="Verdana"/>
              </a:rPr>
              <a:t>e</a:t>
            </a:r>
            <a:r>
              <a:rPr sz="1000" b="1" u="heavy" spc="-34" dirty="0">
                <a:solidFill>
                  <a:srgbClr val="009999"/>
                </a:solidFill>
                <a:latin typeface="Verdana"/>
                <a:cs typeface="Verdana"/>
              </a:rPr>
              <a:t> </a:t>
            </a:r>
            <a:r>
              <a:rPr sz="1000" b="1" u="heavy" spc="-4" dirty="0">
                <a:solidFill>
                  <a:srgbClr val="009999"/>
                </a:solidFill>
                <a:latin typeface="Verdana"/>
                <a:cs typeface="Verdana"/>
              </a:rPr>
              <a:t>si</a:t>
            </a:r>
            <a:r>
              <a:rPr sz="1000" b="1" u="heavy" spc="0" dirty="0">
                <a:solidFill>
                  <a:srgbClr val="009999"/>
                </a:solidFill>
                <a:latin typeface="Verdana"/>
                <a:cs typeface="Verdana"/>
              </a:rPr>
              <a:t>cu</a:t>
            </a:r>
            <a:r>
              <a:rPr sz="1000" b="1" u="heavy" spc="-4" dirty="0">
                <a:solidFill>
                  <a:srgbClr val="009999"/>
                </a:solidFill>
                <a:latin typeface="Verdana"/>
                <a:cs typeface="Verdana"/>
              </a:rPr>
              <a:t>r</a:t>
            </a:r>
            <a:r>
              <a:rPr sz="1000" b="1" u="heavy" spc="0" dirty="0">
                <a:solidFill>
                  <a:srgbClr val="009999"/>
                </a:solidFill>
                <a:latin typeface="Verdana"/>
                <a:cs typeface="Verdana"/>
              </a:rPr>
              <a:t>e</a:t>
            </a:r>
            <a:r>
              <a:rPr sz="1000" b="1" u="heavy" spc="4" dirty="0">
                <a:solidFill>
                  <a:srgbClr val="009999"/>
                </a:solidFill>
                <a:latin typeface="Verdana"/>
                <a:cs typeface="Verdana"/>
              </a:rPr>
              <a:t>zz</a:t>
            </a:r>
            <a:r>
              <a:rPr sz="1000" b="1" u="heavy" spc="0" dirty="0">
                <a:solidFill>
                  <a:srgbClr val="009999"/>
                </a:solidFill>
                <a:latin typeface="Verdana"/>
                <a:cs typeface="Verdana"/>
              </a:rPr>
              <a:t>a</a:t>
            </a:r>
            <a:r>
              <a:rPr sz="1000" b="1" u="heavy" spc="-60" dirty="0">
                <a:solidFill>
                  <a:srgbClr val="009999"/>
                </a:solidFill>
                <a:latin typeface="Verdana"/>
                <a:cs typeface="Verdana"/>
              </a:rPr>
              <a:t> </a:t>
            </a:r>
            <a:r>
              <a:rPr sz="1000" b="1" u="heavy" spc="-4" dirty="0">
                <a:solidFill>
                  <a:srgbClr val="009999"/>
                </a:solidFill>
                <a:latin typeface="Verdana"/>
                <a:cs typeface="Verdana"/>
              </a:rPr>
              <a:t>s</a:t>
            </a:r>
            <a:r>
              <a:rPr sz="1000" b="1" u="heavy" spc="0" dirty="0">
                <a:solidFill>
                  <a:srgbClr val="009999"/>
                </a:solidFill>
                <a:latin typeface="Verdana"/>
                <a:cs typeface="Verdana"/>
              </a:rPr>
              <a:t>ul</a:t>
            </a:r>
            <a:r>
              <a:rPr sz="1000" b="1" u="heavy" spc="-49" dirty="0">
                <a:solidFill>
                  <a:srgbClr val="009999"/>
                </a:solidFill>
                <a:latin typeface="Verdana"/>
                <a:cs typeface="Verdana"/>
              </a:rPr>
              <a:t> </a:t>
            </a:r>
            <a:r>
              <a:rPr sz="1000" b="1" u="heavy" spc="-4" dirty="0">
                <a:solidFill>
                  <a:srgbClr val="009999"/>
                </a:solidFill>
                <a:latin typeface="Verdana"/>
                <a:cs typeface="Verdana"/>
              </a:rPr>
              <a:t>la</a:t>
            </a:r>
            <a:r>
              <a:rPr sz="1000" b="1" u="heavy" spc="0" dirty="0">
                <a:solidFill>
                  <a:srgbClr val="009999"/>
                </a:solidFill>
                <a:latin typeface="Verdana"/>
                <a:cs typeface="Verdana"/>
              </a:rPr>
              <a:t>vo</a:t>
            </a:r>
            <a:r>
              <a:rPr sz="1000" b="1" u="heavy" spc="-4" dirty="0">
                <a:solidFill>
                  <a:srgbClr val="009999"/>
                </a:solidFill>
                <a:latin typeface="Verdana"/>
                <a:cs typeface="Verdana"/>
              </a:rPr>
              <a:t>r</a:t>
            </a:r>
            <a:r>
              <a:rPr sz="1000" b="1" u="heavy" spc="0" dirty="0">
                <a:solidFill>
                  <a:srgbClr val="009999"/>
                </a:solidFill>
                <a:latin typeface="Verdana"/>
                <a:cs typeface="Verdana"/>
              </a:rPr>
              <a:t>o,</a:t>
            </a:r>
            <a:endParaRPr sz="1000">
              <a:latin typeface="Verdana"/>
              <a:cs typeface="Verdana"/>
            </a:endParaRPr>
          </a:p>
        </p:txBody>
      </p:sp>
      <p:sp>
        <p:nvSpPr>
          <p:cNvPr id="6" name="object 6"/>
          <p:cNvSpPr txBox="1"/>
          <p:nvPr/>
        </p:nvSpPr>
        <p:spPr>
          <a:xfrm>
            <a:off x="1537093" y="5704340"/>
            <a:ext cx="2796906" cy="151892"/>
          </a:xfrm>
          <a:prstGeom prst="rect">
            <a:avLst/>
          </a:prstGeom>
        </p:spPr>
        <p:txBody>
          <a:bodyPr wrap="square" lIns="0" tIns="0" rIns="0" bIns="0" rtlCol="0">
            <a:noAutofit/>
          </a:bodyPr>
          <a:lstStyle/>
          <a:p>
            <a:pPr marL="12700">
              <a:lnSpc>
                <a:spcPts val="1135"/>
              </a:lnSpc>
              <a:spcBef>
                <a:spcPts val="56"/>
              </a:spcBef>
            </a:pPr>
            <a:r>
              <a:rPr sz="1000" b="1" u="heavy" spc="0" dirty="0">
                <a:solidFill>
                  <a:srgbClr val="009999"/>
                </a:solidFill>
                <a:latin typeface="Verdana"/>
                <a:cs typeface="Verdana"/>
              </a:rPr>
              <a:t>P</a:t>
            </a:r>
            <a:r>
              <a:rPr sz="1000" b="1" u="heavy" spc="-4" dirty="0">
                <a:solidFill>
                  <a:srgbClr val="009999"/>
                </a:solidFill>
                <a:latin typeface="Verdana"/>
                <a:cs typeface="Verdana"/>
              </a:rPr>
              <a:t>r</a:t>
            </a:r>
            <a:r>
              <a:rPr sz="1000" b="1" u="heavy" spc="0" dirty="0">
                <a:solidFill>
                  <a:srgbClr val="009999"/>
                </a:solidFill>
                <a:latin typeface="Verdana"/>
                <a:cs typeface="Verdana"/>
              </a:rPr>
              <a:t>oponei</a:t>
            </a:r>
            <a:r>
              <a:rPr sz="1000" b="1" u="heavy" spc="-43" dirty="0">
                <a:solidFill>
                  <a:srgbClr val="009999"/>
                </a:solidFill>
                <a:latin typeface="Verdana"/>
                <a:cs typeface="Verdana"/>
              </a:rPr>
              <a:t> </a:t>
            </a:r>
            <a:r>
              <a:rPr sz="1000" b="1" u="heavy" spc="0" dirty="0">
                <a:solidFill>
                  <a:srgbClr val="009999"/>
                </a:solidFill>
                <a:latin typeface="Verdana"/>
                <a:cs typeface="Verdana"/>
              </a:rPr>
              <a:t>p</a:t>
            </a:r>
            <a:r>
              <a:rPr sz="1000" b="1" u="heavy" spc="-4" dirty="0">
                <a:solidFill>
                  <a:srgbClr val="009999"/>
                </a:solidFill>
                <a:latin typeface="Verdana"/>
                <a:cs typeface="Verdana"/>
              </a:rPr>
              <a:t>r</a:t>
            </a:r>
            <a:r>
              <a:rPr sz="1000" b="1" u="heavy" spc="0" dirty="0">
                <a:solidFill>
                  <a:srgbClr val="009999"/>
                </a:solidFill>
                <a:latin typeface="Verdana"/>
                <a:cs typeface="Verdana"/>
              </a:rPr>
              <a:t>og</a:t>
            </a:r>
            <a:r>
              <a:rPr sz="1000" b="1" u="heavy" spc="-4" dirty="0">
                <a:solidFill>
                  <a:srgbClr val="009999"/>
                </a:solidFill>
                <a:latin typeface="Verdana"/>
                <a:cs typeface="Verdana"/>
              </a:rPr>
              <a:t>ra</a:t>
            </a:r>
            <a:r>
              <a:rPr sz="1000" b="1" u="heavy" spc="0" dirty="0">
                <a:solidFill>
                  <a:srgbClr val="009999"/>
                </a:solidFill>
                <a:latin typeface="Verdana"/>
                <a:cs typeface="Verdana"/>
              </a:rPr>
              <a:t>mmi</a:t>
            </a:r>
            <a:r>
              <a:rPr sz="1000" b="1" u="heavy" spc="-45" dirty="0">
                <a:solidFill>
                  <a:srgbClr val="009999"/>
                </a:solidFill>
                <a:latin typeface="Verdana"/>
                <a:cs typeface="Verdana"/>
              </a:rPr>
              <a:t> </a:t>
            </a:r>
            <a:r>
              <a:rPr sz="1000" b="1" u="heavy" spc="0" dirty="0">
                <a:solidFill>
                  <a:srgbClr val="009999"/>
                </a:solidFill>
                <a:latin typeface="Verdana"/>
                <a:cs typeface="Verdana"/>
              </a:rPr>
              <a:t>di</a:t>
            </a:r>
            <a:r>
              <a:rPr sz="1000" b="1" u="heavy" spc="-43" dirty="0">
                <a:solidFill>
                  <a:srgbClr val="009999"/>
                </a:solidFill>
                <a:latin typeface="Verdana"/>
                <a:cs typeface="Verdana"/>
              </a:rPr>
              <a:t> </a:t>
            </a:r>
            <a:r>
              <a:rPr sz="1000" b="1" u="heavy" spc="-4" dirty="0">
                <a:solidFill>
                  <a:srgbClr val="009999"/>
                </a:solidFill>
                <a:latin typeface="Verdana"/>
                <a:cs typeface="Verdana"/>
              </a:rPr>
              <a:t>i</a:t>
            </a:r>
            <a:r>
              <a:rPr sz="1000" b="1" u="heavy" spc="0" dirty="0">
                <a:solidFill>
                  <a:srgbClr val="009999"/>
                </a:solidFill>
                <a:latin typeface="Verdana"/>
                <a:cs typeface="Verdana"/>
              </a:rPr>
              <a:t>nfo</a:t>
            </a:r>
            <a:r>
              <a:rPr sz="1000" b="1" u="heavy" spc="-4" dirty="0">
                <a:solidFill>
                  <a:srgbClr val="009999"/>
                </a:solidFill>
                <a:latin typeface="Verdana"/>
                <a:cs typeface="Verdana"/>
              </a:rPr>
              <a:t>r</a:t>
            </a:r>
            <a:r>
              <a:rPr sz="1000" b="1" u="heavy" spc="0" dirty="0">
                <a:solidFill>
                  <a:srgbClr val="009999"/>
                </a:solidFill>
                <a:latin typeface="Verdana"/>
                <a:cs typeface="Verdana"/>
              </a:rPr>
              <a:t>m</a:t>
            </a:r>
            <a:r>
              <a:rPr sz="1000" b="1" u="heavy" spc="-4" dirty="0">
                <a:solidFill>
                  <a:srgbClr val="009999"/>
                </a:solidFill>
                <a:latin typeface="Verdana"/>
                <a:cs typeface="Verdana"/>
              </a:rPr>
              <a:t>a</a:t>
            </a:r>
            <a:r>
              <a:rPr sz="1000" b="1" u="heavy" spc="4" dirty="0">
                <a:solidFill>
                  <a:srgbClr val="009999"/>
                </a:solidFill>
                <a:latin typeface="Verdana"/>
                <a:cs typeface="Verdana"/>
              </a:rPr>
              <a:t>z</a:t>
            </a:r>
            <a:r>
              <a:rPr sz="1000" b="1" u="heavy" spc="-4" dirty="0">
                <a:solidFill>
                  <a:srgbClr val="009999"/>
                </a:solidFill>
                <a:latin typeface="Verdana"/>
                <a:cs typeface="Verdana"/>
              </a:rPr>
              <a:t>i</a:t>
            </a:r>
            <a:r>
              <a:rPr sz="1000" b="1" u="heavy" spc="0" dirty="0">
                <a:solidFill>
                  <a:srgbClr val="009999"/>
                </a:solidFill>
                <a:latin typeface="Verdana"/>
                <a:cs typeface="Verdana"/>
              </a:rPr>
              <a:t>one</a:t>
            </a:r>
            <a:r>
              <a:rPr sz="1000" b="1" u="heavy" spc="-52" dirty="0">
                <a:solidFill>
                  <a:srgbClr val="009999"/>
                </a:solidFill>
                <a:latin typeface="Verdana"/>
                <a:cs typeface="Verdana"/>
              </a:rPr>
              <a:t> </a:t>
            </a:r>
            <a:r>
              <a:rPr sz="1000" b="1" u="heavy" spc="0" dirty="0">
                <a:solidFill>
                  <a:srgbClr val="009999"/>
                </a:solidFill>
                <a:latin typeface="Verdana"/>
                <a:cs typeface="Verdana"/>
              </a:rPr>
              <a:t>e</a:t>
            </a:r>
            <a:endParaRPr sz="1000">
              <a:latin typeface="Verdana"/>
              <a:cs typeface="Verdana"/>
            </a:endParaRPr>
          </a:p>
        </p:txBody>
      </p:sp>
      <p:sp>
        <p:nvSpPr>
          <p:cNvPr id="5" name="object 5"/>
          <p:cNvSpPr txBox="1"/>
          <p:nvPr/>
        </p:nvSpPr>
        <p:spPr>
          <a:xfrm>
            <a:off x="6000889" y="5792732"/>
            <a:ext cx="3637978" cy="151892"/>
          </a:xfrm>
          <a:prstGeom prst="rect">
            <a:avLst/>
          </a:prstGeom>
        </p:spPr>
        <p:txBody>
          <a:bodyPr wrap="square" lIns="0" tIns="0" rIns="0" bIns="0" rtlCol="0">
            <a:noAutofit/>
          </a:bodyPr>
          <a:lstStyle/>
          <a:p>
            <a:pPr marL="12700">
              <a:lnSpc>
                <a:spcPts val="1135"/>
              </a:lnSpc>
              <a:spcBef>
                <a:spcPts val="56"/>
              </a:spcBef>
            </a:pPr>
            <a:r>
              <a:rPr sz="1000" b="1" u="heavy" spc="0" dirty="0">
                <a:solidFill>
                  <a:srgbClr val="009999"/>
                </a:solidFill>
                <a:latin typeface="Verdana"/>
                <a:cs typeface="Verdana"/>
              </a:rPr>
              <a:t>nonché</a:t>
            </a:r>
            <a:r>
              <a:rPr sz="1000" b="1" u="heavy" spc="-44" dirty="0">
                <a:solidFill>
                  <a:srgbClr val="009999"/>
                </a:solidFill>
                <a:latin typeface="Verdana"/>
                <a:cs typeface="Verdana"/>
              </a:rPr>
              <a:t> </a:t>
            </a:r>
            <a:r>
              <a:rPr sz="1000" b="1" u="heavy" spc="-4" dirty="0">
                <a:solidFill>
                  <a:srgbClr val="009999"/>
                </a:solidFill>
                <a:latin typeface="Verdana"/>
                <a:cs typeface="Verdana"/>
              </a:rPr>
              <a:t>all</a:t>
            </a:r>
            <a:r>
              <a:rPr sz="1000" b="1" u="heavy" spc="0" dirty="0">
                <a:solidFill>
                  <a:srgbClr val="009999"/>
                </a:solidFill>
                <a:latin typeface="Verdana"/>
                <a:cs typeface="Verdana"/>
              </a:rPr>
              <a:t>a</a:t>
            </a:r>
            <a:r>
              <a:rPr sz="1000" b="1" u="heavy" spc="-53" dirty="0">
                <a:solidFill>
                  <a:srgbClr val="009999"/>
                </a:solidFill>
                <a:latin typeface="Verdana"/>
                <a:cs typeface="Verdana"/>
              </a:rPr>
              <a:t> </a:t>
            </a:r>
            <a:r>
              <a:rPr sz="1000" b="1" u="heavy" spc="-4" dirty="0">
                <a:solidFill>
                  <a:srgbClr val="009999"/>
                </a:solidFill>
                <a:latin typeface="Verdana"/>
                <a:cs typeface="Verdana"/>
              </a:rPr>
              <a:t>ri</a:t>
            </a:r>
            <a:r>
              <a:rPr sz="1000" b="1" u="heavy" spc="0" dirty="0">
                <a:solidFill>
                  <a:srgbClr val="009999"/>
                </a:solidFill>
                <a:latin typeface="Verdana"/>
                <a:cs typeface="Verdana"/>
              </a:rPr>
              <a:t>un</a:t>
            </a:r>
            <a:r>
              <a:rPr sz="1000" b="1" u="heavy" spc="-4" dirty="0">
                <a:solidFill>
                  <a:srgbClr val="009999"/>
                </a:solidFill>
                <a:latin typeface="Verdana"/>
                <a:cs typeface="Verdana"/>
              </a:rPr>
              <a:t>i</a:t>
            </a:r>
            <a:r>
              <a:rPr sz="1000" b="1" u="heavy" spc="0" dirty="0">
                <a:solidFill>
                  <a:srgbClr val="009999"/>
                </a:solidFill>
                <a:latin typeface="Verdana"/>
                <a:cs typeface="Verdana"/>
              </a:rPr>
              <a:t>one</a:t>
            </a:r>
            <a:r>
              <a:rPr sz="1000" b="1" u="heavy" spc="-40" dirty="0">
                <a:solidFill>
                  <a:srgbClr val="009999"/>
                </a:solidFill>
                <a:latin typeface="Verdana"/>
                <a:cs typeface="Verdana"/>
              </a:rPr>
              <a:t> </a:t>
            </a:r>
            <a:r>
              <a:rPr sz="1000" b="1" u="heavy" spc="0" dirty="0">
                <a:solidFill>
                  <a:srgbClr val="009999"/>
                </a:solidFill>
                <a:latin typeface="Verdana"/>
                <a:cs typeface="Verdana"/>
              </a:rPr>
              <a:t>pe</a:t>
            </a:r>
            <a:r>
              <a:rPr sz="1000" b="1" u="heavy" spc="-4" dirty="0">
                <a:solidFill>
                  <a:srgbClr val="009999"/>
                </a:solidFill>
                <a:latin typeface="Verdana"/>
                <a:cs typeface="Verdana"/>
              </a:rPr>
              <a:t>ri</a:t>
            </a:r>
            <a:r>
              <a:rPr sz="1000" b="1" u="heavy" spc="0" dirty="0">
                <a:solidFill>
                  <a:srgbClr val="009999"/>
                </a:solidFill>
                <a:latin typeface="Verdana"/>
                <a:cs typeface="Verdana"/>
              </a:rPr>
              <a:t>od</a:t>
            </a:r>
            <a:r>
              <a:rPr sz="1000" b="1" u="heavy" spc="-4" dirty="0">
                <a:solidFill>
                  <a:srgbClr val="009999"/>
                </a:solidFill>
                <a:latin typeface="Verdana"/>
                <a:cs typeface="Verdana"/>
              </a:rPr>
              <a:t>i</a:t>
            </a:r>
            <a:r>
              <a:rPr sz="1000" b="1" u="heavy" spc="0" dirty="0">
                <a:solidFill>
                  <a:srgbClr val="009999"/>
                </a:solidFill>
                <a:latin typeface="Verdana"/>
                <a:cs typeface="Verdana"/>
              </a:rPr>
              <a:t>ca</a:t>
            </a:r>
            <a:r>
              <a:rPr sz="1000" b="1" u="heavy" spc="-50" dirty="0">
                <a:solidFill>
                  <a:srgbClr val="009999"/>
                </a:solidFill>
                <a:latin typeface="Verdana"/>
                <a:cs typeface="Verdana"/>
              </a:rPr>
              <a:t> </a:t>
            </a:r>
            <a:r>
              <a:rPr sz="1000" b="1" u="heavy" spc="0" dirty="0">
                <a:solidFill>
                  <a:srgbClr val="009999"/>
                </a:solidFill>
                <a:latin typeface="Verdana"/>
                <a:cs typeface="Verdana"/>
              </a:rPr>
              <a:t>di</a:t>
            </a:r>
            <a:r>
              <a:rPr sz="1000" b="1" u="heavy" spc="-43" dirty="0">
                <a:solidFill>
                  <a:srgbClr val="009999"/>
                </a:solidFill>
                <a:latin typeface="Verdana"/>
                <a:cs typeface="Verdana"/>
              </a:rPr>
              <a:t> </a:t>
            </a:r>
            <a:r>
              <a:rPr sz="1000" b="1" u="heavy" spc="0" dirty="0">
                <a:solidFill>
                  <a:srgbClr val="009999"/>
                </a:solidFill>
                <a:latin typeface="Verdana"/>
                <a:cs typeface="Verdana"/>
              </a:rPr>
              <a:t>cui</a:t>
            </a:r>
            <a:r>
              <a:rPr sz="1000" b="1" u="heavy" spc="-34" dirty="0">
                <a:solidFill>
                  <a:srgbClr val="009999"/>
                </a:solidFill>
                <a:latin typeface="Verdana"/>
                <a:cs typeface="Verdana"/>
              </a:rPr>
              <a:t> </a:t>
            </a:r>
            <a:r>
              <a:rPr sz="1000" b="1" u="heavy" spc="-4" dirty="0">
                <a:solidFill>
                  <a:srgbClr val="009999"/>
                </a:solidFill>
                <a:latin typeface="Verdana"/>
                <a:cs typeface="Verdana"/>
              </a:rPr>
              <a:t>all</a:t>
            </a:r>
            <a:r>
              <a:rPr sz="1000" b="1" u="heavy" spc="4" dirty="0">
                <a:solidFill>
                  <a:srgbClr val="009999"/>
                </a:solidFill>
                <a:latin typeface="Verdana"/>
                <a:cs typeface="Verdana"/>
              </a:rPr>
              <a:t>’</a:t>
            </a:r>
            <a:r>
              <a:rPr sz="1000" b="1" u="heavy" spc="-4" dirty="0">
                <a:solidFill>
                  <a:srgbClr val="009999"/>
                </a:solidFill>
                <a:latin typeface="Verdana"/>
                <a:cs typeface="Verdana"/>
              </a:rPr>
              <a:t>ar</a:t>
            </a:r>
            <a:r>
              <a:rPr sz="1000" b="1" u="heavy" spc="0" dirty="0">
                <a:solidFill>
                  <a:srgbClr val="009999"/>
                </a:solidFill>
                <a:latin typeface="Verdana"/>
                <a:cs typeface="Verdana"/>
              </a:rPr>
              <a:t>t</a:t>
            </a:r>
            <a:r>
              <a:rPr sz="1000" b="1" u="heavy" spc="-4" dirty="0">
                <a:solidFill>
                  <a:srgbClr val="009999"/>
                </a:solidFill>
                <a:latin typeface="Verdana"/>
                <a:cs typeface="Verdana"/>
              </a:rPr>
              <a:t>i</a:t>
            </a:r>
            <a:r>
              <a:rPr sz="1000" b="1" u="heavy" spc="0" dirty="0">
                <a:solidFill>
                  <a:srgbClr val="009999"/>
                </a:solidFill>
                <a:latin typeface="Verdana"/>
                <a:cs typeface="Verdana"/>
              </a:rPr>
              <a:t>co</a:t>
            </a:r>
            <a:r>
              <a:rPr sz="1000" b="1" u="heavy" spc="-4" dirty="0">
                <a:solidFill>
                  <a:srgbClr val="009999"/>
                </a:solidFill>
                <a:latin typeface="Verdana"/>
                <a:cs typeface="Verdana"/>
              </a:rPr>
              <a:t>l</a:t>
            </a:r>
            <a:r>
              <a:rPr sz="1000" b="1" u="heavy" spc="0" dirty="0">
                <a:solidFill>
                  <a:srgbClr val="009999"/>
                </a:solidFill>
                <a:latin typeface="Verdana"/>
                <a:cs typeface="Verdana"/>
              </a:rPr>
              <a:t>o</a:t>
            </a:r>
            <a:r>
              <a:rPr sz="1000" b="1" u="heavy" spc="-62" dirty="0">
                <a:solidFill>
                  <a:srgbClr val="009999"/>
                </a:solidFill>
                <a:latin typeface="Verdana"/>
                <a:cs typeface="Verdana"/>
              </a:rPr>
              <a:t> </a:t>
            </a:r>
            <a:r>
              <a:rPr sz="1000" b="1" u="heavy" spc="0" dirty="0">
                <a:solidFill>
                  <a:srgbClr val="009999"/>
                </a:solidFill>
                <a:latin typeface="Verdana"/>
                <a:cs typeface="Verdana"/>
              </a:rPr>
              <a:t>35</a:t>
            </a:r>
            <a:endParaRPr sz="1000">
              <a:latin typeface="Verdana"/>
              <a:cs typeface="Verdana"/>
            </a:endParaRPr>
          </a:p>
        </p:txBody>
      </p:sp>
      <p:sp>
        <p:nvSpPr>
          <p:cNvPr id="4" name="object 4"/>
          <p:cNvSpPr txBox="1"/>
          <p:nvPr/>
        </p:nvSpPr>
        <p:spPr>
          <a:xfrm>
            <a:off x="1537093" y="5856740"/>
            <a:ext cx="1893592" cy="151892"/>
          </a:xfrm>
          <a:prstGeom prst="rect">
            <a:avLst/>
          </a:prstGeom>
        </p:spPr>
        <p:txBody>
          <a:bodyPr wrap="square" lIns="0" tIns="0" rIns="0" bIns="0" rtlCol="0">
            <a:noAutofit/>
          </a:bodyPr>
          <a:lstStyle/>
          <a:p>
            <a:pPr marL="12700">
              <a:lnSpc>
                <a:spcPts val="1135"/>
              </a:lnSpc>
              <a:spcBef>
                <a:spcPts val="56"/>
              </a:spcBef>
            </a:pPr>
            <a:r>
              <a:rPr sz="1000" b="1" u="heavy" spc="0" dirty="0">
                <a:solidFill>
                  <a:srgbClr val="009999"/>
                </a:solidFill>
                <a:latin typeface="Verdana"/>
                <a:cs typeface="Verdana"/>
              </a:rPr>
              <a:t>fo</a:t>
            </a:r>
            <a:r>
              <a:rPr sz="1000" b="1" u="heavy" spc="-4" dirty="0">
                <a:solidFill>
                  <a:srgbClr val="009999"/>
                </a:solidFill>
                <a:latin typeface="Verdana"/>
                <a:cs typeface="Verdana"/>
              </a:rPr>
              <a:t>r</a:t>
            </a:r>
            <a:r>
              <a:rPr sz="1000" b="1" u="heavy" spc="0" dirty="0">
                <a:solidFill>
                  <a:srgbClr val="009999"/>
                </a:solidFill>
                <a:latin typeface="Verdana"/>
                <a:cs typeface="Verdana"/>
              </a:rPr>
              <a:t>m</a:t>
            </a:r>
            <a:r>
              <a:rPr sz="1000" b="1" u="heavy" spc="-4" dirty="0">
                <a:solidFill>
                  <a:srgbClr val="009999"/>
                </a:solidFill>
                <a:latin typeface="Verdana"/>
                <a:cs typeface="Verdana"/>
              </a:rPr>
              <a:t>a</a:t>
            </a:r>
            <a:r>
              <a:rPr sz="1000" b="1" u="heavy" spc="4" dirty="0">
                <a:solidFill>
                  <a:srgbClr val="009999"/>
                </a:solidFill>
                <a:latin typeface="Verdana"/>
                <a:cs typeface="Verdana"/>
              </a:rPr>
              <a:t>z</a:t>
            </a:r>
            <a:r>
              <a:rPr sz="1000" b="1" u="heavy" spc="-4" dirty="0">
                <a:solidFill>
                  <a:srgbClr val="009999"/>
                </a:solidFill>
                <a:latin typeface="Verdana"/>
                <a:cs typeface="Verdana"/>
              </a:rPr>
              <a:t>i</a:t>
            </a:r>
            <a:r>
              <a:rPr sz="1000" b="1" u="heavy" spc="0" dirty="0">
                <a:solidFill>
                  <a:srgbClr val="009999"/>
                </a:solidFill>
                <a:latin typeface="Verdana"/>
                <a:cs typeface="Verdana"/>
              </a:rPr>
              <a:t>one</a:t>
            </a:r>
            <a:r>
              <a:rPr sz="1000" b="1" u="heavy" spc="-56" dirty="0">
                <a:solidFill>
                  <a:srgbClr val="009999"/>
                </a:solidFill>
                <a:latin typeface="Verdana"/>
                <a:cs typeface="Verdana"/>
              </a:rPr>
              <a:t> </a:t>
            </a:r>
            <a:r>
              <a:rPr sz="1000" b="1" u="heavy" spc="0" dirty="0">
                <a:solidFill>
                  <a:srgbClr val="009999"/>
                </a:solidFill>
                <a:latin typeface="Verdana"/>
                <a:cs typeface="Verdana"/>
              </a:rPr>
              <a:t>dei</a:t>
            </a:r>
            <a:r>
              <a:rPr sz="1000" b="1" u="heavy" spc="-35" dirty="0">
                <a:solidFill>
                  <a:srgbClr val="009999"/>
                </a:solidFill>
                <a:latin typeface="Verdana"/>
                <a:cs typeface="Verdana"/>
              </a:rPr>
              <a:t> </a:t>
            </a:r>
            <a:r>
              <a:rPr sz="1000" b="1" u="heavy" spc="-4" dirty="0">
                <a:solidFill>
                  <a:srgbClr val="009999"/>
                </a:solidFill>
                <a:latin typeface="Verdana"/>
                <a:cs typeface="Verdana"/>
              </a:rPr>
              <a:t>la</a:t>
            </a:r>
            <a:r>
              <a:rPr sz="1000" b="1" u="heavy" spc="0" dirty="0">
                <a:solidFill>
                  <a:srgbClr val="009999"/>
                </a:solidFill>
                <a:latin typeface="Verdana"/>
                <a:cs typeface="Verdana"/>
              </a:rPr>
              <a:t>vo</a:t>
            </a:r>
            <a:r>
              <a:rPr sz="1000" b="1" u="heavy" spc="-4" dirty="0">
                <a:solidFill>
                  <a:srgbClr val="009999"/>
                </a:solidFill>
                <a:latin typeface="Verdana"/>
                <a:cs typeface="Verdana"/>
              </a:rPr>
              <a:t>ra</a:t>
            </a:r>
            <a:r>
              <a:rPr sz="1000" b="1" u="heavy" spc="0" dirty="0">
                <a:solidFill>
                  <a:srgbClr val="009999"/>
                </a:solidFill>
                <a:latin typeface="Verdana"/>
                <a:cs typeface="Verdana"/>
              </a:rPr>
              <a:t>to</a:t>
            </a:r>
            <a:r>
              <a:rPr sz="1000" b="1" u="heavy" spc="-4" dirty="0">
                <a:solidFill>
                  <a:srgbClr val="009999"/>
                </a:solidFill>
                <a:latin typeface="Verdana"/>
                <a:cs typeface="Verdana"/>
              </a:rPr>
              <a:t>ri</a:t>
            </a:r>
            <a:r>
              <a:rPr sz="1000" b="1" u="heavy" spc="0" dirty="0">
                <a:solidFill>
                  <a:srgbClr val="009999"/>
                </a:solidFill>
                <a:latin typeface="Verdana"/>
                <a:cs typeface="Verdana"/>
              </a:rPr>
              <a:t>;</a:t>
            </a:r>
            <a:endParaRPr sz="1000">
              <a:latin typeface="Verdana"/>
              <a:cs typeface="Verdana"/>
            </a:endParaRPr>
          </a:p>
        </p:txBody>
      </p:sp>
      <p:sp>
        <p:nvSpPr>
          <p:cNvPr id="3" name="object 3"/>
          <p:cNvSpPr txBox="1"/>
          <p:nvPr/>
        </p:nvSpPr>
        <p:spPr>
          <a:xfrm>
            <a:off x="1537093" y="6009140"/>
            <a:ext cx="3679420" cy="151891"/>
          </a:xfrm>
          <a:prstGeom prst="rect">
            <a:avLst/>
          </a:prstGeom>
        </p:spPr>
        <p:txBody>
          <a:bodyPr wrap="square" lIns="0" tIns="0" rIns="0" bIns="0" rtlCol="0">
            <a:noAutofit/>
          </a:bodyPr>
          <a:lstStyle/>
          <a:p>
            <a:pPr marL="12700">
              <a:lnSpc>
                <a:spcPts val="1135"/>
              </a:lnSpc>
              <a:spcBef>
                <a:spcPts val="56"/>
              </a:spcBef>
            </a:pPr>
            <a:r>
              <a:rPr sz="1000" spc="0" dirty="0">
                <a:latin typeface="Verdana"/>
                <a:cs typeface="Verdana"/>
              </a:rPr>
              <a:t>f</a:t>
            </a:r>
            <a:r>
              <a:rPr sz="1000" spc="-4" dirty="0">
                <a:latin typeface="Verdana"/>
                <a:cs typeface="Verdana"/>
              </a:rPr>
              <a:t>or</a:t>
            </a:r>
            <a:r>
              <a:rPr sz="1000" spc="4" dirty="0">
                <a:latin typeface="Verdana"/>
                <a:cs typeface="Verdana"/>
              </a:rPr>
              <a:t>n</a:t>
            </a:r>
            <a:r>
              <a:rPr sz="1000" spc="14" dirty="0">
                <a:latin typeface="Verdana"/>
                <a:cs typeface="Verdana"/>
              </a:rPr>
              <a:t>i</a:t>
            </a:r>
            <a:r>
              <a:rPr sz="1000" spc="-4" dirty="0">
                <a:latin typeface="Verdana"/>
                <a:cs typeface="Verdana"/>
              </a:rPr>
              <a:t>sc</a:t>
            </a:r>
            <a:r>
              <a:rPr sz="1000" spc="0" dirty="0">
                <a:latin typeface="Verdana"/>
                <a:cs typeface="Verdana"/>
              </a:rPr>
              <a:t>e</a:t>
            </a:r>
            <a:r>
              <a:rPr sz="1000" spc="90" dirty="0">
                <a:latin typeface="Times New Roman"/>
                <a:cs typeface="Times New Roman"/>
              </a:rPr>
              <a:t> </a:t>
            </a:r>
            <a:r>
              <a:rPr sz="1000" spc="0" dirty="0">
                <a:latin typeface="Verdana"/>
                <a:cs typeface="Verdana"/>
              </a:rPr>
              <a:t>ai</a:t>
            </a:r>
            <a:r>
              <a:rPr sz="1000" spc="91" dirty="0">
                <a:latin typeface="Times New Roman"/>
                <a:cs typeface="Times New Roman"/>
              </a:rPr>
              <a:t> </a:t>
            </a:r>
            <a:r>
              <a:rPr sz="1000" spc="14" dirty="0">
                <a:latin typeface="Verdana"/>
                <a:cs typeface="Verdana"/>
              </a:rPr>
              <a:t>l</a:t>
            </a:r>
            <a:r>
              <a:rPr sz="1000" spc="0" dirty="0">
                <a:latin typeface="Verdana"/>
                <a:cs typeface="Verdana"/>
              </a:rPr>
              <a:t>av</a:t>
            </a:r>
            <a:r>
              <a:rPr sz="1000" spc="-4" dirty="0">
                <a:latin typeface="Verdana"/>
                <a:cs typeface="Verdana"/>
              </a:rPr>
              <a:t>or</a:t>
            </a:r>
            <a:r>
              <a:rPr sz="1000" spc="0" dirty="0">
                <a:latin typeface="Verdana"/>
                <a:cs typeface="Verdana"/>
              </a:rPr>
              <a:t>a</a:t>
            </a:r>
            <a:r>
              <a:rPr sz="1000" spc="4" dirty="0">
                <a:latin typeface="Verdana"/>
                <a:cs typeface="Verdana"/>
              </a:rPr>
              <a:t>t</a:t>
            </a:r>
            <a:r>
              <a:rPr sz="1000" spc="-4" dirty="0">
                <a:latin typeface="Verdana"/>
                <a:cs typeface="Verdana"/>
              </a:rPr>
              <a:t>or</a:t>
            </a:r>
            <a:r>
              <a:rPr sz="1000" spc="0" dirty="0">
                <a:latin typeface="Verdana"/>
                <a:cs typeface="Verdana"/>
              </a:rPr>
              <a:t>i</a:t>
            </a:r>
            <a:r>
              <a:rPr sz="1000" spc="87" dirty="0">
                <a:latin typeface="Times New Roman"/>
                <a:cs typeface="Times New Roman"/>
              </a:rPr>
              <a:t> </a:t>
            </a:r>
            <a:r>
              <a:rPr sz="1000" spc="14" dirty="0">
                <a:latin typeface="Verdana"/>
                <a:cs typeface="Verdana"/>
              </a:rPr>
              <a:t>l</a:t>
            </a:r>
            <a:r>
              <a:rPr sz="1000" spc="0" dirty="0">
                <a:latin typeface="Verdana"/>
                <a:cs typeface="Verdana"/>
              </a:rPr>
              <a:t>e</a:t>
            </a:r>
            <a:r>
              <a:rPr sz="1000" spc="86" dirty="0">
                <a:latin typeface="Times New Roman"/>
                <a:cs typeface="Times New Roman"/>
              </a:rPr>
              <a:t> </a:t>
            </a:r>
            <a:r>
              <a:rPr sz="1000" spc="14" dirty="0">
                <a:latin typeface="Verdana"/>
                <a:cs typeface="Verdana"/>
              </a:rPr>
              <a:t>i</a:t>
            </a:r>
            <a:r>
              <a:rPr sz="1000" spc="4" dirty="0">
                <a:latin typeface="Verdana"/>
                <a:cs typeface="Verdana"/>
              </a:rPr>
              <a:t>n</a:t>
            </a:r>
            <a:r>
              <a:rPr sz="1000" spc="0" dirty="0">
                <a:latin typeface="Verdana"/>
                <a:cs typeface="Verdana"/>
              </a:rPr>
              <a:t>f</a:t>
            </a:r>
            <a:r>
              <a:rPr sz="1000" spc="-4" dirty="0">
                <a:latin typeface="Verdana"/>
                <a:cs typeface="Verdana"/>
              </a:rPr>
              <a:t>or</a:t>
            </a:r>
            <a:r>
              <a:rPr sz="1000" spc="4" dirty="0">
                <a:latin typeface="Verdana"/>
                <a:cs typeface="Verdana"/>
              </a:rPr>
              <a:t>m</a:t>
            </a:r>
            <a:r>
              <a:rPr sz="1000" spc="0" dirty="0">
                <a:latin typeface="Verdana"/>
                <a:cs typeface="Verdana"/>
              </a:rPr>
              <a:t>a</a:t>
            </a:r>
            <a:r>
              <a:rPr sz="1000" spc="4" dirty="0">
                <a:latin typeface="Verdana"/>
                <a:cs typeface="Verdana"/>
              </a:rPr>
              <a:t>z</a:t>
            </a:r>
            <a:r>
              <a:rPr sz="1000" spc="14" dirty="0">
                <a:latin typeface="Verdana"/>
                <a:cs typeface="Verdana"/>
              </a:rPr>
              <a:t>i</a:t>
            </a:r>
            <a:r>
              <a:rPr sz="1000" spc="-4" dirty="0">
                <a:latin typeface="Verdana"/>
                <a:cs typeface="Verdana"/>
              </a:rPr>
              <a:t>o</a:t>
            </a:r>
            <a:r>
              <a:rPr sz="1000" spc="4" dirty="0">
                <a:latin typeface="Verdana"/>
                <a:cs typeface="Verdana"/>
              </a:rPr>
              <a:t>n</a:t>
            </a:r>
            <a:r>
              <a:rPr sz="1000" spc="0" dirty="0">
                <a:latin typeface="Verdana"/>
                <a:cs typeface="Verdana"/>
              </a:rPr>
              <a:t>i</a:t>
            </a:r>
            <a:r>
              <a:rPr sz="1000" spc="53" dirty="0">
                <a:latin typeface="Times New Roman"/>
                <a:cs typeface="Times New Roman"/>
              </a:rPr>
              <a:t> </a:t>
            </a:r>
            <a:r>
              <a:rPr sz="1000" spc="4" dirty="0">
                <a:latin typeface="Verdana"/>
                <a:cs typeface="Verdana"/>
              </a:rPr>
              <a:t>d</a:t>
            </a:r>
            <a:r>
              <a:rPr sz="1000" spc="0" dirty="0">
                <a:latin typeface="Verdana"/>
                <a:cs typeface="Verdana"/>
              </a:rPr>
              <a:t>i</a:t>
            </a:r>
            <a:r>
              <a:rPr sz="1000" spc="91" dirty="0">
                <a:latin typeface="Times New Roman"/>
                <a:cs typeface="Times New Roman"/>
              </a:rPr>
              <a:t> </a:t>
            </a:r>
            <a:r>
              <a:rPr sz="1000" spc="-4" dirty="0">
                <a:latin typeface="Verdana"/>
                <a:cs typeface="Verdana"/>
              </a:rPr>
              <a:t>c</a:t>
            </a:r>
            <a:r>
              <a:rPr sz="1000" spc="4" dirty="0">
                <a:latin typeface="Verdana"/>
                <a:cs typeface="Verdana"/>
              </a:rPr>
              <a:t>u</a:t>
            </a:r>
            <a:r>
              <a:rPr sz="1000" spc="0" dirty="0">
                <a:latin typeface="Verdana"/>
                <a:cs typeface="Verdana"/>
              </a:rPr>
              <a:t>i</a:t>
            </a:r>
            <a:r>
              <a:rPr sz="1000" spc="100" dirty="0">
                <a:latin typeface="Times New Roman"/>
                <a:cs typeface="Times New Roman"/>
              </a:rPr>
              <a:t> </a:t>
            </a:r>
            <a:r>
              <a:rPr sz="1000" spc="0" dirty="0">
                <a:latin typeface="Verdana"/>
                <a:cs typeface="Verdana"/>
              </a:rPr>
              <a:t>a</a:t>
            </a:r>
            <a:r>
              <a:rPr sz="1000" spc="14" dirty="0">
                <a:latin typeface="Verdana"/>
                <a:cs typeface="Verdana"/>
              </a:rPr>
              <a:t>ll</a:t>
            </a:r>
            <a:r>
              <a:rPr sz="1000" spc="-4" dirty="0">
                <a:latin typeface="Verdana"/>
                <a:cs typeface="Verdana"/>
              </a:rPr>
              <a:t>’</a:t>
            </a:r>
            <a:r>
              <a:rPr sz="1000" spc="0" dirty="0">
                <a:latin typeface="Verdana"/>
                <a:cs typeface="Verdana"/>
              </a:rPr>
              <a:t>a</a:t>
            </a:r>
            <a:r>
              <a:rPr sz="1000" spc="-4" dirty="0">
                <a:latin typeface="Verdana"/>
                <a:cs typeface="Verdana"/>
              </a:rPr>
              <a:t>r</a:t>
            </a:r>
            <a:r>
              <a:rPr sz="1000" spc="4" dirty="0">
                <a:latin typeface="Verdana"/>
                <a:cs typeface="Verdana"/>
              </a:rPr>
              <a:t>t</a:t>
            </a:r>
            <a:r>
              <a:rPr sz="1000" spc="14" dirty="0">
                <a:latin typeface="Verdana"/>
                <a:cs typeface="Verdana"/>
              </a:rPr>
              <a:t>i</a:t>
            </a:r>
            <a:r>
              <a:rPr sz="1000" spc="-4" dirty="0">
                <a:latin typeface="Verdana"/>
                <a:cs typeface="Verdana"/>
              </a:rPr>
              <a:t>co</a:t>
            </a:r>
            <a:r>
              <a:rPr sz="1000" spc="14" dirty="0">
                <a:latin typeface="Verdana"/>
                <a:cs typeface="Verdana"/>
              </a:rPr>
              <a:t>l</a:t>
            </a:r>
            <a:r>
              <a:rPr sz="1000" spc="0" dirty="0">
                <a:latin typeface="Verdana"/>
                <a:cs typeface="Verdana"/>
              </a:rPr>
              <a:t>o</a:t>
            </a:r>
            <a:r>
              <a:rPr sz="1000" spc="28" dirty="0">
                <a:latin typeface="Times New Roman"/>
                <a:cs typeface="Times New Roman"/>
              </a:rPr>
              <a:t> </a:t>
            </a:r>
            <a:r>
              <a:rPr sz="1000" spc="4" dirty="0">
                <a:latin typeface="Verdana"/>
                <a:cs typeface="Verdana"/>
              </a:rPr>
              <a:t>36</a:t>
            </a:r>
            <a:r>
              <a:rPr sz="1000" spc="0" dirty="0">
                <a:latin typeface="Verdana"/>
                <a:cs typeface="Verdana"/>
              </a:rPr>
              <a:t>.</a:t>
            </a:r>
            <a:endParaRPr sz="1000">
              <a:latin typeface="Verdana"/>
              <a:cs typeface="Verdana"/>
            </a:endParaRPr>
          </a:p>
        </p:txBody>
      </p:sp>
      <p:sp>
        <p:nvSpPr>
          <p:cNvPr id="2" name="object 2"/>
          <p:cNvSpPr txBox="1"/>
          <p:nvPr/>
        </p:nvSpPr>
        <p:spPr>
          <a:xfrm>
            <a:off x="5590755" y="648205"/>
            <a:ext cx="84502" cy="152400"/>
          </a:xfrm>
          <a:prstGeom prst="rect">
            <a:avLst/>
          </a:prstGeom>
        </p:spPr>
        <p:txBody>
          <a:bodyPr wrap="square" lIns="0" tIns="0" rIns="0" bIns="0" rtlCol="0">
            <a:noAutofit/>
          </a:bodyPr>
          <a:lstStyle/>
          <a:p>
            <a:pPr marL="25400">
              <a:lnSpc>
                <a:spcPts val="1000"/>
              </a:lnSpc>
            </a:pPr>
            <a:endParaRPr sz="1000"/>
          </a:p>
        </p:txBody>
      </p:sp>
      <p:sp>
        <p:nvSpPr>
          <p:cNvPr id="25" name="Rettangolo 24">
            <a:extLst>
              <a:ext uri="{FF2B5EF4-FFF2-40B4-BE49-F238E27FC236}">
                <a16:creationId xmlns:a16="http://schemas.microsoft.com/office/drawing/2014/main" id="{21D8A4D6-9D13-4174-B076-58BA7DC8EC51}"/>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26" name="Immagine 25">
            <a:extLst>
              <a:ext uri="{FF2B5EF4-FFF2-40B4-BE49-F238E27FC236}">
                <a16:creationId xmlns:a16="http://schemas.microsoft.com/office/drawing/2014/main" id="{A76A2470-7C82-4277-82D8-79A4D5649F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21" y="6601149"/>
            <a:ext cx="992445" cy="906433"/>
          </a:xfrm>
          <a:prstGeom prst="rect">
            <a:avLst/>
          </a:prstGeom>
        </p:spPr>
      </p:pic>
      <p:pic>
        <p:nvPicPr>
          <p:cNvPr id="27" name="Immagine 26">
            <a:extLst>
              <a:ext uri="{FF2B5EF4-FFF2-40B4-BE49-F238E27FC236}">
                <a16:creationId xmlns:a16="http://schemas.microsoft.com/office/drawing/2014/main" id="{28708EA0-A072-442D-896E-A6D319573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28" name="Picture 5" descr="logo nuovo-2">
            <a:extLst>
              <a:ext uri="{FF2B5EF4-FFF2-40B4-BE49-F238E27FC236}">
                <a16:creationId xmlns:a16="http://schemas.microsoft.com/office/drawing/2014/main" id="{B78BB05F-0C74-40FE-B2CE-ED68B2AAE8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372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C023527B-1AC2-45A5-A6F0-D3B93E5748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1FEE52A5-7D9B-4BD1-A939-888543B9AF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478" y="2692660"/>
            <a:ext cx="3810000" cy="3810000"/>
          </a:xfrm>
          <a:prstGeom prst="rect">
            <a:avLst/>
          </a:prstGeom>
        </p:spPr>
      </p:pic>
      <p:sp>
        <p:nvSpPr>
          <p:cNvPr id="11" name="Fumetto: ovale 10">
            <a:extLst>
              <a:ext uri="{FF2B5EF4-FFF2-40B4-BE49-F238E27FC236}">
                <a16:creationId xmlns:a16="http://schemas.microsoft.com/office/drawing/2014/main" id="{657D10C2-C406-40C5-9C8C-F2786DEBB126}"/>
              </a:ext>
            </a:extLst>
          </p:cNvPr>
          <p:cNvSpPr/>
          <p:nvPr/>
        </p:nvSpPr>
        <p:spPr>
          <a:xfrm>
            <a:off x="3365500" y="120650"/>
            <a:ext cx="4610100" cy="230164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La prima domanda è: ma in mezzo a tutto questo  susseguirsi di «norme» emergenziali , quali debbo seguire? Come posso continuare a fare un lavoro « sicuro»?</a:t>
            </a:r>
          </a:p>
        </p:txBody>
      </p:sp>
      <p:sp>
        <p:nvSpPr>
          <p:cNvPr id="12" name="CasellaDiTesto 11">
            <a:extLst>
              <a:ext uri="{FF2B5EF4-FFF2-40B4-BE49-F238E27FC236}">
                <a16:creationId xmlns:a16="http://schemas.microsoft.com/office/drawing/2014/main" id="{ADC57828-EAAC-43EE-AE01-E5ED843AE48F}"/>
              </a:ext>
            </a:extLst>
          </p:cNvPr>
          <p:cNvSpPr txBox="1"/>
          <p:nvPr/>
        </p:nvSpPr>
        <p:spPr>
          <a:xfrm>
            <a:off x="5981915" y="3781371"/>
            <a:ext cx="184731" cy="1200329"/>
          </a:xfrm>
          <a:prstGeom prst="rect">
            <a:avLst/>
          </a:prstGeom>
          <a:noFill/>
        </p:spPr>
        <p:txBody>
          <a:bodyPr wrap="none" rtlCol="0">
            <a:spAutoFit/>
          </a:bodyPr>
          <a:lstStyle/>
          <a:p>
            <a:endParaRPr lang="it-IT" dirty="0"/>
          </a:p>
          <a:p>
            <a:endParaRPr lang="it-IT" dirty="0"/>
          </a:p>
          <a:p>
            <a:endParaRPr lang="it-IT" dirty="0"/>
          </a:p>
          <a:p>
            <a:endParaRPr lang="it-IT" dirty="0"/>
          </a:p>
        </p:txBody>
      </p:sp>
      <p:sp>
        <p:nvSpPr>
          <p:cNvPr id="2" name="Rettangolo 1">
            <a:extLst>
              <a:ext uri="{FF2B5EF4-FFF2-40B4-BE49-F238E27FC236}">
                <a16:creationId xmlns:a16="http://schemas.microsoft.com/office/drawing/2014/main" id="{5649774B-0A31-4C4C-A4D8-74EB17F3B449}"/>
              </a:ext>
            </a:extLst>
          </p:cNvPr>
          <p:cNvSpPr/>
          <p:nvPr/>
        </p:nvSpPr>
        <p:spPr>
          <a:xfrm>
            <a:off x="5956300" y="3924335"/>
            <a:ext cx="3306634"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BELLA DOMANDA!!!</a:t>
            </a:r>
          </a:p>
        </p:txBody>
      </p:sp>
    </p:spTree>
    <p:extLst>
      <p:ext uri="{BB962C8B-B14F-4D97-AF65-F5344CB8AC3E}">
        <p14:creationId xmlns:p14="http://schemas.microsoft.com/office/powerpoint/2010/main" val="21346945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2"/>
          <p:cNvSpPr/>
          <p:nvPr/>
        </p:nvSpPr>
        <p:spPr>
          <a:xfrm>
            <a:off x="4555109" y="3201924"/>
            <a:ext cx="2016252" cy="1801368"/>
          </a:xfrm>
          <a:custGeom>
            <a:avLst/>
            <a:gdLst/>
            <a:ahLst/>
            <a:cxnLst/>
            <a:rect l="l" t="t" r="r" b="b"/>
            <a:pathLst>
              <a:path w="2016252" h="1801368">
                <a:moveTo>
                  <a:pt x="0" y="900684"/>
                </a:moveTo>
                <a:lnTo>
                  <a:pt x="3340" y="974471"/>
                </a:lnTo>
                <a:lnTo>
                  <a:pt x="13187" y="1046631"/>
                </a:lnTo>
                <a:lnTo>
                  <a:pt x="29281" y="1116930"/>
                </a:lnTo>
                <a:lnTo>
                  <a:pt x="51364" y="1185135"/>
                </a:lnTo>
                <a:lnTo>
                  <a:pt x="79176" y="1251013"/>
                </a:lnTo>
                <a:lnTo>
                  <a:pt x="112457" y="1314331"/>
                </a:lnTo>
                <a:lnTo>
                  <a:pt x="150948" y="1374855"/>
                </a:lnTo>
                <a:lnTo>
                  <a:pt x="194389" y="1432352"/>
                </a:lnTo>
                <a:lnTo>
                  <a:pt x="242521" y="1486590"/>
                </a:lnTo>
                <a:lnTo>
                  <a:pt x="295084" y="1537334"/>
                </a:lnTo>
                <a:lnTo>
                  <a:pt x="351819" y="1584353"/>
                </a:lnTo>
                <a:lnTo>
                  <a:pt x="412467" y="1627412"/>
                </a:lnTo>
                <a:lnTo>
                  <a:pt x="476768" y="1666279"/>
                </a:lnTo>
                <a:lnTo>
                  <a:pt x="544462" y="1700719"/>
                </a:lnTo>
                <a:lnTo>
                  <a:pt x="615291" y="1730502"/>
                </a:lnTo>
                <a:lnTo>
                  <a:pt x="688994" y="1755391"/>
                </a:lnTo>
                <a:lnTo>
                  <a:pt x="765312" y="1775156"/>
                </a:lnTo>
                <a:lnTo>
                  <a:pt x="843986" y="1789563"/>
                </a:lnTo>
                <a:lnTo>
                  <a:pt x="924756" y="1798377"/>
                </a:lnTo>
                <a:lnTo>
                  <a:pt x="1007363" y="1801368"/>
                </a:lnTo>
                <a:lnTo>
                  <a:pt x="1089982" y="1798377"/>
                </a:lnTo>
                <a:lnTo>
                  <a:pt x="1170784" y="1789563"/>
                </a:lnTo>
                <a:lnTo>
                  <a:pt x="1249507" y="1775156"/>
                </a:lnTo>
                <a:lnTo>
                  <a:pt x="1325892" y="1755391"/>
                </a:lnTo>
                <a:lnTo>
                  <a:pt x="1399674" y="1730502"/>
                </a:lnTo>
                <a:lnTo>
                  <a:pt x="1470594" y="1700719"/>
                </a:lnTo>
                <a:lnTo>
                  <a:pt x="1538389" y="1666279"/>
                </a:lnTo>
                <a:lnTo>
                  <a:pt x="1602796" y="1627412"/>
                </a:lnTo>
                <a:lnTo>
                  <a:pt x="1663556" y="1584353"/>
                </a:lnTo>
                <a:lnTo>
                  <a:pt x="1720405" y="1537334"/>
                </a:lnTo>
                <a:lnTo>
                  <a:pt x="1773082" y="1486590"/>
                </a:lnTo>
                <a:lnTo>
                  <a:pt x="1821326" y="1432352"/>
                </a:lnTo>
                <a:lnTo>
                  <a:pt x="1864874" y="1374855"/>
                </a:lnTo>
                <a:lnTo>
                  <a:pt x="1903465" y="1314331"/>
                </a:lnTo>
                <a:lnTo>
                  <a:pt x="1936837" y="1251013"/>
                </a:lnTo>
                <a:lnTo>
                  <a:pt x="1964728" y="1185135"/>
                </a:lnTo>
                <a:lnTo>
                  <a:pt x="1986877" y="1116930"/>
                </a:lnTo>
                <a:lnTo>
                  <a:pt x="2003022" y="1046631"/>
                </a:lnTo>
                <a:lnTo>
                  <a:pt x="2012900" y="974471"/>
                </a:lnTo>
                <a:lnTo>
                  <a:pt x="2016252" y="900683"/>
                </a:lnTo>
                <a:lnTo>
                  <a:pt x="2012900" y="826896"/>
                </a:lnTo>
                <a:lnTo>
                  <a:pt x="2003022" y="754736"/>
                </a:lnTo>
                <a:lnTo>
                  <a:pt x="1986877" y="684437"/>
                </a:lnTo>
                <a:lnTo>
                  <a:pt x="1964728" y="616232"/>
                </a:lnTo>
                <a:lnTo>
                  <a:pt x="1936837" y="550354"/>
                </a:lnTo>
                <a:lnTo>
                  <a:pt x="1903465" y="487036"/>
                </a:lnTo>
                <a:lnTo>
                  <a:pt x="1864874" y="426512"/>
                </a:lnTo>
                <a:lnTo>
                  <a:pt x="1821326" y="369015"/>
                </a:lnTo>
                <a:lnTo>
                  <a:pt x="1773082" y="314777"/>
                </a:lnTo>
                <a:lnTo>
                  <a:pt x="1720405" y="264032"/>
                </a:lnTo>
                <a:lnTo>
                  <a:pt x="1663556" y="217014"/>
                </a:lnTo>
                <a:lnTo>
                  <a:pt x="1602796" y="173955"/>
                </a:lnTo>
                <a:lnTo>
                  <a:pt x="1538389" y="135088"/>
                </a:lnTo>
                <a:lnTo>
                  <a:pt x="1470594" y="100648"/>
                </a:lnTo>
                <a:lnTo>
                  <a:pt x="1399674" y="70865"/>
                </a:lnTo>
                <a:lnTo>
                  <a:pt x="1325892" y="45976"/>
                </a:lnTo>
                <a:lnTo>
                  <a:pt x="1249507" y="26211"/>
                </a:lnTo>
                <a:lnTo>
                  <a:pt x="1170784" y="11804"/>
                </a:lnTo>
                <a:lnTo>
                  <a:pt x="1089982" y="2990"/>
                </a:lnTo>
                <a:lnTo>
                  <a:pt x="1007363" y="0"/>
                </a:lnTo>
                <a:lnTo>
                  <a:pt x="924756" y="2990"/>
                </a:lnTo>
                <a:lnTo>
                  <a:pt x="843986" y="11804"/>
                </a:lnTo>
                <a:lnTo>
                  <a:pt x="765312" y="26211"/>
                </a:lnTo>
                <a:lnTo>
                  <a:pt x="688994" y="45976"/>
                </a:lnTo>
                <a:lnTo>
                  <a:pt x="615291" y="70865"/>
                </a:lnTo>
                <a:lnTo>
                  <a:pt x="544462" y="100648"/>
                </a:lnTo>
                <a:lnTo>
                  <a:pt x="476768" y="135088"/>
                </a:lnTo>
                <a:lnTo>
                  <a:pt x="412467" y="173955"/>
                </a:lnTo>
                <a:lnTo>
                  <a:pt x="351819" y="217014"/>
                </a:lnTo>
                <a:lnTo>
                  <a:pt x="295084" y="264032"/>
                </a:lnTo>
                <a:lnTo>
                  <a:pt x="242521" y="314777"/>
                </a:lnTo>
                <a:lnTo>
                  <a:pt x="194389" y="369015"/>
                </a:lnTo>
                <a:lnTo>
                  <a:pt x="150948" y="426512"/>
                </a:lnTo>
                <a:lnTo>
                  <a:pt x="112457" y="487036"/>
                </a:lnTo>
                <a:lnTo>
                  <a:pt x="79176" y="550354"/>
                </a:lnTo>
                <a:lnTo>
                  <a:pt x="51364" y="616232"/>
                </a:lnTo>
                <a:lnTo>
                  <a:pt x="29281" y="684437"/>
                </a:lnTo>
                <a:lnTo>
                  <a:pt x="13187" y="754736"/>
                </a:lnTo>
                <a:lnTo>
                  <a:pt x="3340" y="826896"/>
                </a:lnTo>
                <a:lnTo>
                  <a:pt x="0" y="900684"/>
                </a:lnTo>
                <a:close/>
              </a:path>
            </a:pathLst>
          </a:custGeom>
          <a:solidFill>
            <a:srgbClr val="BAE0E3"/>
          </a:solidFill>
        </p:spPr>
        <p:txBody>
          <a:bodyPr wrap="square" lIns="0" tIns="0" rIns="0" bIns="0" rtlCol="0">
            <a:noAutofit/>
          </a:bodyPr>
          <a:lstStyle/>
          <a:p>
            <a:endParaRPr/>
          </a:p>
        </p:txBody>
      </p:sp>
      <p:sp>
        <p:nvSpPr>
          <p:cNvPr id="23" name="object 23"/>
          <p:cNvSpPr/>
          <p:nvPr/>
        </p:nvSpPr>
        <p:spPr>
          <a:xfrm>
            <a:off x="4549013" y="3217163"/>
            <a:ext cx="861059" cy="928116"/>
          </a:xfrm>
          <a:custGeom>
            <a:avLst/>
            <a:gdLst/>
            <a:ahLst/>
            <a:cxnLst/>
            <a:rect l="l" t="t" r="r" b="b"/>
            <a:pathLst>
              <a:path w="861059" h="928116">
                <a:moveTo>
                  <a:pt x="10667" y="888492"/>
                </a:moveTo>
                <a:lnTo>
                  <a:pt x="1536" y="888492"/>
                </a:lnTo>
                <a:lnTo>
                  <a:pt x="4571" y="890016"/>
                </a:lnTo>
                <a:lnTo>
                  <a:pt x="9156" y="890016"/>
                </a:lnTo>
                <a:lnTo>
                  <a:pt x="10667" y="908304"/>
                </a:lnTo>
                <a:lnTo>
                  <a:pt x="10667" y="888492"/>
                </a:lnTo>
                <a:close/>
              </a:path>
              <a:path w="861059" h="928116">
                <a:moveTo>
                  <a:pt x="1536" y="886968"/>
                </a:moveTo>
                <a:lnTo>
                  <a:pt x="10667" y="885444"/>
                </a:lnTo>
                <a:lnTo>
                  <a:pt x="10667" y="883920"/>
                </a:lnTo>
                <a:lnTo>
                  <a:pt x="9156" y="880872"/>
                </a:lnTo>
                <a:lnTo>
                  <a:pt x="7619" y="879348"/>
                </a:lnTo>
                <a:lnTo>
                  <a:pt x="10667" y="862584"/>
                </a:lnTo>
                <a:lnTo>
                  <a:pt x="12191" y="839724"/>
                </a:lnTo>
                <a:lnTo>
                  <a:pt x="13715" y="816864"/>
                </a:lnTo>
                <a:lnTo>
                  <a:pt x="15239" y="794004"/>
                </a:lnTo>
                <a:lnTo>
                  <a:pt x="18287" y="771144"/>
                </a:lnTo>
                <a:lnTo>
                  <a:pt x="21335" y="749808"/>
                </a:lnTo>
                <a:lnTo>
                  <a:pt x="25907" y="726948"/>
                </a:lnTo>
                <a:lnTo>
                  <a:pt x="30479" y="705612"/>
                </a:lnTo>
                <a:lnTo>
                  <a:pt x="36575" y="682752"/>
                </a:lnTo>
                <a:lnTo>
                  <a:pt x="42671" y="661416"/>
                </a:lnTo>
                <a:lnTo>
                  <a:pt x="48767" y="640080"/>
                </a:lnTo>
                <a:lnTo>
                  <a:pt x="71627" y="577596"/>
                </a:lnTo>
                <a:lnTo>
                  <a:pt x="89915" y="536448"/>
                </a:lnTo>
                <a:lnTo>
                  <a:pt x="109727" y="496824"/>
                </a:lnTo>
                <a:lnTo>
                  <a:pt x="131076" y="458724"/>
                </a:lnTo>
                <a:lnTo>
                  <a:pt x="155448" y="420624"/>
                </a:lnTo>
                <a:lnTo>
                  <a:pt x="181355" y="385572"/>
                </a:lnTo>
                <a:lnTo>
                  <a:pt x="208787" y="350520"/>
                </a:lnTo>
                <a:lnTo>
                  <a:pt x="239267" y="315468"/>
                </a:lnTo>
                <a:lnTo>
                  <a:pt x="271271" y="283464"/>
                </a:lnTo>
                <a:lnTo>
                  <a:pt x="304800" y="252984"/>
                </a:lnTo>
                <a:lnTo>
                  <a:pt x="338327" y="222504"/>
                </a:lnTo>
                <a:lnTo>
                  <a:pt x="374916" y="195072"/>
                </a:lnTo>
                <a:lnTo>
                  <a:pt x="413016" y="167640"/>
                </a:lnTo>
                <a:lnTo>
                  <a:pt x="452627" y="143256"/>
                </a:lnTo>
                <a:lnTo>
                  <a:pt x="493775" y="120396"/>
                </a:lnTo>
                <a:lnTo>
                  <a:pt x="534936" y="97536"/>
                </a:lnTo>
                <a:lnTo>
                  <a:pt x="579119" y="77724"/>
                </a:lnTo>
                <a:lnTo>
                  <a:pt x="623315" y="60960"/>
                </a:lnTo>
                <a:lnTo>
                  <a:pt x="669035" y="44196"/>
                </a:lnTo>
                <a:lnTo>
                  <a:pt x="714755" y="30480"/>
                </a:lnTo>
                <a:lnTo>
                  <a:pt x="761999" y="18288"/>
                </a:lnTo>
                <a:lnTo>
                  <a:pt x="810767" y="7620"/>
                </a:lnTo>
                <a:lnTo>
                  <a:pt x="861059" y="0"/>
                </a:lnTo>
                <a:lnTo>
                  <a:pt x="760475" y="9144"/>
                </a:lnTo>
                <a:lnTo>
                  <a:pt x="711707" y="21336"/>
                </a:lnTo>
                <a:lnTo>
                  <a:pt x="665988" y="35052"/>
                </a:lnTo>
                <a:lnTo>
                  <a:pt x="618756" y="51816"/>
                </a:lnTo>
                <a:lnTo>
                  <a:pt x="574548" y="70104"/>
                </a:lnTo>
                <a:lnTo>
                  <a:pt x="530351" y="89916"/>
                </a:lnTo>
                <a:lnTo>
                  <a:pt x="489216" y="111252"/>
                </a:lnTo>
                <a:lnTo>
                  <a:pt x="448055" y="135636"/>
                </a:lnTo>
                <a:lnTo>
                  <a:pt x="408431" y="160020"/>
                </a:lnTo>
                <a:lnTo>
                  <a:pt x="368807" y="187452"/>
                </a:lnTo>
                <a:lnTo>
                  <a:pt x="332231" y="214884"/>
                </a:lnTo>
                <a:lnTo>
                  <a:pt x="297179" y="245364"/>
                </a:lnTo>
                <a:lnTo>
                  <a:pt x="263651" y="277368"/>
                </a:lnTo>
                <a:lnTo>
                  <a:pt x="231648" y="309372"/>
                </a:lnTo>
                <a:lnTo>
                  <a:pt x="202691" y="344424"/>
                </a:lnTo>
                <a:lnTo>
                  <a:pt x="173735" y="379476"/>
                </a:lnTo>
                <a:lnTo>
                  <a:pt x="147827" y="416052"/>
                </a:lnTo>
                <a:lnTo>
                  <a:pt x="123456" y="454152"/>
                </a:lnTo>
                <a:lnTo>
                  <a:pt x="100596" y="492252"/>
                </a:lnTo>
                <a:lnTo>
                  <a:pt x="80771" y="533400"/>
                </a:lnTo>
                <a:lnTo>
                  <a:pt x="62496" y="574548"/>
                </a:lnTo>
                <a:lnTo>
                  <a:pt x="45719" y="615696"/>
                </a:lnTo>
                <a:lnTo>
                  <a:pt x="39636" y="637032"/>
                </a:lnTo>
                <a:lnTo>
                  <a:pt x="32016" y="659892"/>
                </a:lnTo>
                <a:lnTo>
                  <a:pt x="27431" y="681228"/>
                </a:lnTo>
                <a:lnTo>
                  <a:pt x="21335" y="702564"/>
                </a:lnTo>
                <a:lnTo>
                  <a:pt x="16776" y="725424"/>
                </a:lnTo>
                <a:lnTo>
                  <a:pt x="12191" y="748284"/>
                </a:lnTo>
                <a:lnTo>
                  <a:pt x="9156" y="769620"/>
                </a:lnTo>
                <a:lnTo>
                  <a:pt x="6095" y="792480"/>
                </a:lnTo>
                <a:lnTo>
                  <a:pt x="3048" y="815340"/>
                </a:lnTo>
                <a:lnTo>
                  <a:pt x="1536" y="838200"/>
                </a:lnTo>
                <a:lnTo>
                  <a:pt x="1536" y="881627"/>
                </a:lnTo>
                <a:lnTo>
                  <a:pt x="3048" y="880872"/>
                </a:lnTo>
                <a:lnTo>
                  <a:pt x="4571" y="880872"/>
                </a:lnTo>
                <a:lnTo>
                  <a:pt x="1536" y="881627"/>
                </a:lnTo>
                <a:lnTo>
                  <a:pt x="1536" y="886968"/>
                </a:lnTo>
                <a:close/>
              </a:path>
              <a:path w="861059" h="928116">
                <a:moveTo>
                  <a:pt x="9156" y="880872"/>
                </a:moveTo>
                <a:lnTo>
                  <a:pt x="10667" y="883920"/>
                </a:lnTo>
                <a:lnTo>
                  <a:pt x="10667" y="862584"/>
                </a:lnTo>
                <a:lnTo>
                  <a:pt x="7619" y="879348"/>
                </a:lnTo>
                <a:lnTo>
                  <a:pt x="9156" y="880872"/>
                </a:lnTo>
                <a:close/>
              </a:path>
              <a:path w="861059" h="928116">
                <a:moveTo>
                  <a:pt x="1536" y="881627"/>
                </a:moveTo>
                <a:lnTo>
                  <a:pt x="4571" y="880872"/>
                </a:lnTo>
                <a:lnTo>
                  <a:pt x="3048" y="880872"/>
                </a:lnTo>
                <a:lnTo>
                  <a:pt x="1536" y="881627"/>
                </a:lnTo>
                <a:close/>
              </a:path>
              <a:path w="861059" h="928116">
                <a:moveTo>
                  <a:pt x="961656" y="-18287"/>
                </a:moveTo>
                <a:lnTo>
                  <a:pt x="935735" y="-16763"/>
                </a:lnTo>
                <a:lnTo>
                  <a:pt x="909827" y="-15239"/>
                </a:lnTo>
                <a:lnTo>
                  <a:pt x="859535" y="-9143"/>
                </a:lnTo>
                <a:lnTo>
                  <a:pt x="809256" y="-1523"/>
                </a:lnTo>
                <a:lnTo>
                  <a:pt x="760475" y="9144"/>
                </a:lnTo>
                <a:lnTo>
                  <a:pt x="861059" y="0"/>
                </a:lnTo>
                <a:lnTo>
                  <a:pt x="911351" y="-6095"/>
                </a:lnTo>
                <a:lnTo>
                  <a:pt x="935735" y="-7619"/>
                </a:lnTo>
                <a:lnTo>
                  <a:pt x="961656" y="-9143"/>
                </a:lnTo>
                <a:lnTo>
                  <a:pt x="987551" y="-9143"/>
                </a:lnTo>
                <a:lnTo>
                  <a:pt x="1013459" y="-10667"/>
                </a:lnTo>
                <a:lnTo>
                  <a:pt x="1039367" y="-9143"/>
                </a:lnTo>
                <a:lnTo>
                  <a:pt x="1065275" y="-9143"/>
                </a:lnTo>
                <a:lnTo>
                  <a:pt x="1091196" y="-7619"/>
                </a:lnTo>
                <a:lnTo>
                  <a:pt x="1117091" y="-4571"/>
                </a:lnTo>
                <a:lnTo>
                  <a:pt x="1167396" y="0"/>
                </a:lnTo>
                <a:lnTo>
                  <a:pt x="1216152" y="7620"/>
                </a:lnTo>
                <a:lnTo>
                  <a:pt x="1264919" y="18288"/>
                </a:lnTo>
                <a:lnTo>
                  <a:pt x="1312176" y="30480"/>
                </a:lnTo>
                <a:lnTo>
                  <a:pt x="1359407" y="44196"/>
                </a:lnTo>
                <a:lnTo>
                  <a:pt x="1405127" y="60960"/>
                </a:lnTo>
                <a:lnTo>
                  <a:pt x="1449336" y="77724"/>
                </a:lnTo>
                <a:lnTo>
                  <a:pt x="1491995" y="97536"/>
                </a:lnTo>
                <a:lnTo>
                  <a:pt x="1534667" y="120396"/>
                </a:lnTo>
                <a:lnTo>
                  <a:pt x="1574291" y="143256"/>
                </a:lnTo>
                <a:lnTo>
                  <a:pt x="1613915" y="167639"/>
                </a:lnTo>
                <a:lnTo>
                  <a:pt x="1652015" y="195072"/>
                </a:lnTo>
                <a:lnTo>
                  <a:pt x="1688591" y="222504"/>
                </a:lnTo>
                <a:lnTo>
                  <a:pt x="1723656" y="252984"/>
                </a:lnTo>
                <a:lnTo>
                  <a:pt x="1757171" y="283464"/>
                </a:lnTo>
                <a:lnTo>
                  <a:pt x="1787652" y="315468"/>
                </a:lnTo>
                <a:lnTo>
                  <a:pt x="1818131" y="350520"/>
                </a:lnTo>
                <a:lnTo>
                  <a:pt x="1845576" y="385572"/>
                </a:lnTo>
                <a:lnTo>
                  <a:pt x="1871471" y="420624"/>
                </a:lnTo>
                <a:lnTo>
                  <a:pt x="1895855" y="458724"/>
                </a:lnTo>
                <a:lnTo>
                  <a:pt x="1918715" y="496824"/>
                </a:lnTo>
                <a:lnTo>
                  <a:pt x="1938527" y="536448"/>
                </a:lnTo>
                <a:lnTo>
                  <a:pt x="1956815" y="577596"/>
                </a:lnTo>
                <a:lnTo>
                  <a:pt x="1972055" y="618744"/>
                </a:lnTo>
                <a:lnTo>
                  <a:pt x="1985772" y="661416"/>
                </a:lnTo>
                <a:lnTo>
                  <a:pt x="1991868" y="682752"/>
                </a:lnTo>
                <a:lnTo>
                  <a:pt x="1996439" y="704088"/>
                </a:lnTo>
                <a:lnTo>
                  <a:pt x="2001011" y="726948"/>
                </a:lnTo>
                <a:lnTo>
                  <a:pt x="2005596" y="748284"/>
                </a:lnTo>
                <a:lnTo>
                  <a:pt x="2008631" y="771144"/>
                </a:lnTo>
                <a:lnTo>
                  <a:pt x="2011679" y="794004"/>
                </a:lnTo>
                <a:lnTo>
                  <a:pt x="2014727" y="816864"/>
                </a:lnTo>
                <a:lnTo>
                  <a:pt x="2016252" y="839724"/>
                </a:lnTo>
                <a:lnTo>
                  <a:pt x="2016252" y="931164"/>
                </a:lnTo>
                <a:lnTo>
                  <a:pt x="2014727" y="954024"/>
                </a:lnTo>
                <a:lnTo>
                  <a:pt x="2011679" y="976884"/>
                </a:lnTo>
                <a:lnTo>
                  <a:pt x="2008631" y="999744"/>
                </a:lnTo>
                <a:lnTo>
                  <a:pt x="2005596" y="1021080"/>
                </a:lnTo>
                <a:lnTo>
                  <a:pt x="2001011" y="1043939"/>
                </a:lnTo>
                <a:lnTo>
                  <a:pt x="1996439" y="1065276"/>
                </a:lnTo>
                <a:lnTo>
                  <a:pt x="1991868" y="1088136"/>
                </a:lnTo>
                <a:lnTo>
                  <a:pt x="1979676" y="1130808"/>
                </a:lnTo>
                <a:lnTo>
                  <a:pt x="1956815" y="1193292"/>
                </a:lnTo>
                <a:lnTo>
                  <a:pt x="1938527" y="1234439"/>
                </a:lnTo>
                <a:lnTo>
                  <a:pt x="1918715" y="1274064"/>
                </a:lnTo>
                <a:lnTo>
                  <a:pt x="1895855" y="1312164"/>
                </a:lnTo>
                <a:lnTo>
                  <a:pt x="1871471" y="1350264"/>
                </a:lnTo>
                <a:lnTo>
                  <a:pt x="1845576" y="1385316"/>
                </a:lnTo>
                <a:lnTo>
                  <a:pt x="1818131" y="1420368"/>
                </a:lnTo>
                <a:lnTo>
                  <a:pt x="1787652" y="1455420"/>
                </a:lnTo>
                <a:lnTo>
                  <a:pt x="1755648" y="1487424"/>
                </a:lnTo>
                <a:lnTo>
                  <a:pt x="1723656" y="1517904"/>
                </a:lnTo>
                <a:lnTo>
                  <a:pt x="1688591" y="1548384"/>
                </a:lnTo>
                <a:lnTo>
                  <a:pt x="1652015" y="1575816"/>
                </a:lnTo>
                <a:lnTo>
                  <a:pt x="1613915" y="1603248"/>
                </a:lnTo>
                <a:lnTo>
                  <a:pt x="1574291" y="1627632"/>
                </a:lnTo>
                <a:lnTo>
                  <a:pt x="1534667" y="1650492"/>
                </a:lnTo>
                <a:lnTo>
                  <a:pt x="1491995" y="1673352"/>
                </a:lnTo>
                <a:lnTo>
                  <a:pt x="1449336" y="1691639"/>
                </a:lnTo>
                <a:lnTo>
                  <a:pt x="1403616" y="1709928"/>
                </a:lnTo>
                <a:lnTo>
                  <a:pt x="1357896" y="1726692"/>
                </a:lnTo>
                <a:lnTo>
                  <a:pt x="1312176" y="1740408"/>
                </a:lnTo>
                <a:lnTo>
                  <a:pt x="1264919" y="1752600"/>
                </a:lnTo>
                <a:lnTo>
                  <a:pt x="1216152" y="1761744"/>
                </a:lnTo>
                <a:lnTo>
                  <a:pt x="1165859" y="1770888"/>
                </a:lnTo>
                <a:lnTo>
                  <a:pt x="1115567" y="1775460"/>
                </a:lnTo>
                <a:lnTo>
                  <a:pt x="1091196" y="1778508"/>
                </a:lnTo>
                <a:lnTo>
                  <a:pt x="1065275" y="1780032"/>
                </a:lnTo>
                <a:lnTo>
                  <a:pt x="961656" y="1780032"/>
                </a:lnTo>
                <a:lnTo>
                  <a:pt x="935735" y="1778508"/>
                </a:lnTo>
                <a:lnTo>
                  <a:pt x="911351" y="1775460"/>
                </a:lnTo>
                <a:lnTo>
                  <a:pt x="861059" y="1770888"/>
                </a:lnTo>
                <a:lnTo>
                  <a:pt x="810767" y="1763268"/>
                </a:lnTo>
                <a:lnTo>
                  <a:pt x="761999" y="1752600"/>
                </a:lnTo>
                <a:lnTo>
                  <a:pt x="714755" y="1740408"/>
                </a:lnTo>
                <a:lnTo>
                  <a:pt x="669035" y="1726692"/>
                </a:lnTo>
                <a:lnTo>
                  <a:pt x="623315" y="1709928"/>
                </a:lnTo>
                <a:lnTo>
                  <a:pt x="579119" y="1691640"/>
                </a:lnTo>
                <a:lnTo>
                  <a:pt x="534936" y="1671828"/>
                </a:lnTo>
                <a:lnTo>
                  <a:pt x="493775" y="1650492"/>
                </a:lnTo>
                <a:lnTo>
                  <a:pt x="452627" y="1627632"/>
                </a:lnTo>
                <a:lnTo>
                  <a:pt x="413016" y="1603248"/>
                </a:lnTo>
                <a:lnTo>
                  <a:pt x="374916" y="1575816"/>
                </a:lnTo>
                <a:lnTo>
                  <a:pt x="338327" y="1548384"/>
                </a:lnTo>
                <a:lnTo>
                  <a:pt x="303275" y="1517904"/>
                </a:lnTo>
                <a:lnTo>
                  <a:pt x="271271" y="1487424"/>
                </a:lnTo>
                <a:lnTo>
                  <a:pt x="239267" y="1453896"/>
                </a:lnTo>
                <a:lnTo>
                  <a:pt x="208787" y="1420368"/>
                </a:lnTo>
                <a:lnTo>
                  <a:pt x="181355" y="1385316"/>
                </a:lnTo>
                <a:lnTo>
                  <a:pt x="155448" y="1348740"/>
                </a:lnTo>
                <a:lnTo>
                  <a:pt x="131076" y="1312164"/>
                </a:lnTo>
                <a:lnTo>
                  <a:pt x="109727" y="1272540"/>
                </a:lnTo>
                <a:lnTo>
                  <a:pt x="88391" y="1232916"/>
                </a:lnTo>
                <a:lnTo>
                  <a:pt x="71627" y="1193292"/>
                </a:lnTo>
                <a:lnTo>
                  <a:pt x="54876" y="1150620"/>
                </a:lnTo>
                <a:lnTo>
                  <a:pt x="48767" y="1130808"/>
                </a:lnTo>
                <a:lnTo>
                  <a:pt x="41148" y="1109472"/>
                </a:lnTo>
                <a:lnTo>
                  <a:pt x="36575" y="1086612"/>
                </a:lnTo>
                <a:lnTo>
                  <a:pt x="30479" y="1065276"/>
                </a:lnTo>
                <a:lnTo>
                  <a:pt x="25907" y="1043940"/>
                </a:lnTo>
                <a:lnTo>
                  <a:pt x="21335" y="1021080"/>
                </a:lnTo>
                <a:lnTo>
                  <a:pt x="18287" y="999744"/>
                </a:lnTo>
                <a:lnTo>
                  <a:pt x="15239" y="976884"/>
                </a:lnTo>
                <a:lnTo>
                  <a:pt x="13715" y="954024"/>
                </a:lnTo>
                <a:lnTo>
                  <a:pt x="12191" y="931164"/>
                </a:lnTo>
                <a:lnTo>
                  <a:pt x="10667" y="908304"/>
                </a:lnTo>
                <a:lnTo>
                  <a:pt x="9156" y="890016"/>
                </a:lnTo>
                <a:lnTo>
                  <a:pt x="4571" y="890016"/>
                </a:lnTo>
                <a:lnTo>
                  <a:pt x="1536" y="888492"/>
                </a:lnTo>
                <a:lnTo>
                  <a:pt x="10667" y="888492"/>
                </a:lnTo>
                <a:lnTo>
                  <a:pt x="10667" y="885444"/>
                </a:lnTo>
                <a:lnTo>
                  <a:pt x="1536" y="886968"/>
                </a:lnTo>
                <a:lnTo>
                  <a:pt x="1536" y="881627"/>
                </a:lnTo>
                <a:lnTo>
                  <a:pt x="0" y="882396"/>
                </a:lnTo>
                <a:lnTo>
                  <a:pt x="0" y="885444"/>
                </a:lnTo>
                <a:lnTo>
                  <a:pt x="1536" y="908304"/>
                </a:lnTo>
                <a:lnTo>
                  <a:pt x="6095" y="890016"/>
                </a:lnTo>
                <a:lnTo>
                  <a:pt x="1536" y="908304"/>
                </a:lnTo>
                <a:lnTo>
                  <a:pt x="1536" y="931164"/>
                </a:lnTo>
                <a:lnTo>
                  <a:pt x="3048" y="955548"/>
                </a:lnTo>
                <a:lnTo>
                  <a:pt x="6095" y="978408"/>
                </a:lnTo>
                <a:lnTo>
                  <a:pt x="9156" y="1001268"/>
                </a:lnTo>
                <a:lnTo>
                  <a:pt x="12191" y="1022604"/>
                </a:lnTo>
                <a:lnTo>
                  <a:pt x="16776" y="1045464"/>
                </a:lnTo>
                <a:lnTo>
                  <a:pt x="21335" y="1068324"/>
                </a:lnTo>
                <a:lnTo>
                  <a:pt x="27431" y="1089660"/>
                </a:lnTo>
                <a:lnTo>
                  <a:pt x="32016" y="1110996"/>
                </a:lnTo>
                <a:lnTo>
                  <a:pt x="39636" y="1133856"/>
                </a:lnTo>
                <a:lnTo>
                  <a:pt x="45719" y="1155192"/>
                </a:lnTo>
                <a:lnTo>
                  <a:pt x="62496" y="1196340"/>
                </a:lnTo>
                <a:lnTo>
                  <a:pt x="80771" y="1237488"/>
                </a:lnTo>
                <a:lnTo>
                  <a:pt x="100596" y="1278636"/>
                </a:lnTo>
                <a:lnTo>
                  <a:pt x="123456" y="1316736"/>
                </a:lnTo>
                <a:lnTo>
                  <a:pt x="147827" y="1354836"/>
                </a:lnTo>
                <a:lnTo>
                  <a:pt x="173735" y="1391412"/>
                </a:lnTo>
                <a:lnTo>
                  <a:pt x="202691" y="1426464"/>
                </a:lnTo>
                <a:lnTo>
                  <a:pt x="231648" y="1461516"/>
                </a:lnTo>
                <a:lnTo>
                  <a:pt x="263651" y="1493520"/>
                </a:lnTo>
                <a:lnTo>
                  <a:pt x="297179" y="1525524"/>
                </a:lnTo>
                <a:lnTo>
                  <a:pt x="333755" y="1556004"/>
                </a:lnTo>
                <a:lnTo>
                  <a:pt x="370331" y="1583436"/>
                </a:lnTo>
                <a:lnTo>
                  <a:pt x="408431" y="1610868"/>
                </a:lnTo>
                <a:lnTo>
                  <a:pt x="448055" y="1635252"/>
                </a:lnTo>
                <a:lnTo>
                  <a:pt x="489216" y="1659636"/>
                </a:lnTo>
                <a:lnTo>
                  <a:pt x="531875" y="1680972"/>
                </a:lnTo>
                <a:lnTo>
                  <a:pt x="574548" y="1700784"/>
                </a:lnTo>
                <a:lnTo>
                  <a:pt x="620267" y="1719072"/>
                </a:lnTo>
                <a:lnTo>
                  <a:pt x="665988" y="1735836"/>
                </a:lnTo>
                <a:lnTo>
                  <a:pt x="713231" y="1749552"/>
                </a:lnTo>
                <a:lnTo>
                  <a:pt x="760475" y="1761744"/>
                </a:lnTo>
                <a:lnTo>
                  <a:pt x="809256" y="1772412"/>
                </a:lnTo>
                <a:lnTo>
                  <a:pt x="859535" y="1780032"/>
                </a:lnTo>
                <a:lnTo>
                  <a:pt x="909827" y="1786128"/>
                </a:lnTo>
                <a:lnTo>
                  <a:pt x="935735" y="1787652"/>
                </a:lnTo>
                <a:lnTo>
                  <a:pt x="961656" y="1789176"/>
                </a:lnTo>
                <a:lnTo>
                  <a:pt x="987551" y="1790700"/>
                </a:lnTo>
                <a:lnTo>
                  <a:pt x="1013459" y="1790700"/>
                </a:lnTo>
                <a:lnTo>
                  <a:pt x="1039367" y="1789176"/>
                </a:lnTo>
                <a:lnTo>
                  <a:pt x="1065275" y="1789176"/>
                </a:lnTo>
                <a:lnTo>
                  <a:pt x="1117091" y="1786128"/>
                </a:lnTo>
                <a:lnTo>
                  <a:pt x="1167396" y="1780032"/>
                </a:lnTo>
                <a:lnTo>
                  <a:pt x="1217675" y="1772412"/>
                </a:lnTo>
                <a:lnTo>
                  <a:pt x="1266456" y="1761744"/>
                </a:lnTo>
                <a:lnTo>
                  <a:pt x="1315211" y="1749552"/>
                </a:lnTo>
                <a:lnTo>
                  <a:pt x="1362455" y="1735836"/>
                </a:lnTo>
                <a:lnTo>
                  <a:pt x="1408175" y="1719072"/>
                </a:lnTo>
                <a:lnTo>
                  <a:pt x="1452371" y="1700784"/>
                </a:lnTo>
                <a:lnTo>
                  <a:pt x="1496567" y="1680972"/>
                </a:lnTo>
                <a:lnTo>
                  <a:pt x="1539239" y="1659636"/>
                </a:lnTo>
                <a:lnTo>
                  <a:pt x="1580388" y="1635252"/>
                </a:lnTo>
                <a:lnTo>
                  <a:pt x="1620011" y="1610868"/>
                </a:lnTo>
                <a:lnTo>
                  <a:pt x="1658111" y="1583436"/>
                </a:lnTo>
                <a:lnTo>
                  <a:pt x="1694688" y="1556004"/>
                </a:lnTo>
                <a:lnTo>
                  <a:pt x="1729739" y="1525524"/>
                </a:lnTo>
                <a:lnTo>
                  <a:pt x="1763267" y="1493520"/>
                </a:lnTo>
                <a:lnTo>
                  <a:pt x="1795271" y="1461516"/>
                </a:lnTo>
                <a:lnTo>
                  <a:pt x="1825752" y="1426464"/>
                </a:lnTo>
                <a:lnTo>
                  <a:pt x="1853196" y="1391412"/>
                </a:lnTo>
                <a:lnTo>
                  <a:pt x="1879091" y="1354836"/>
                </a:lnTo>
                <a:lnTo>
                  <a:pt x="1904999" y="1316736"/>
                </a:lnTo>
                <a:lnTo>
                  <a:pt x="1926335" y="1277112"/>
                </a:lnTo>
                <a:lnTo>
                  <a:pt x="1946148" y="1237488"/>
                </a:lnTo>
                <a:lnTo>
                  <a:pt x="1964435" y="1196339"/>
                </a:lnTo>
                <a:lnTo>
                  <a:pt x="1981199" y="1155192"/>
                </a:lnTo>
                <a:lnTo>
                  <a:pt x="1994915" y="1110996"/>
                </a:lnTo>
                <a:lnTo>
                  <a:pt x="2001011" y="1089660"/>
                </a:lnTo>
                <a:lnTo>
                  <a:pt x="2005596" y="1068324"/>
                </a:lnTo>
                <a:lnTo>
                  <a:pt x="2010155" y="1045464"/>
                </a:lnTo>
                <a:lnTo>
                  <a:pt x="2014727" y="1022604"/>
                </a:lnTo>
                <a:lnTo>
                  <a:pt x="2017776" y="1001268"/>
                </a:lnTo>
                <a:lnTo>
                  <a:pt x="2020836" y="978408"/>
                </a:lnTo>
                <a:lnTo>
                  <a:pt x="2023872" y="955548"/>
                </a:lnTo>
                <a:lnTo>
                  <a:pt x="2025395" y="931164"/>
                </a:lnTo>
                <a:lnTo>
                  <a:pt x="2026919" y="908304"/>
                </a:lnTo>
                <a:lnTo>
                  <a:pt x="2026919" y="885444"/>
                </a:lnTo>
                <a:lnTo>
                  <a:pt x="2025395" y="861060"/>
                </a:lnTo>
                <a:lnTo>
                  <a:pt x="2025395" y="838200"/>
                </a:lnTo>
                <a:lnTo>
                  <a:pt x="2023872" y="815339"/>
                </a:lnTo>
                <a:lnTo>
                  <a:pt x="2020836" y="792480"/>
                </a:lnTo>
                <a:lnTo>
                  <a:pt x="2017776" y="769620"/>
                </a:lnTo>
                <a:lnTo>
                  <a:pt x="2014727" y="746760"/>
                </a:lnTo>
                <a:lnTo>
                  <a:pt x="2010155" y="725424"/>
                </a:lnTo>
                <a:lnTo>
                  <a:pt x="2005596" y="702564"/>
                </a:lnTo>
                <a:lnTo>
                  <a:pt x="2001011" y="681227"/>
                </a:lnTo>
                <a:lnTo>
                  <a:pt x="1994915" y="658368"/>
                </a:lnTo>
                <a:lnTo>
                  <a:pt x="1987295" y="637032"/>
                </a:lnTo>
                <a:lnTo>
                  <a:pt x="1981199" y="615696"/>
                </a:lnTo>
                <a:lnTo>
                  <a:pt x="1964435" y="573024"/>
                </a:lnTo>
                <a:lnTo>
                  <a:pt x="1946148" y="533400"/>
                </a:lnTo>
                <a:lnTo>
                  <a:pt x="1926335" y="492252"/>
                </a:lnTo>
                <a:lnTo>
                  <a:pt x="1903475" y="454152"/>
                </a:lnTo>
                <a:lnTo>
                  <a:pt x="1879091" y="416052"/>
                </a:lnTo>
                <a:lnTo>
                  <a:pt x="1853196" y="379475"/>
                </a:lnTo>
                <a:lnTo>
                  <a:pt x="1825752" y="342900"/>
                </a:lnTo>
                <a:lnTo>
                  <a:pt x="1795271" y="309372"/>
                </a:lnTo>
                <a:lnTo>
                  <a:pt x="1763267" y="275844"/>
                </a:lnTo>
                <a:lnTo>
                  <a:pt x="1729739" y="245364"/>
                </a:lnTo>
                <a:lnTo>
                  <a:pt x="1694688" y="214884"/>
                </a:lnTo>
                <a:lnTo>
                  <a:pt x="1658111" y="187452"/>
                </a:lnTo>
                <a:lnTo>
                  <a:pt x="1620011" y="160020"/>
                </a:lnTo>
                <a:lnTo>
                  <a:pt x="1580388" y="135636"/>
                </a:lnTo>
                <a:lnTo>
                  <a:pt x="1539239" y="111252"/>
                </a:lnTo>
                <a:lnTo>
                  <a:pt x="1496567" y="89916"/>
                </a:lnTo>
                <a:lnTo>
                  <a:pt x="1452371" y="70104"/>
                </a:lnTo>
                <a:lnTo>
                  <a:pt x="1408175" y="51816"/>
                </a:lnTo>
                <a:lnTo>
                  <a:pt x="1362455" y="35052"/>
                </a:lnTo>
                <a:lnTo>
                  <a:pt x="1315211" y="21336"/>
                </a:lnTo>
                <a:lnTo>
                  <a:pt x="1266456" y="9144"/>
                </a:lnTo>
                <a:lnTo>
                  <a:pt x="1217675" y="-1523"/>
                </a:lnTo>
                <a:lnTo>
                  <a:pt x="1167396" y="-9143"/>
                </a:lnTo>
                <a:lnTo>
                  <a:pt x="1117091" y="-15239"/>
                </a:lnTo>
                <a:lnTo>
                  <a:pt x="1065275" y="-18287"/>
                </a:lnTo>
                <a:lnTo>
                  <a:pt x="1039367" y="-19811"/>
                </a:lnTo>
                <a:lnTo>
                  <a:pt x="987551" y="-19811"/>
                </a:lnTo>
                <a:lnTo>
                  <a:pt x="961656" y="-18287"/>
                </a:lnTo>
                <a:close/>
              </a:path>
            </a:pathLst>
          </a:custGeom>
          <a:solidFill>
            <a:srgbClr val="000000"/>
          </a:solidFill>
        </p:spPr>
        <p:txBody>
          <a:bodyPr wrap="square" lIns="0" tIns="0" rIns="0" bIns="0" rtlCol="0">
            <a:noAutofit/>
          </a:bodyPr>
          <a:lstStyle/>
          <a:p>
            <a:endParaRPr/>
          </a:p>
        </p:txBody>
      </p:sp>
      <p:sp>
        <p:nvSpPr>
          <p:cNvPr id="24" name="object 24"/>
          <p:cNvSpPr/>
          <p:nvPr/>
        </p:nvSpPr>
        <p:spPr>
          <a:xfrm>
            <a:off x="4122293" y="2625852"/>
            <a:ext cx="867155" cy="940308"/>
          </a:xfrm>
          <a:custGeom>
            <a:avLst/>
            <a:gdLst/>
            <a:ahLst/>
            <a:cxnLst/>
            <a:rect l="l" t="t" r="r" b="b"/>
            <a:pathLst>
              <a:path w="867155" h="940308">
                <a:moveTo>
                  <a:pt x="55781" y="53449"/>
                </a:moveTo>
                <a:lnTo>
                  <a:pt x="80772" y="30479"/>
                </a:lnTo>
                <a:lnTo>
                  <a:pt x="0" y="0"/>
                </a:lnTo>
                <a:lnTo>
                  <a:pt x="24396" y="82295"/>
                </a:lnTo>
                <a:lnTo>
                  <a:pt x="48623" y="60028"/>
                </a:lnTo>
                <a:lnTo>
                  <a:pt x="39636" y="50291"/>
                </a:lnTo>
                <a:lnTo>
                  <a:pt x="47256" y="44195"/>
                </a:lnTo>
                <a:lnTo>
                  <a:pt x="55781" y="53449"/>
                </a:lnTo>
                <a:close/>
              </a:path>
              <a:path w="867155" h="940308">
                <a:moveTo>
                  <a:pt x="47256" y="44195"/>
                </a:moveTo>
                <a:lnTo>
                  <a:pt x="39636" y="50291"/>
                </a:lnTo>
                <a:lnTo>
                  <a:pt x="48623" y="60028"/>
                </a:lnTo>
                <a:lnTo>
                  <a:pt x="861060" y="940308"/>
                </a:lnTo>
                <a:lnTo>
                  <a:pt x="867155" y="934212"/>
                </a:lnTo>
                <a:lnTo>
                  <a:pt x="55781" y="53449"/>
                </a:lnTo>
                <a:lnTo>
                  <a:pt x="47256" y="44195"/>
                </a:lnTo>
                <a:close/>
              </a:path>
            </a:pathLst>
          </a:custGeom>
          <a:solidFill>
            <a:srgbClr val="000000"/>
          </a:solidFill>
        </p:spPr>
        <p:txBody>
          <a:bodyPr wrap="square" lIns="0" tIns="0" rIns="0" bIns="0" rtlCol="0">
            <a:noAutofit/>
          </a:bodyPr>
          <a:lstStyle/>
          <a:p>
            <a:endParaRPr/>
          </a:p>
        </p:txBody>
      </p:sp>
      <p:sp>
        <p:nvSpPr>
          <p:cNvPr id="25" name="object 25"/>
          <p:cNvSpPr/>
          <p:nvPr/>
        </p:nvSpPr>
        <p:spPr>
          <a:xfrm>
            <a:off x="3979049" y="4101084"/>
            <a:ext cx="647700" cy="76200"/>
          </a:xfrm>
          <a:custGeom>
            <a:avLst/>
            <a:gdLst/>
            <a:ahLst/>
            <a:cxnLst/>
            <a:rect l="l" t="t" r="r" b="b"/>
            <a:pathLst>
              <a:path w="647700" h="76200">
                <a:moveTo>
                  <a:pt x="76199" y="33527"/>
                </a:moveTo>
                <a:lnTo>
                  <a:pt x="76200" y="0"/>
                </a:lnTo>
                <a:lnTo>
                  <a:pt x="0" y="38100"/>
                </a:lnTo>
                <a:lnTo>
                  <a:pt x="76200" y="76200"/>
                </a:lnTo>
                <a:lnTo>
                  <a:pt x="76199" y="42671"/>
                </a:lnTo>
                <a:lnTo>
                  <a:pt x="62471" y="42672"/>
                </a:lnTo>
                <a:lnTo>
                  <a:pt x="62471" y="33527"/>
                </a:lnTo>
                <a:lnTo>
                  <a:pt x="76199" y="33527"/>
                </a:lnTo>
                <a:close/>
              </a:path>
              <a:path w="647700" h="76200">
                <a:moveTo>
                  <a:pt x="62471" y="33527"/>
                </a:moveTo>
                <a:lnTo>
                  <a:pt x="62471" y="42672"/>
                </a:lnTo>
                <a:lnTo>
                  <a:pt x="647700" y="42672"/>
                </a:lnTo>
                <a:lnTo>
                  <a:pt x="647700" y="33527"/>
                </a:lnTo>
                <a:lnTo>
                  <a:pt x="62471" y="33527"/>
                </a:lnTo>
                <a:close/>
              </a:path>
            </a:pathLst>
          </a:custGeom>
          <a:solidFill>
            <a:srgbClr val="000000"/>
          </a:solidFill>
        </p:spPr>
        <p:txBody>
          <a:bodyPr wrap="square" lIns="0" tIns="0" rIns="0" bIns="0" rtlCol="0">
            <a:noAutofit/>
          </a:bodyPr>
          <a:lstStyle/>
          <a:p>
            <a:endParaRPr/>
          </a:p>
        </p:txBody>
      </p:sp>
      <p:sp>
        <p:nvSpPr>
          <p:cNvPr id="26" name="object 26"/>
          <p:cNvSpPr/>
          <p:nvPr/>
        </p:nvSpPr>
        <p:spPr>
          <a:xfrm>
            <a:off x="4122293" y="4639056"/>
            <a:ext cx="867155" cy="940307"/>
          </a:xfrm>
          <a:custGeom>
            <a:avLst/>
            <a:gdLst/>
            <a:ahLst/>
            <a:cxnLst/>
            <a:rect l="l" t="t" r="r" b="b"/>
            <a:pathLst>
              <a:path w="867155" h="940307">
                <a:moveTo>
                  <a:pt x="39636" y="890016"/>
                </a:moveTo>
                <a:lnTo>
                  <a:pt x="48623" y="880279"/>
                </a:lnTo>
                <a:lnTo>
                  <a:pt x="24396" y="858011"/>
                </a:lnTo>
                <a:lnTo>
                  <a:pt x="0" y="940307"/>
                </a:lnTo>
                <a:lnTo>
                  <a:pt x="39636" y="890016"/>
                </a:lnTo>
                <a:close/>
              </a:path>
              <a:path w="867155" h="940307">
                <a:moveTo>
                  <a:pt x="80772" y="909827"/>
                </a:moveTo>
                <a:lnTo>
                  <a:pt x="55781" y="886858"/>
                </a:lnTo>
                <a:lnTo>
                  <a:pt x="47256" y="896111"/>
                </a:lnTo>
                <a:lnTo>
                  <a:pt x="80772" y="909827"/>
                </a:lnTo>
                <a:close/>
              </a:path>
              <a:path w="867155" h="940307">
                <a:moveTo>
                  <a:pt x="867155" y="6095"/>
                </a:moveTo>
                <a:lnTo>
                  <a:pt x="861060" y="0"/>
                </a:lnTo>
                <a:lnTo>
                  <a:pt x="48623" y="880279"/>
                </a:lnTo>
                <a:lnTo>
                  <a:pt x="39636" y="890016"/>
                </a:lnTo>
                <a:lnTo>
                  <a:pt x="0" y="940307"/>
                </a:lnTo>
                <a:lnTo>
                  <a:pt x="80772" y="909827"/>
                </a:lnTo>
                <a:lnTo>
                  <a:pt x="47256" y="896111"/>
                </a:lnTo>
                <a:lnTo>
                  <a:pt x="55781" y="886858"/>
                </a:lnTo>
                <a:lnTo>
                  <a:pt x="867155" y="6095"/>
                </a:lnTo>
                <a:close/>
              </a:path>
            </a:pathLst>
          </a:custGeom>
          <a:solidFill>
            <a:srgbClr val="000000"/>
          </a:solidFill>
        </p:spPr>
        <p:txBody>
          <a:bodyPr wrap="square" lIns="0" tIns="0" rIns="0" bIns="0" rtlCol="0">
            <a:noAutofit/>
          </a:bodyPr>
          <a:lstStyle/>
          <a:p>
            <a:endParaRPr/>
          </a:p>
        </p:txBody>
      </p:sp>
      <p:sp>
        <p:nvSpPr>
          <p:cNvPr id="27" name="object 27"/>
          <p:cNvSpPr/>
          <p:nvPr/>
        </p:nvSpPr>
        <p:spPr>
          <a:xfrm>
            <a:off x="5990729" y="4712208"/>
            <a:ext cx="795515" cy="650748"/>
          </a:xfrm>
          <a:custGeom>
            <a:avLst/>
            <a:gdLst/>
            <a:ahLst/>
            <a:cxnLst/>
            <a:rect l="l" t="t" r="r" b="b"/>
            <a:pathLst>
              <a:path w="795515" h="650748">
                <a:moveTo>
                  <a:pt x="6083" y="0"/>
                </a:moveTo>
                <a:lnTo>
                  <a:pt x="0" y="6095"/>
                </a:lnTo>
                <a:lnTo>
                  <a:pt x="734036" y="606271"/>
                </a:lnTo>
                <a:lnTo>
                  <a:pt x="743699" y="614172"/>
                </a:lnTo>
                <a:lnTo>
                  <a:pt x="713219" y="632459"/>
                </a:lnTo>
                <a:lnTo>
                  <a:pt x="795515" y="650748"/>
                </a:lnTo>
                <a:lnTo>
                  <a:pt x="749795" y="606551"/>
                </a:lnTo>
                <a:lnTo>
                  <a:pt x="740098" y="598643"/>
                </a:lnTo>
                <a:lnTo>
                  <a:pt x="6083" y="0"/>
                </a:lnTo>
                <a:close/>
              </a:path>
              <a:path w="795515" h="650748">
                <a:moveTo>
                  <a:pt x="749795" y="606551"/>
                </a:moveTo>
                <a:lnTo>
                  <a:pt x="795515" y="650748"/>
                </a:lnTo>
                <a:lnTo>
                  <a:pt x="760463" y="573024"/>
                </a:lnTo>
                <a:lnTo>
                  <a:pt x="740098" y="598643"/>
                </a:lnTo>
                <a:lnTo>
                  <a:pt x="749795" y="606551"/>
                </a:lnTo>
                <a:close/>
              </a:path>
              <a:path w="795515" h="650748">
                <a:moveTo>
                  <a:pt x="713219" y="632459"/>
                </a:moveTo>
                <a:lnTo>
                  <a:pt x="743699" y="614172"/>
                </a:lnTo>
                <a:lnTo>
                  <a:pt x="734036" y="606271"/>
                </a:lnTo>
                <a:lnTo>
                  <a:pt x="713219" y="632459"/>
                </a:lnTo>
                <a:close/>
              </a:path>
            </a:pathLst>
          </a:custGeom>
          <a:solidFill>
            <a:srgbClr val="000000"/>
          </a:solidFill>
        </p:spPr>
        <p:txBody>
          <a:bodyPr wrap="square" lIns="0" tIns="0" rIns="0" bIns="0" rtlCol="0">
            <a:noAutofit/>
          </a:bodyPr>
          <a:lstStyle/>
          <a:p>
            <a:endParaRPr/>
          </a:p>
        </p:txBody>
      </p:sp>
      <p:sp>
        <p:nvSpPr>
          <p:cNvPr id="28" name="object 28"/>
          <p:cNvSpPr/>
          <p:nvPr/>
        </p:nvSpPr>
        <p:spPr>
          <a:xfrm>
            <a:off x="5990729" y="2699004"/>
            <a:ext cx="723900" cy="867156"/>
          </a:xfrm>
          <a:custGeom>
            <a:avLst/>
            <a:gdLst/>
            <a:ahLst/>
            <a:cxnLst/>
            <a:rect l="l" t="t" r="r" b="b"/>
            <a:pathLst>
              <a:path w="723900" h="867155">
                <a:moveTo>
                  <a:pt x="687311" y="51816"/>
                </a:moveTo>
                <a:lnTo>
                  <a:pt x="705599" y="83819"/>
                </a:lnTo>
                <a:lnTo>
                  <a:pt x="723900" y="0"/>
                </a:lnTo>
                <a:lnTo>
                  <a:pt x="679691" y="45719"/>
                </a:lnTo>
                <a:lnTo>
                  <a:pt x="687311" y="51816"/>
                </a:lnTo>
                <a:close/>
              </a:path>
              <a:path w="723900" h="867155">
                <a:moveTo>
                  <a:pt x="723900" y="0"/>
                </a:moveTo>
                <a:lnTo>
                  <a:pt x="646163" y="35052"/>
                </a:lnTo>
                <a:lnTo>
                  <a:pt x="671354" y="55721"/>
                </a:lnTo>
                <a:lnTo>
                  <a:pt x="0" y="861059"/>
                </a:lnTo>
                <a:lnTo>
                  <a:pt x="7619" y="867155"/>
                </a:lnTo>
                <a:lnTo>
                  <a:pt x="678896" y="61910"/>
                </a:lnTo>
                <a:lnTo>
                  <a:pt x="705599" y="83819"/>
                </a:lnTo>
                <a:lnTo>
                  <a:pt x="687311" y="51816"/>
                </a:lnTo>
                <a:lnTo>
                  <a:pt x="679691" y="45719"/>
                </a:lnTo>
                <a:lnTo>
                  <a:pt x="723900" y="0"/>
                </a:lnTo>
                <a:close/>
              </a:path>
            </a:pathLst>
          </a:custGeom>
          <a:solidFill>
            <a:srgbClr val="000000"/>
          </a:solidFill>
        </p:spPr>
        <p:txBody>
          <a:bodyPr wrap="square" lIns="0" tIns="0" rIns="0" bIns="0" rtlCol="0">
            <a:noAutofit/>
          </a:bodyPr>
          <a:lstStyle/>
          <a:p>
            <a:endParaRPr/>
          </a:p>
        </p:txBody>
      </p:sp>
      <p:sp>
        <p:nvSpPr>
          <p:cNvPr id="17" name="object 17"/>
          <p:cNvSpPr/>
          <p:nvPr/>
        </p:nvSpPr>
        <p:spPr>
          <a:xfrm>
            <a:off x="2624201" y="820672"/>
            <a:ext cx="1632204" cy="0"/>
          </a:xfrm>
          <a:custGeom>
            <a:avLst/>
            <a:gdLst/>
            <a:ahLst/>
            <a:cxnLst/>
            <a:rect l="l" t="t" r="r" b="b"/>
            <a:pathLst>
              <a:path w="1632204">
                <a:moveTo>
                  <a:pt x="1632204" y="0"/>
                </a:moveTo>
                <a:lnTo>
                  <a:pt x="0" y="0"/>
                </a:lnTo>
              </a:path>
            </a:pathLst>
          </a:custGeom>
          <a:ln w="27175">
            <a:solidFill>
              <a:srgbClr val="FF0000"/>
            </a:solidFill>
          </a:ln>
        </p:spPr>
        <p:txBody>
          <a:bodyPr wrap="square" lIns="0" tIns="0" rIns="0" bIns="0" rtlCol="0">
            <a:noAutofit/>
          </a:bodyPr>
          <a:lstStyle/>
          <a:p>
            <a:endParaRPr/>
          </a:p>
        </p:txBody>
      </p:sp>
      <p:sp>
        <p:nvSpPr>
          <p:cNvPr id="18" name="object 18"/>
          <p:cNvSpPr/>
          <p:nvPr/>
        </p:nvSpPr>
        <p:spPr>
          <a:xfrm>
            <a:off x="4256405" y="820672"/>
            <a:ext cx="86865" cy="0"/>
          </a:xfrm>
          <a:custGeom>
            <a:avLst/>
            <a:gdLst/>
            <a:ahLst/>
            <a:cxnLst/>
            <a:rect l="l" t="t" r="r" b="b"/>
            <a:pathLst>
              <a:path w="86865">
                <a:moveTo>
                  <a:pt x="86865" y="0"/>
                </a:moveTo>
                <a:lnTo>
                  <a:pt x="0" y="0"/>
                </a:lnTo>
              </a:path>
            </a:pathLst>
          </a:custGeom>
          <a:ln w="27175">
            <a:solidFill>
              <a:srgbClr val="000000"/>
            </a:solidFill>
          </a:ln>
        </p:spPr>
        <p:txBody>
          <a:bodyPr wrap="square" lIns="0" tIns="0" rIns="0" bIns="0" rtlCol="0">
            <a:noAutofit/>
          </a:bodyPr>
          <a:lstStyle/>
          <a:p>
            <a:endParaRPr/>
          </a:p>
        </p:txBody>
      </p:sp>
      <p:sp>
        <p:nvSpPr>
          <p:cNvPr id="19" name="object 19"/>
          <p:cNvSpPr/>
          <p:nvPr/>
        </p:nvSpPr>
        <p:spPr>
          <a:xfrm>
            <a:off x="4343273" y="820672"/>
            <a:ext cx="1060707" cy="0"/>
          </a:xfrm>
          <a:custGeom>
            <a:avLst/>
            <a:gdLst/>
            <a:ahLst/>
            <a:cxnLst/>
            <a:rect l="l" t="t" r="r" b="b"/>
            <a:pathLst>
              <a:path w="1060707">
                <a:moveTo>
                  <a:pt x="1060707" y="0"/>
                </a:moveTo>
                <a:lnTo>
                  <a:pt x="0" y="0"/>
                </a:lnTo>
              </a:path>
            </a:pathLst>
          </a:custGeom>
          <a:ln w="27175">
            <a:solidFill>
              <a:srgbClr val="FF0000"/>
            </a:solidFill>
          </a:ln>
        </p:spPr>
        <p:txBody>
          <a:bodyPr wrap="square" lIns="0" tIns="0" rIns="0" bIns="0" rtlCol="0">
            <a:noAutofit/>
          </a:bodyPr>
          <a:lstStyle/>
          <a:p>
            <a:endParaRPr/>
          </a:p>
        </p:txBody>
      </p:sp>
      <p:sp>
        <p:nvSpPr>
          <p:cNvPr id="20" name="object 20"/>
          <p:cNvSpPr/>
          <p:nvPr/>
        </p:nvSpPr>
        <p:spPr>
          <a:xfrm>
            <a:off x="5403989" y="820672"/>
            <a:ext cx="1623060" cy="0"/>
          </a:xfrm>
          <a:custGeom>
            <a:avLst/>
            <a:gdLst/>
            <a:ahLst/>
            <a:cxnLst/>
            <a:rect l="l" t="t" r="r" b="b"/>
            <a:pathLst>
              <a:path w="1623060">
                <a:moveTo>
                  <a:pt x="1623060" y="0"/>
                </a:moveTo>
                <a:lnTo>
                  <a:pt x="0" y="0"/>
                </a:lnTo>
              </a:path>
            </a:pathLst>
          </a:custGeom>
          <a:ln w="27175">
            <a:solidFill>
              <a:srgbClr val="009898"/>
            </a:solidFill>
          </a:ln>
        </p:spPr>
        <p:txBody>
          <a:bodyPr wrap="square" lIns="0" tIns="0" rIns="0" bIns="0" rtlCol="0">
            <a:noAutofit/>
          </a:bodyPr>
          <a:lstStyle/>
          <a:p>
            <a:endParaRPr/>
          </a:p>
        </p:txBody>
      </p:sp>
      <p:sp>
        <p:nvSpPr>
          <p:cNvPr id="21" name="object 21"/>
          <p:cNvSpPr/>
          <p:nvPr/>
        </p:nvSpPr>
        <p:spPr>
          <a:xfrm>
            <a:off x="7027049" y="820672"/>
            <a:ext cx="1042412" cy="0"/>
          </a:xfrm>
          <a:custGeom>
            <a:avLst/>
            <a:gdLst/>
            <a:ahLst/>
            <a:cxnLst/>
            <a:rect l="l" t="t" r="r" b="b"/>
            <a:pathLst>
              <a:path w="1042412">
                <a:moveTo>
                  <a:pt x="1042412" y="0"/>
                </a:moveTo>
                <a:lnTo>
                  <a:pt x="0" y="0"/>
                </a:lnTo>
              </a:path>
            </a:pathLst>
          </a:custGeom>
          <a:ln w="27175">
            <a:solidFill>
              <a:srgbClr val="FF0000"/>
            </a:solidFill>
          </a:ln>
        </p:spPr>
        <p:txBody>
          <a:bodyPr wrap="square" lIns="0" tIns="0" rIns="0" bIns="0" rtlCol="0">
            <a:noAutofit/>
          </a:bodyPr>
          <a:lstStyle/>
          <a:p>
            <a:endParaRPr/>
          </a:p>
        </p:txBody>
      </p:sp>
      <p:sp>
        <p:nvSpPr>
          <p:cNvPr id="16" name="object 16"/>
          <p:cNvSpPr txBox="1"/>
          <p:nvPr/>
        </p:nvSpPr>
        <p:spPr>
          <a:xfrm>
            <a:off x="2609989" y="567718"/>
            <a:ext cx="5508943" cy="279908"/>
          </a:xfrm>
          <a:prstGeom prst="rect">
            <a:avLst/>
          </a:prstGeom>
        </p:spPr>
        <p:txBody>
          <a:bodyPr wrap="square" lIns="0" tIns="0" rIns="0" bIns="0" rtlCol="0">
            <a:noAutofit/>
          </a:bodyPr>
          <a:lstStyle/>
          <a:p>
            <a:pPr marL="12700">
              <a:lnSpc>
                <a:spcPts val="2180"/>
              </a:lnSpc>
              <a:spcBef>
                <a:spcPts val="109"/>
              </a:spcBef>
            </a:pPr>
            <a:r>
              <a:rPr sz="2000" b="1" spc="0" dirty="0">
                <a:solidFill>
                  <a:srgbClr val="FF0000"/>
                </a:solidFill>
                <a:latin typeface="Verdana"/>
                <a:cs typeface="Verdana"/>
              </a:rPr>
              <a:t>Il</a:t>
            </a:r>
            <a:r>
              <a:rPr sz="2000" b="1" spc="184" dirty="0">
                <a:solidFill>
                  <a:srgbClr val="FF0000"/>
                </a:solidFill>
                <a:latin typeface="Times New Roman"/>
                <a:cs typeface="Times New Roman"/>
              </a:rPr>
              <a:t> </a:t>
            </a:r>
            <a:r>
              <a:rPr sz="2000" b="1" spc="4" dirty="0">
                <a:solidFill>
                  <a:srgbClr val="FF0000"/>
                </a:solidFill>
                <a:latin typeface="Verdana"/>
                <a:cs typeface="Verdana"/>
              </a:rPr>
              <a:t>Da</a:t>
            </a:r>
            <a:r>
              <a:rPr sz="2000" b="1" spc="0" dirty="0">
                <a:solidFill>
                  <a:srgbClr val="FF0000"/>
                </a:solidFill>
                <a:latin typeface="Verdana"/>
                <a:cs typeface="Verdana"/>
              </a:rPr>
              <a:t>t</a:t>
            </a:r>
            <a:r>
              <a:rPr sz="2000" b="1" spc="4" dirty="0">
                <a:solidFill>
                  <a:srgbClr val="FF0000"/>
                </a:solidFill>
                <a:latin typeface="Verdana"/>
                <a:cs typeface="Verdana"/>
              </a:rPr>
              <a:t>o</a:t>
            </a:r>
            <a:r>
              <a:rPr sz="2000" b="1" spc="0" dirty="0">
                <a:solidFill>
                  <a:srgbClr val="FF0000"/>
                </a:solidFill>
                <a:latin typeface="Verdana"/>
                <a:cs typeface="Verdana"/>
              </a:rPr>
              <a:t>re</a:t>
            </a:r>
            <a:r>
              <a:rPr sz="2000" b="1" spc="175" dirty="0">
                <a:solidFill>
                  <a:srgbClr val="FF0000"/>
                </a:solidFill>
                <a:latin typeface="Times New Roman"/>
                <a:cs typeface="Times New Roman"/>
              </a:rPr>
              <a:t> </a:t>
            </a:r>
            <a:r>
              <a:rPr sz="2000" b="1" spc="4" dirty="0">
                <a:solidFill>
                  <a:srgbClr val="FF0000"/>
                </a:solidFill>
                <a:latin typeface="Verdana"/>
                <a:cs typeface="Verdana"/>
              </a:rPr>
              <a:t>d</a:t>
            </a:r>
            <a:r>
              <a:rPr sz="2000" b="1" spc="0" dirty="0">
                <a:solidFill>
                  <a:srgbClr val="FF0000"/>
                </a:solidFill>
                <a:latin typeface="Verdana"/>
                <a:cs typeface="Verdana"/>
              </a:rPr>
              <a:t>i</a:t>
            </a:r>
            <a:r>
              <a:rPr sz="2000" b="1" spc="184" dirty="0">
                <a:solidFill>
                  <a:srgbClr val="FF0000"/>
                </a:solidFill>
                <a:latin typeface="Times New Roman"/>
                <a:cs typeface="Times New Roman"/>
              </a:rPr>
              <a:t> </a:t>
            </a:r>
            <a:r>
              <a:rPr sz="2000" b="1" spc="-4" dirty="0">
                <a:solidFill>
                  <a:srgbClr val="FF0000"/>
                </a:solidFill>
                <a:latin typeface="Verdana"/>
                <a:cs typeface="Verdana"/>
              </a:rPr>
              <a:t>L</a:t>
            </a:r>
            <a:r>
              <a:rPr sz="2000" b="1" spc="4" dirty="0">
                <a:solidFill>
                  <a:srgbClr val="FF0000"/>
                </a:solidFill>
                <a:latin typeface="Verdana"/>
                <a:cs typeface="Verdana"/>
              </a:rPr>
              <a:t>avo</a:t>
            </a:r>
            <a:r>
              <a:rPr sz="2000" b="1" spc="0" dirty="0">
                <a:solidFill>
                  <a:srgbClr val="FF0000"/>
                </a:solidFill>
                <a:latin typeface="Verdana"/>
                <a:cs typeface="Verdana"/>
              </a:rPr>
              <a:t>ro</a:t>
            </a:r>
            <a:r>
              <a:rPr sz="2000" b="1" spc="175" dirty="0">
                <a:solidFill>
                  <a:srgbClr val="FF0000"/>
                </a:solidFill>
                <a:latin typeface="Times New Roman"/>
                <a:cs typeface="Times New Roman"/>
              </a:rPr>
              <a:t> </a:t>
            </a:r>
            <a:r>
              <a:rPr sz="2000" b="1" spc="-4" dirty="0">
                <a:solidFill>
                  <a:srgbClr val="009999"/>
                </a:solidFill>
                <a:latin typeface="Verdana"/>
                <a:cs typeface="Verdana"/>
              </a:rPr>
              <a:t>N</a:t>
            </a:r>
            <a:r>
              <a:rPr sz="2000" b="1" spc="4" dirty="0">
                <a:solidFill>
                  <a:srgbClr val="009999"/>
                </a:solidFill>
                <a:latin typeface="Verdana"/>
                <a:cs typeface="Verdana"/>
              </a:rPr>
              <a:t>om</a:t>
            </a:r>
            <a:r>
              <a:rPr sz="2000" b="1" spc="0" dirty="0">
                <a:solidFill>
                  <a:srgbClr val="009999"/>
                </a:solidFill>
                <a:latin typeface="Verdana"/>
                <a:cs typeface="Verdana"/>
              </a:rPr>
              <a:t>ina</a:t>
            </a:r>
            <a:r>
              <a:rPr sz="2000" b="1" spc="164" dirty="0">
                <a:solidFill>
                  <a:srgbClr val="009999"/>
                </a:solidFill>
                <a:latin typeface="Times New Roman"/>
                <a:cs typeface="Times New Roman"/>
              </a:rPr>
              <a:t> </a:t>
            </a:r>
            <a:r>
              <a:rPr sz="2000" b="1" spc="4" dirty="0">
                <a:solidFill>
                  <a:srgbClr val="009999"/>
                </a:solidFill>
                <a:latin typeface="Verdana"/>
                <a:cs typeface="Verdana"/>
              </a:rPr>
              <a:t>g</a:t>
            </a:r>
            <a:r>
              <a:rPr sz="2000" b="1" spc="0" dirty="0">
                <a:solidFill>
                  <a:srgbClr val="009999"/>
                </a:solidFill>
                <a:latin typeface="Verdana"/>
                <a:cs typeface="Verdana"/>
              </a:rPr>
              <a:t>li</a:t>
            </a:r>
            <a:r>
              <a:rPr sz="2000" b="1" spc="194" dirty="0">
                <a:solidFill>
                  <a:srgbClr val="009999"/>
                </a:solidFill>
                <a:latin typeface="Times New Roman"/>
                <a:cs typeface="Times New Roman"/>
              </a:rPr>
              <a:t> </a:t>
            </a:r>
            <a:r>
              <a:rPr sz="2000" b="1" spc="4" dirty="0">
                <a:solidFill>
                  <a:srgbClr val="FF0000"/>
                </a:solidFill>
                <a:latin typeface="Verdana"/>
                <a:cs typeface="Verdana"/>
              </a:rPr>
              <a:t>Add</a:t>
            </a:r>
            <a:r>
              <a:rPr sz="2000" b="1" spc="0" dirty="0">
                <a:solidFill>
                  <a:srgbClr val="FF0000"/>
                </a:solidFill>
                <a:latin typeface="Verdana"/>
                <a:cs typeface="Verdana"/>
              </a:rPr>
              <a:t>etti</a:t>
            </a:r>
            <a:endParaRPr sz="2000">
              <a:latin typeface="Verdana"/>
              <a:cs typeface="Verdana"/>
            </a:endParaRPr>
          </a:p>
        </p:txBody>
      </p:sp>
      <p:sp>
        <p:nvSpPr>
          <p:cNvPr id="15" name="object 15"/>
          <p:cNvSpPr txBox="1"/>
          <p:nvPr/>
        </p:nvSpPr>
        <p:spPr>
          <a:xfrm>
            <a:off x="4073029" y="872518"/>
            <a:ext cx="2582207" cy="279908"/>
          </a:xfrm>
          <a:prstGeom prst="rect">
            <a:avLst/>
          </a:prstGeom>
        </p:spPr>
        <p:txBody>
          <a:bodyPr wrap="square" lIns="0" tIns="0" rIns="0" bIns="0" rtlCol="0">
            <a:noAutofit/>
          </a:bodyPr>
          <a:lstStyle/>
          <a:p>
            <a:pPr marL="12700">
              <a:lnSpc>
                <a:spcPts val="2180"/>
              </a:lnSpc>
              <a:spcBef>
                <a:spcPts val="109"/>
              </a:spcBef>
            </a:pPr>
            <a:r>
              <a:rPr sz="2000" b="1" u="heavy" spc="4" dirty="0">
                <a:solidFill>
                  <a:srgbClr val="FF0000"/>
                </a:solidFill>
                <a:latin typeface="Verdana"/>
                <a:cs typeface="Verdana"/>
              </a:rPr>
              <a:t>a</a:t>
            </a:r>
            <a:r>
              <a:rPr sz="2000" b="1" u="heavy" spc="0" dirty="0">
                <a:solidFill>
                  <a:srgbClr val="FF0000"/>
                </a:solidFill>
                <a:latin typeface="Verdana"/>
                <a:cs typeface="Verdana"/>
              </a:rPr>
              <a:t>l</a:t>
            </a:r>
            <a:r>
              <a:rPr sz="2000" b="1" u="heavy" spc="-39" dirty="0">
                <a:solidFill>
                  <a:srgbClr val="FF0000"/>
                </a:solidFill>
                <a:latin typeface="Verdana"/>
                <a:cs typeface="Verdana"/>
              </a:rPr>
              <a:t> </a:t>
            </a:r>
            <a:r>
              <a:rPr sz="2000" b="1" u="heavy" spc="4" dirty="0">
                <a:solidFill>
                  <a:srgbClr val="FF0000"/>
                </a:solidFill>
                <a:latin typeface="Verdana"/>
                <a:cs typeface="Verdana"/>
              </a:rPr>
              <a:t>p</a:t>
            </a:r>
            <a:r>
              <a:rPr sz="2000" b="1" u="heavy" spc="0" dirty="0">
                <a:solidFill>
                  <a:srgbClr val="FF0000"/>
                </a:solidFill>
                <a:latin typeface="Verdana"/>
                <a:cs typeface="Verdana"/>
              </a:rPr>
              <a:t>ri</a:t>
            </a:r>
            <a:r>
              <a:rPr sz="2000" b="1" u="heavy" spc="4" dirty="0">
                <a:solidFill>
                  <a:srgbClr val="FF0000"/>
                </a:solidFill>
                <a:latin typeface="Verdana"/>
                <a:cs typeface="Verdana"/>
              </a:rPr>
              <a:t>m</a:t>
            </a:r>
            <a:r>
              <a:rPr sz="2000" b="1" u="heavy" spc="0" dirty="0">
                <a:solidFill>
                  <a:srgbClr val="FF0000"/>
                </a:solidFill>
                <a:latin typeface="Verdana"/>
                <a:cs typeface="Verdana"/>
              </a:rPr>
              <a:t>o</a:t>
            </a:r>
            <a:r>
              <a:rPr sz="2000" b="1" u="heavy" spc="-44" dirty="0">
                <a:solidFill>
                  <a:srgbClr val="FF0000"/>
                </a:solidFill>
                <a:latin typeface="Verdana"/>
                <a:cs typeface="Verdana"/>
              </a:rPr>
              <a:t> </a:t>
            </a:r>
            <a:r>
              <a:rPr sz="2000" b="1" u="heavy" spc="0" dirty="0">
                <a:solidFill>
                  <a:srgbClr val="FF0000"/>
                </a:solidFill>
                <a:latin typeface="Verdana"/>
                <a:cs typeface="Verdana"/>
              </a:rPr>
              <a:t>s</a:t>
            </a:r>
            <a:r>
              <a:rPr sz="2000" b="1" u="heavy" spc="4" dirty="0">
                <a:solidFill>
                  <a:srgbClr val="FF0000"/>
                </a:solidFill>
                <a:latin typeface="Verdana"/>
                <a:cs typeface="Verdana"/>
              </a:rPr>
              <a:t>o</a:t>
            </a:r>
            <a:r>
              <a:rPr sz="2000" b="1" u="heavy" spc="-4" dirty="0">
                <a:solidFill>
                  <a:srgbClr val="FF0000"/>
                </a:solidFill>
                <a:latin typeface="Verdana"/>
                <a:cs typeface="Verdana"/>
              </a:rPr>
              <a:t>cc</a:t>
            </a:r>
            <a:r>
              <a:rPr sz="2000" b="1" u="heavy" spc="4" dirty="0">
                <a:solidFill>
                  <a:srgbClr val="FF0000"/>
                </a:solidFill>
                <a:latin typeface="Verdana"/>
                <a:cs typeface="Verdana"/>
              </a:rPr>
              <a:t>o</a:t>
            </a:r>
            <a:r>
              <a:rPr sz="2000" b="1" u="heavy" spc="0" dirty="0">
                <a:solidFill>
                  <a:srgbClr val="FF0000"/>
                </a:solidFill>
                <a:latin typeface="Verdana"/>
                <a:cs typeface="Verdana"/>
              </a:rPr>
              <a:t>rso</a:t>
            </a:r>
            <a:endParaRPr sz="2000">
              <a:latin typeface="Verdana"/>
              <a:cs typeface="Verdana"/>
            </a:endParaRPr>
          </a:p>
        </p:txBody>
      </p:sp>
      <p:sp>
        <p:nvSpPr>
          <p:cNvPr id="14" name="object 14"/>
          <p:cNvSpPr txBox="1"/>
          <p:nvPr/>
        </p:nvSpPr>
        <p:spPr>
          <a:xfrm>
            <a:off x="1825129" y="1744988"/>
            <a:ext cx="2780529" cy="151892"/>
          </a:xfrm>
          <a:prstGeom prst="rect">
            <a:avLst/>
          </a:prstGeom>
        </p:spPr>
        <p:txBody>
          <a:bodyPr wrap="square" lIns="0" tIns="0" rIns="0" bIns="0" rtlCol="0">
            <a:noAutofit/>
          </a:bodyPr>
          <a:lstStyle/>
          <a:p>
            <a:pPr marL="12700">
              <a:lnSpc>
                <a:spcPts val="1135"/>
              </a:lnSpc>
              <a:spcBef>
                <a:spcPts val="56"/>
              </a:spcBef>
            </a:pPr>
            <a:r>
              <a:rPr sz="1000" spc="4" dirty="0">
                <a:latin typeface="Verdana"/>
                <a:cs typeface="Verdana"/>
              </a:rPr>
              <a:t>A</a:t>
            </a:r>
            <a:r>
              <a:rPr sz="1000" spc="14" dirty="0">
                <a:latin typeface="Verdana"/>
                <a:cs typeface="Verdana"/>
              </a:rPr>
              <a:t>ll</a:t>
            </a:r>
            <a:r>
              <a:rPr sz="1000" spc="-4" dirty="0">
                <a:latin typeface="Verdana"/>
                <a:cs typeface="Verdana"/>
              </a:rPr>
              <a:t>er</a:t>
            </a:r>
            <a:r>
              <a:rPr sz="1000" spc="4" dirty="0">
                <a:latin typeface="Verdana"/>
                <a:cs typeface="Verdana"/>
              </a:rPr>
              <a:t>t</a:t>
            </a:r>
            <a:r>
              <a:rPr sz="1000" spc="0" dirty="0">
                <a:latin typeface="Verdana"/>
                <a:cs typeface="Verdana"/>
              </a:rPr>
              <a:t>a</a:t>
            </a:r>
            <a:r>
              <a:rPr sz="1000" spc="4" dirty="0">
                <a:latin typeface="Verdana"/>
                <a:cs typeface="Verdana"/>
              </a:rPr>
              <a:t>n</a:t>
            </a:r>
            <a:r>
              <a:rPr sz="1000" spc="0" dirty="0">
                <a:latin typeface="Verdana"/>
                <a:cs typeface="Verdana"/>
              </a:rPr>
              <a:t>o</a:t>
            </a:r>
            <a:r>
              <a:rPr sz="1000" spc="60" dirty="0">
                <a:latin typeface="Times New Roman"/>
                <a:cs typeface="Times New Roman"/>
              </a:rPr>
              <a:t> </a:t>
            </a:r>
            <a:r>
              <a:rPr sz="1000" spc="14" dirty="0">
                <a:latin typeface="Verdana"/>
                <a:cs typeface="Verdana"/>
              </a:rPr>
              <a:t>i</a:t>
            </a:r>
            <a:r>
              <a:rPr sz="1000" spc="0" dirty="0">
                <a:latin typeface="Verdana"/>
                <a:cs typeface="Verdana"/>
              </a:rPr>
              <a:t>l</a:t>
            </a:r>
            <a:r>
              <a:rPr sz="1000" spc="-4" dirty="0">
                <a:latin typeface="Times New Roman"/>
                <a:cs typeface="Times New Roman"/>
              </a:rPr>
              <a:t> </a:t>
            </a:r>
            <a:r>
              <a:rPr sz="1000" b="1" spc="-161" dirty="0">
                <a:solidFill>
                  <a:srgbClr val="009999"/>
                </a:solidFill>
                <a:latin typeface="Verdana"/>
                <a:cs typeface="Verdana"/>
              </a:rPr>
              <a:t> </a:t>
            </a:r>
            <a:r>
              <a:rPr sz="1000" b="1" u="heavy" spc="-4" dirty="0">
                <a:solidFill>
                  <a:srgbClr val="009999"/>
                </a:solidFill>
                <a:latin typeface="Verdana"/>
                <a:cs typeface="Verdana"/>
              </a:rPr>
              <a:t>sis</a:t>
            </a:r>
            <a:r>
              <a:rPr sz="1000" b="1" u="heavy" spc="0" dirty="0">
                <a:solidFill>
                  <a:srgbClr val="009999"/>
                </a:solidFill>
                <a:latin typeface="Verdana"/>
                <a:cs typeface="Verdana"/>
              </a:rPr>
              <a:t>tema</a:t>
            </a:r>
            <a:r>
              <a:rPr sz="1000" b="1" u="heavy" spc="-62" dirty="0">
                <a:solidFill>
                  <a:srgbClr val="009999"/>
                </a:solidFill>
                <a:latin typeface="Verdana"/>
                <a:cs typeface="Verdana"/>
              </a:rPr>
              <a:t> </a:t>
            </a:r>
            <a:r>
              <a:rPr sz="1000" b="1" u="heavy" spc="0" dirty="0">
                <a:solidFill>
                  <a:srgbClr val="009999"/>
                </a:solidFill>
                <a:latin typeface="Verdana"/>
                <a:cs typeface="Verdana"/>
              </a:rPr>
              <a:t>di</a:t>
            </a:r>
            <a:r>
              <a:rPr sz="1000" b="1" u="heavy" spc="-43" dirty="0">
                <a:solidFill>
                  <a:srgbClr val="009999"/>
                </a:solidFill>
                <a:latin typeface="Verdana"/>
                <a:cs typeface="Verdana"/>
              </a:rPr>
              <a:t> </a:t>
            </a:r>
            <a:r>
              <a:rPr sz="1000" b="1" u="heavy" spc="-4" dirty="0">
                <a:solidFill>
                  <a:srgbClr val="009999"/>
                </a:solidFill>
                <a:latin typeface="Verdana"/>
                <a:cs typeface="Verdana"/>
              </a:rPr>
              <a:t>s</a:t>
            </a:r>
            <a:r>
              <a:rPr sz="1000" b="1" u="heavy" spc="0" dirty="0">
                <a:solidFill>
                  <a:srgbClr val="009999"/>
                </a:solidFill>
                <a:latin typeface="Verdana"/>
                <a:cs typeface="Verdana"/>
              </a:rPr>
              <a:t>occo</a:t>
            </a:r>
            <a:r>
              <a:rPr sz="1000" b="1" u="heavy" spc="-4" dirty="0">
                <a:solidFill>
                  <a:srgbClr val="009999"/>
                </a:solidFill>
                <a:latin typeface="Verdana"/>
                <a:cs typeface="Verdana"/>
              </a:rPr>
              <a:t>rs</a:t>
            </a:r>
            <a:r>
              <a:rPr sz="1000" b="1" u="heavy" spc="0" dirty="0">
                <a:solidFill>
                  <a:srgbClr val="009999"/>
                </a:solidFill>
                <a:latin typeface="Verdana"/>
                <a:cs typeface="Verdana"/>
              </a:rPr>
              <a:t>o</a:t>
            </a:r>
            <a:r>
              <a:rPr sz="1000" b="1" spc="70" dirty="0">
                <a:solidFill>
                  <a:srgbClr val="009999"/>
                </a:solidFill>
                <a:latin typeface="Times New Roman"/>
                <a:cs typeface="Times New Roman"/>
              </a:rPr>
              <a:t> </a:t>
            </a:r>
            <a:r>
              <a:rPr sz="1000" spc="0" dirty="0">
                <a:latin typeface="Verdana"/>
                <a:cs typeface="Verdana"/>
              </a:rPr>
              <a:t>f</a:t>
            </a:r>
            <a:r>
              <a:rPr sz="1000" spc="-4" dirty="0">
                <a:latin typeface="Verdana"/>
                <a:cs typeface="Verdana"/>
              </a:rPr>
              <a:t>or</a:t>
            </a:r>
            <a:r>
              <a:rPr sz="1000" spc="4" dirty="0">
                <a:latin typeface="Verdana"/>
                <a:cs typeface="Verdana"/>
              </a:rPr>
              <a:t>n</a:t>
            </a:r>
            <a:r>
              <a:rPr sz="1000" spc="-4" dirty="0">
                <a:latin typeface="Verdana"/>
                <a:cs typeface="Verdana"/>
              </a:rPr>
              <a:t>e</a:t>
            </a:r>
            <a:r>
              <a:rPr sz="1000" spc="4" dirty="0">
                <a:latin typeface="Verdana"/>
                <a:cs typeface="Verdana"/>
              </a:rPr>
              <a:t>nd</a:t>
            </a:r>
            <a:r>
              <a:rPr sz="1000" spc="0" dirty="0">
                <a:latin typeface="Verdana"/>
                <a:cs typeface="Verdana"/>
              </a:rPr>
              <a:t>o</a:t>
            </a:r>
            <a:endParaRPr sz="1000">
              <a:latin typeface="Verdana"/>
              <a:cs typeface="Verdana"/>
            </a:endParaRPr>
          </a:p>
        </p:txBody>
      </p:sp>
      <p:sp>
        <p:nvSpPr>
          <p:cNvPr id="13" name="object 13"/>
          <p:cNvSpPr txBox="1"/>
          <p:nvPr/>
        </p:nvSpPr>
        <p:spPr>
          <a:xfrm>
            <a:off x="1825129" y="1897388"/>
            <a:ext cx="3757758" cy="456692"/>
          </a:xfrm>
          <a:prstGeom prst="rect">
            <a:avLst/>
          </a:prstGeom>
        </p:spPr>
        <p:txBody>
          <a:bodyPr wrap="square" lIns="0" tIns="0" rIns="0" bIns="0" rtlCol="0">
            <a:noAutofit/>
          </a:bodyPr>
          <a:lstStyle/>
          <a:p>
            <a:pPr marL="12700" marR="10452">
              <a:lnSpc>
                <a:spcPts val="1135"/>
              </a:lnSpc>
              <a:spcBef>
                <a:spcPts val="56"/>
              </a:spcBef>
            </a:pPr>
            <a:r>
              <a:rPr sz="1000" spc="14" dirty="0">
                <a:latin typeface="Verdana"/>
                <a:cs typeface="Verdana"/>
              </a:rPr>
              <a:t>i</a:t>
            </a:r>
            <a:r>
              <a:rPr sz="1000" spc="4" dirty="0">
                <a:latin typeface="Verdana"/>
                <a:cs typeface="Verdana"/>
              </a:rPr>
              <a:t>nd</a:t>
            </a:r>
            <a:r>
              <a:rPr sz="1000" spc="14" dirty="0">
                <a:latin typeface="Verdana"/>
                <a:cs typeface="Verdana"/>
              </a:rPr>
              <a:t>i</a:t>
            </a:r>
            <a:r>
              <a:rPr sz="1000" spc="-4" dirty="0">
                <a:latin typeface="Verdana"/>
                <a:cs typeface="Verdana"/>
              </a:rPr>
              <a:t>c</a:t>
            </a:r>
            <a:r>
              <a:rPr sz="1000" spc="0" dirty="0">
                <a:latin typeface="Verdana"/>
                <a:cs typeface="Verdana"/>
              </a:rPr>
              <a:t>a</a:t>
            </a:r>
            <a:r>
              <a:rPr sz="1000" spc="4" dirty="0">
                <a:latin typeface="Verdana"/>
                <a:cs typeface="Verdana"/>
              </a:rPr>
              <a:t>z</a:t>
            </a:r>
            <a:r>
              <a:rPr sz="1000" spc="14" dirty="0">
                <a:latin typeface="Verdana"/>
                <a:cs typeface="Verdana"/>
              </a:rPr>
              <a:t>i</a:t>
            </a:r>
            <a:r>
              <a:rPr sz="1000" spc="-4" dirty="0">
                <a:latin typeface="Verdana"/>
                <a:cs typeface="Verdana"/>
              </a:rPr>
              <a:t>o</a:t>
            </a:r>
            <a:r>
              <a:rPr sz="1000" spc="4" dirty="0">
                <a:latin typeface="Verdana"/>
                <a:cs typeface="Verdana"/>
              </a:rPr>
              <a:t>n</a:t>
            </a:r>
            <a:r>
              <a:rPr sz="1000" spc="0" dirty="0">
                <a:latin typeface="Verdana"/>
                <a:cs typeface="Verdana"/>
              </a:rPr>
              <a:t>i</a:t>
            </a:r>
            <a:r>
              <a:rPr sz="1000" spc="37" dirty="0">
                <a:latin typeface="Times New Roman"/>
                <a:cs typeface="Times New Roman"/>
              </a:rPr>
              <a:t> </a:t>
            </a:r>
            <a:r>
              <a:rPr sz="1000" spc="4" dirty="0">
                <a:latin typeface="Verdana"/>
                <a:cs typeface="Verdana"/>
              </a:rPr>
              <a:t>p</a:t>
            </a:r>
            <a:r>
              <a:rPr sz="1000" spc="-4" dirty="0">
                <a:latin typeface="Verdana"/>
                <a:cs typeface="Verdana"/>
              </a:rPr>
              <a:t>rec</a:t>
            </a:r>
            <a:r>
              <a:rPr sz="1000" spc="14" dirty="0">
                <a:latin typeface="Verdana"/>
                <a:cs typeface="Verdana"/>
              </a:rPr>
              <a:t>i</a:t>
            </a:r>
            <a:r>
              <a:rPr sz="1000" spc="-4" dirty="0">
                <a:latin typeface="Verdana"/>
                <a:cs typeface="Verdana"/>
              </a:rPr>
              <a:t>s</a:t>
            </a:r>
            <a:r>
              <a:rPr sz="1000" spc="0" dirty="0">
                <a:latin typeface="Verdana"/>
                <a:cs typeface="Verdana"/>
              </a:rPr>
              <a:t>e</a:t>
            </a:r>
            <a:r>
              <a:rPr sz="1000" spc="94" dirty="0">
                <a:latin typeface="Times New Roman"/>
                <a:cs typeface="Times New Roman"/>
              </a:rPr>
              <a:t> </a:t>
            </a:r>
            <a:r>
              <a:rPr sz="1000" spc="-4" dirty="0">
                <a:latin typeface="Verdana"/>
                <a:cs typeface="Verdana"/>
              </a:rPr>
              <a:t>r</a:t>
            </a:r>
            <a:r>
              <a:rPr sz="1000" spc="14" dirty="0">
                <a:latin typeface="Verdana"/>
                <a:cs typeface="Verdana"/>
              </a:rPr>
              <a:t>i</a:t>
            </a:r>
            <a:r>
              <a:rPr sz="1000" spc="4" dirty="0">
                <a:latin typeface="Verdana"/>
                <a:cs typeface="Verdana"/>
              </a:rPr>
              <a:t>gu</a:t>
            </a:r>
            <a:r>
              <a:rPr sz="1000" spc="0" dirty="0">
                <a:latin typeface="Verdana"/>
                <a:cs typeface="Verdana"/>
              </a:rPr>
              <a:t>a</a:t>
            </a:r>
            <a:r>
              <a:rPr sz="1000" spc="-4" dirty="0">
                <a:latin typeface="Verdana"/>
                <a:cs typeface="Verdana"/>
              </a:rPr>
              <a:t>r</a:t>
            </a:r>
            <a:r>
              <a:rPr sz="1000" spc="4" dirty="0">
                <a:latin typeface="Verdana"/>
                <a:cs typeface="Verdana"/>
              </a:rPr>
              <a:t>d</a:t>
            </a:r>
            <a:r>
              <a:rPr sz="1000" spc="0" dirty="0">
                <a:latin typeface="Verdana"/>
                <a:cs typeface="Verdana"/>
              </a:rPr>
              <a:t>o</a:t>
            </a:r>
            <a:r>
              <a:rPr sz="1000" spc="62" dirty="0">
                <a:latin typeface="Times New Roman"/>
                <a:cs typeface="Times New Roman"/>
              </a:rPr>
              <a:t> </a:t>
            </a:r>
            <a:r>
              <a:rPr sz="1000" spc="14" dirty="0">
                <a:latin typeface="Verdana"/>
                <a:cs typeface="Verdana"/>
              </a:rPr>
              <a:t>l</a:t>
            </a:r>
            <a:r>
              <a:rPr sz="1000" spc="-4" dirty="0">
                <a:latin typeface="Verdana"/>
                <a:cs typeface="Verdana"/>
              </a:rPr>
              <a:t>’</a:t>
            </a:r>
            <a:r>
              <a:rPr sz="1000" spc="14" dirty="0">
                <a:latin typeface="Verdana"/>
                <a:cs typeface="Verdana"/>
              </a:rPr>
              <a:t>i</a:t>
            </a:r>
            <a:r>
              <a:rPr sz="1000" spc="-4" dirty="0">
                <a:latin typeface="Verdana"/>
                <a:cs typeface="Verdana"/>
              </a:rPr>
              <a:t>s</a:t>
            </a:r>
            <a:r>
              <a:rPr sz="1000" spc="4" dirty="0">
                <a:latin typeface="Verdana"/>
                <a:cs typeface="Verdana"/>
              </a:rPr>
              <a:t>t</a:t>
            </a:r>
            <a:r>
              <a:rPr sz="1000" spc="14" dirty="0">
                <a:latin typeface="Verdana"/>
                <a:cs typeface="Verdana"/>
              </a:rPr>
              <a:t>i</a:t>
            </a:r>
            <a:r>
              <a:rPr sz="1000" spc="4" dirty="0">
                <a:latin typeface="Verdana"/>
                <a:cs typeface="Verdana"/>
              </a:rPr>
              <a:t>tut</a:t>
            </a:r>
            <a:r>
              <a:rPr sz="1000" spc="0" dirty="0">
                <a:latin typeface="Verdana"/>
                <a:cs typeface="Verdana"/>
              </a:rPr>
              <a:t>o</a:t>
            </a:r>
            <a:r>
              <a:rPr sz="1000" spc="54" dirty="0">
                <a:latin typeface="Times New Roman"/>
                <a:cs typeface="Times New Roman"/>
              </a:rPr>
              <a:t> </a:t>
            </a:r>
            <a:r>
              <a:rPr sz="1000" spc="0" dirty="0">
                <a:latin typeface="Verdana"/>
                <a:cs typeface="Verdana"/>
              </a:rPr>
              <a:t>e</a:t>
            </a:r>
            <a:r>
              <a:rPr sz="1000" spc="99" dirty="0">
                <a:latin typeface="Times New Roman"/>
                <a:cs typeface="Times New Roman"/>
              </a:rPr>
              <a:t> </a:t>
            </a:r>
            <a:r>
              <a:rPr sz="1000" spc="14" dirty="0">
                <a:latin typeface="Verdana"/>
                <a:cs typeface="Verdana"/>
              </a:rPr>
              <a:t>l</a:t>
            </a:r>
            <a:r>
              <a:rPr sz="1000" spc="0" dirty="0">
                <a:latin typeface="Verdana"/>
                <a:cs typeface="Verdana"/>
              </a:rPr>
              <a:t>a</a:t>
            </a:r>
            <a:r>
              <a:rPr sz="1000" spc="81" dirty="0">
                <a:latin typeface="Times New Roman"/>
                <a:cs typeface="Times New Roman"/>
              </a:rPr>
              <a:t> </a:t>
            </a:r>
            <a:r>
              <a:rPr sz="1000" spc="-4" dirty="0">
                <a:latin typeface="Verdana"/>
                <a:cs typeface="Verdana"/>
              </a:rPr>
              <a:t>s</a:t>
            </a:r>
            <a:r>
              <a:rPr sz="1000" spc="4" dirty="0">
                <a:latin typeface="Verdana"/>
                <a:cs typeface="Verdana"/>
              </a:rPr>
              <a:t>u</a:t>
            </a:r>
            <a:r>
              <a:rPr sz="1000" spc="0" dirty="0">
                <a:latin typeface="Verdana"/>
                <a:cs typeface="Verdana"/>
              </a:rPr>
              <a:t>a</a:t>
            </a:r>
            <a:r>
              <a:rPr sz="1000" spc="92" dirty="0">
                <a:latin typeface="Times New Roman"/>
                <a:cs typeface="Times New Roman"/>
              </a:rPr>
              <a:t> </a:t>
            </a:r>
            <a:r>
              <a:rPr sz="1000" spc="4" dirty="0">
                <a:latin typeface="Verdana"/>
                <a:cs typeface="Verdana"/>
              </a:rPr>
              <a:t>ub</a:t>
            </a:r>
            <a:r>
              <a:rPr sz="1000" spc="14" dirty="0">
                <a:latin typeface="Verdana"/>
                <a:cs typeface="Verdana"/>
              </a:rPr>
              <a:t>i</a:t>
            </a:r>
            <a:r>
              <a:rPr sz="1000" spc="-4" dirty="0">
                <a:latin typeface="Verdana"/>
                <a:cs typeface="Verdana"/>
              </a:rPr>
              <a:t>c</a:t>
            </a:r>
            <a:r>
              <a:rPr sz="1000" spc="0" dirty="0">
                <a:latin typeface="Verdana"/>
                <a:cs typeface="Verdana"/>
              </a:rPr>
              <a:t>a</a:t>
            </a:r>
            <a:r>
              <a:rPr sz="1000" spc="4" dirty="0">
                <a:latin typeface="Verdana"/>
                <a:cs typeface="Verdana"/>
              </a:rPr>
              <a:t>z</a:t>
            </a:r>
            <a:r>
              <a:rPr sz="1000" spc="14" dirty="0">
                <a:latin typeface="Verdana"/>
                <a:cs typeface="Verdana"/>
              </a:rPr>
              <a:t>i</a:t>
            </a:r>
            <a:r>
              <a:rPr sz="1000" spc="-4" dirty="0">
                <a:latin typeface="Verdana"/>
                <a:cs typeface="Verdana"/>
              </a:rPr>
              <a:t>o</a:t>
            </a:r>
            <a:r>
              <a:rPr sz="1000" spc="4" dirty="0">
                <a:latin typeface="Verdana"/>
                <a:cs typeface="Verdana"/>
              </a:rPr>
              <a:t>n</a:t>
            </a:r>
            <a:r>
              <a:rPr sz="1000" spc="-4" dirty="0">
                <a:latin typeface="Verdana"/>
                <a:cs typeface="Verdana"/>
              </a:rPr>
              <a:t>e</a:t>
            </a:r>
            <a:r>
              <a:rPr sz="1000" spc="0" dirty="0">
                <a:latin typeface="Verdana"/>
                <a:cs typeface="Verdana"/>
              </a:rPr>
              <a:t>,</a:t>
            </a:r>
            <a:endParaRPr sz="1000">
              <a:latin typeface="Verdana"/>
              <a:cs typeface="Verdana"/>
            </a:endParaRPr>
          </a:p>
          <a:p>
            <a:pPr marL="12700" indent="0">
              <a:lnSpc>
                <a:spcPts val="1200"/>
              </a:lnSpc>
              <a:spcBef>
                <a:spcPts val="33"/>
              </a:spcBef>
            </a:pPr>
            <a:r>
              <a:rPr sz="1000" spc="4" dirty="0">
                <a:latin typeface="Verdana"/>
                <a:cs typeface="Verdana"/>
              </a:rPr>
              <a:t>d</a:t>
            </a:r>
            <a:r>
              <a:rPr sz="1000" spc="14" dirty="0">
                <a:latin typeface="Verdana"/>
                <a:cs typeface="Verdana"/>
              </a:rPr>
              <a:t>i</a:t>
            </a:r>
            <a:r>
              <a:rPr sz="1000" spc="-4" dirty="0">
                <a:latin typeface="Verdana"/>
                <a:cs typeface="Verdana"/>
              </a:rPr>
              <a:t>r</a:t>
            </a:r>
            <a:r>
              <a:rPr sz="1000" spc="0" dirty="0">
                <a:latin typeface="Verdana"/>
                <a:cs typeface="Verdana"/>
              </a:rPr>
              <a:t>e</a:t>
            </a:r>
            <a:r>
              <a:rPr sz="1000" spc="85" dirty="0">
                <a:latin typeface="Times New Roman"/>
                <a:cs typeface="Times New Roman"/>
              </a:rPr>
              <a:t> </a:t>
            </a:r>
            <a:r>
              <a:rPr sz="1000" spc="-4" dirty="0">
                <a:latin typeface="Verdana"/>
                <a:cs typeface="Verdana"/>
              </a:rPr>
              <a:t>cos’</a:t>
            </a:r>
            <a:r>
              <a:rPr sz="1000" spc="0" dirty="0">
                <a:latin typeface="Verdana"/>
                <a:cs typeface="Verdana"/>
              </a:rPr>
              <a:t>è</a:t>
            </a:r>
            <a:r>
              <a:rPr sz="1000" spc="104" dirty="0">
                <a:latin typeface="Times New Roman"/>
                <a:cs typeface="Times New Roman"/>
              </a:rPr>
              <a:t> </a:t>
            </a:r>
            <a:r>
              <a:rPr sz="1000" spc="0" dirty="0">
                <a:latin typeface="Verdana"/>
                <a:cs typeface="Verdana"/>
              </a:rPr>
              <a:t>a</a:t>
            </a:r>
            <a:r>
              <a:rPr sz="1000" spc="-4" dirty="0">
                <a:latin typeface="Verdana"/>
                <a:cs typeface="Verdana"/>
              </a:rPr>
              <a:t>cc</a:t>
            </a:r>
            <a:r>
              <a:rPr sz="1000" spc="0" dirty="0">
                <a:latin typeface="Verdana"/>
                <a:cs typeface="Verdana"/>
              </a:rPr>
              <a:t>a</a:t>
            </a:r>
            <a:r>
              <a:rPr sz="1000" spc="4" dirty="0">
                <a:latin typeface="Verdana"/>
                <a:cs typeface="Verdana"/>
              </a:rPr>
              <a:t>dut</a:t>
            </a:r>
            <a:r>
              <a:rPr sz="1000" spc="-4" dirty="0">
                <a:latin typeface="Verdana"/>
                <a:cs typeface="Verdana"/>
              </a:rPr>
              <a:t>o</a:t>
            </a:r>
            <a:r>
              <a:rPr sz="1000" spc="0" dirty="0">
                <a:latin typeface="Verdana"/>
                <a:cs typeface="Verdana"/>
              </a:rPr>
              <a:t>,</a:t>
            </a:r>
            <a:r>
              <a:rPr sz="1000" spc="96" dirty="0">
                <a:latin typeface="Times New Roman"/>
                <a:cs typeface="Times New Roman"/>
              </a:rPr>
              <a:t> </a:t>
            </a:r>
            <a:r>
              <a:rPr sz="1000" spc="4" dirty="0">
                <a:latin typeface="Verdana"/>
                <a:cs typeface="Verdana"/>
              </a:rPr>
              <a:t>d</a:t>
            </a:r>
            <a:r>
              <a:rPr sz="1000" spc="-4" dirty="0">
                <a:latin typeface="Verdana"/>
                <a:cs typeface="Verdana"/>
              </a:rPr>
              <a:t>o</a:t>
            </a:r>
            <a:r>
              <a:rPr sz="1000" spc="0" dirty="0">
                <a:latin typeface="Verdana"/>
                <a:cs typeface="Verdana"/>
              </a:rPr>
              <a:t>ve</a:t>
            </a:r>
            <a:r>
              <a:rPr sz="1000" spc="90" dirty="0">
                <a:latin typeface="Times New Roman"/>
                <a:cs typeface="Times New Roman"/>
              </a:rPr>
              <a:t> </a:t>
            </a:r>
            <a:r>
              <a:rPr sz="1000" spc="0" dirty="0">
                <a:latin typeface="Verdana"/>
                <a:cs typeface="Verdana"/>
              </a:rPr>
              <a:t>è</a:t>
            </a:r>
            <a:r>
              <a:rPr sz="1000" spc="99" dirty="0">
                <a:latin typeface="Times New Roman"/>
                <a:cs typeface="Times New Roman"/>
              </a:rPr>
              <a:t> </a:t>
            </a:r>
            <a:r>
              <a:rPr sz="1000" spc="0" dirty="0">
                <a:latin typeface="Verdana"/>
                <a:cs typeface="Verdana"/>
              </a:rPr>
              <a:t>avv</a:t>
            </a:r>
            <a:r>
              <a:rPr sz="1000" spc="-4" dirty="0">
                <a:latin typeface="Verdana"/>
                <a:cs typeface="Verdana"/>
              </a:rPr>
              <a:t>e</a:t>
            </a:r>
            <a:r>
              <a:rPr sz="1000" spc="4" dirty="0">
                <a:latin typeface="Verdana"/>
                <a:cs typeface="Verdana"/>
              </a:rPr>
              <a:t>nut</a:t>
            </a:r>
            <a:r>
              <a:rPr sz="1000" spc="-4" dirty="0">
                <a:latin typeface="Verdana"/>
                <a:cs typeface="Verdana"/>
              </a:rPr>
              <a:t>o</a:t>
            </a:r>
            <a:r>
              <a:rPr sz="1000" spc="0" dirty="0">
                <a:latin typeface="Verdana"/>
                <a:cs typeface="Verdana"/>
              </a:rPr>
              <a:t>,</a:t>
            </a:r>
            <a:r>
              <a:rPr sz="1000" spc="79" dirty="0">
                <a:latin typeface="Times New Roman"/>
                <a:cs typeface="Times New Roman"/>
              </a:rPr>
              <a:t> </a:t>
            </a:r>
            <a:r>
              <a:rPr sz="1000" spc="4" dirty="0">
                <a:latin typeface="Verdana"/>
                <a:cs typeface="Verdana"/>
              </a:rPr>
              <a:t>qu</a:t>
            </a:r>
            <a:r>
              <a:rPr sz="1000" spc="0" dirty="0">
                <a:latin typeface="Verdana"/>
                <a:cs typeface="Verdana"/>
              </a:rPr>
              <a:t>a</a:t>
            </a:r>
            <a:r>
              <a:rPr sz="1000" spc="4" dirty="0">
                <a:latin typeface="Verdana"/>
                <a:cs typeface="Verdana"/>
              </a:rPr>
              <a:t>nd</a:t>
            </a:r>
            <a:r>
              <a:rPr sz="1000" spc="0" dirty="0">
                <a:latin typeface="Verdana"/>
                <a:cs typeface="Verdana"/>
              </a:rPr>
              <a:t>o</a:t>
            </a:r>
            <a:r>
              <a:rPr sz="1000" spc="77" dirty="0">
                <a:latin typeface="Times New Roman"/>
                <a:cs typeface="Times New Roman"/>
              </a:rPr>
              <a:t> </a:t>
            </a:r>
            <a:r>
              <a:rPr sz="1000" spc="0" dirty="0">
                <a:latin typeface="Verdana"/>
                <a:cs typeface="Verdana"/>
              </a:rPr>
              <a:t>è</a:t>
            </a:r>
            <a:r>
              <a:rPr sz="1000" spc="99" dirty="0">
                <a:latin typeface="Times New Roman"/>
                <a:cs typeface="Times New Roman"/>
              </a:rPr>
              <a:t> </a:t>
            </a:r>
            <a:r>
              <a:rPr sz="1000" spc="-4" dirty="0">
                <a:latin typeface="Verdana"/>
                <a:cs typeface="Verdana"/>
              </a:rPr>
              <a:t>s</a:t>
            </a:r>
            <a:r>
              <a:rPr sz="1000" spc="4" dirty="0">
                <a:latin typeface="Verdana"/>
                <a:cs typeface="Verdana"/>
              </a:rPr>
              <a:t>u</a:t>
            </a:r>
            <a:r>
              <a:rPr sz="1000" spc="-4" dirty="0">
                <a:latin typeface="Verdana"/>
                <a:cs typeface="Verdana"/>
              </a:rPr>
              <a:t>cces</a:t>
            </a:r>
            <a:r>
              <a:rPr sz="1000" spc="9" dirty="0">
                <a:latin typeface="Verdana"/>
                <a:cs typeface="Verdana"/>
              </a:rPr>
              <a:t>s</a:t>
            </a:r>
            <a:r>
              <a:rPr sz="1000" spc="-4" dirty="0">
                <a:latin typeface="Verdana"/>
                <a:cs typeface="Verdana"/>
              </a:rPr>
              <a:t>o</a:t>
            </a:r>
            <a:r>
              <a:rPr sz="1000" spc="0" dirty="0">
                <a:latin typeface="Verdana"/>
                <a:cs typeface="Verdana"/>
              </a:rPr>
              <a:t>,</a:t>
            </a:r>
            <a:r>
              <a:rPr sz="1000" spc="0" dirty="0">
                <a:latin typeface="Times New Roman"/>
                <a:cs typeface="Times New Roman"/>
              </a:rPr>
              <a:t> </a:t>
            </a:r>
            <a:r>
              <a:rPr sz="1000" spc="4" dirty="0">
                <a:latin typeface="Verdana"/>
                <a:cs typeface="Verdana"/>
              </a:rPr>
              <a:t>qu</a:t>
            </a:r>
            <a:r>
              <a:rPr sz="1000" spc="0" dirty="0">
                <a:latin typeface="Verdana"/>
                <a:cs typeface="Verdana"/>
              </a:rPr>
              <a:t>a</a:t>
            </a:r>
            <a:r>
              <a:rPr sz="1000" spc="4" dirty="0">
                <a:latin typeface="Verdana"/>
                <a:cs typeface="Verdana"/>
              </a:rPr>
              <a:t>nt</a:t>
            </a:r>
            <a:r>
              <a:rPr sz="1000" spc="0" dirty="0">
                <a:latin typeface="Verdana"/>
                <a:cs typeface="Verdana"/>
              </a:rPr>
              <a:t>e</a:t>
            </a:r>
            <a:r>
              <a:rPr sz="1000" spc="80" dirty="0">
                <a:latin typeface="Times New Roman"/>
                <a:cs typeface="Times New Roman"/>
              </a:rPr>
              <a:t> </a:t>
            </a:r>
            <a:r>
              <a:rPr sz="1000" spc="-4" dirty="0">
                <a:latin typeface="Verdana"/>
                <a:cs typeface="Verdana"/>
              </a:rPr>
              <a:t>so</a:t>
            </a:r>
            <a:r>
              <a:rPr sz="1000" spc="4" dirty="0">
                <a:latin typeface="Verdana"/>
                <a:cs typeface="Verdana"/>
              </a:rPr>
              <a:t>n</a:t>
            </a:r>
            <a:r>
              <a:rPr sz="1000" spc="0" dirty="0">
                <a:latin typeface="Verdana"/>
                <a:cs typeface="Verdana"/>
              </a:rPr>
              <a:t>o</a:t>
            </a:r>
            <a:r>
              <a:rPr sz="1000" spc="106" dirty="0">
                <a:latin typeface="Times New Roman"/>
                <a:cs typeface="Times New Roman"/>
              </a:rPr>
              <a:t> </a:t>
            </a:r>
            <a:r>
              <a:rPr sz="1000" spc="14" dirty="0">
                <a:latin typeface="Verdana"/>
                <a:cs typeface="Verdana"/>
              </a:rPr>
              <a:t>l</a:t>
            </a:r>
            <a:r>
              <a:rPr sz="1000" spc="0" dirty="0">
                <a:latin typeface="Verdana"/>
                <a:cs typeface="Verdana"/>
              </a:rPr>
              <a:t>e</a:t>
            </a:r>
            <a:r>
              <a:rPr sz="1000" spc="86" dirty="0">
                <a:latin typeface="Times New Roman"/>
                <a:cs typeface="Times New Roman"/>
              </a:rPr>
              <a:t> </a:t>
            </a:r>
            <a:r>
              <a:rPr sz="1000" spc="4" dirty="0">
                <a:latin typeface="Verdana"/>
                <a:cs typeface="Verdana"/>
              </a:rPr>
              <a:t>p</a:t>
            </a:r>
            <a:r>
              <a:rPr sz="1000" spc="-4" dirty="0">
                <a:latin typeface="Verdana"/>
                <a:cs typeface="Verdana"/>
              </a:rPr>
              <a:t>erso</a:t>
            </a:r>
            <a:r>
              <a:rPr sz="1000" spc="4" dirty="0">
                <a:latin typeface="Verdana"/>
                <a:cs typeface="Verdana"/>
              </a:rPr>
              <a:t>n</a:t>
            </a:r>
            <a:r>
              <a:rPr sz="1000" spc="0" dirty="0">
                <a:latin typeface="Verdana"/>
                <a:cs typeface="Verdana"/>
              </a:rPr>
              <a:t>e</a:t>
            </a:r>
            <a:r>
              <a:rPr sz="1000" spc="115" dirty="0">
                <a:latin typeface="Times New Roman"/>
                <a:cs typeface="Times New Roman"/>
              </a:rPr>
              <a:t> </a:t>
            </a:r>
            <a:r>
              <a:rPr sz="1000" spc="-4" dirty="0">
                <a:latin typeface="Verdana"/>
                <a:cs typeface="Verdana"/>
              </a:rPr>
              <a:t>co</a:t>
            </a:r>
            <a:r>
              <a:rPr sz="1000" spc="14" dirty="0">
                <a:latin typeface="Verdana"/>
                <a:cs typeface="Verdana"/>
              </a:rPr>
              <a:t>i</a:t>
            </a:r>
            <a:r>
              <a:rPr sz="1000" spc="4" dirty="0">
                <a:latin typeface="Verdana"/>
                <a:cs typeface="Verdana"/>
              </a:rPr>
              <a:t>n</a:t>
            </a:r>
            <a:r>
              <a:rPr sz="1000" spc="0" dirty="0">
                <a:latin typeface="Verdana"/>
                <a:cs typeface="Verdana"/>
              </a:rPr>
              <a:t>v</a:t>
            </a:r>
            <a:r>
              <a:rPr sz="1000" spc="-4" dirty="0">
                <a:latin typeface="Verdana"/>
                <a:cs typeface="Verdana"/>
              </a:rPr>
              <a:t>o</a:t>
            </a:r>
            <a:r>
              <a:rPr sz="1000" spc="14" dirty="0">
                <a:latin typeface="Verdana"/>
                <a:cs typeface="Verdana"/>
              </a:rPr>
              <a:t>l</a:t>
            </a:r>
            <a:r>
              <a:rPr sz="1000" spc="4" dirty="0">
                <a:latin typeface="Verdana"/>
                <a:cs typeface="Verdana"/>
              </a:rPr>
              <a:t>t</a:t>
            </a:r>
            <a:r>
              <a:rPr sz="1000" spc="0" dirty="0">
                <a:latin typeface="Verdana"/>
                <a:cs typeface="Verdana"/>
              </a:rPr>
              <a:t>e</a:t>
            </a:r>
            <a:r>
              <a:rPr sz="1000" spc="70" dirty="0">
                <a:latin typeface="Times New Roman"/>
                <a:cs typeface="Times New Roman"/>
              </a:rPr>
              <a:t> </a:t>
            </a:r>
            <a:r>
              <a:rPr sz="1000" spc="0" dirty="0">
                <a:latin typeface="Verdana"/>
                <a:cs typeface="Verdana"/>
              </a:rPr>
              <a:t>e</a:t>
            </a:r>
            <a:r>
              <a:rPr sz="1000" spc="99" dirty="0">
                <a:latin typeface="Times New Roman"/>
                <a:cs typeface="Times New Roman"/>
              </a:rPr>
              <a:t> </a:t>
            </a:r>
            <a:r>
              <a:rPr sz="1000" spc="4" dirty="0">
                <a:latin typeface="Verdana"/>
                <a:cs typeface="Verdana"/>
              </a:rPr>
              <a:t>qu</a:t>
            </a:r>
            <a:r>
              <a:rPr sz="1000" spc="0" dirty="0">
                <a:latin typeface="Verdana"/>
                <a:cs typeface="Verdana"/>
              </a:rPr>
              <a:t>a</a:t>
            </a:r>
            <a:r>
              <a:rPr sz="1000" spc="14" dirty="0">
                <a:latin typeface="Verdana"/>
                <a:cs typeface="Verdana"/>
              </a:rPr>
              <a:t>l</a:t>
            </a:r>
            <a:r>
              <a:rPr sz="1000" spc="0" dirty="0">
                <a:latin typeface="Verdana"/>
                <a:cs typeface="Verdana"/>
              </a:rPr>
              <a:t>i</a:t>
            </a:r>
            <a:r>
              <a:rPr sz="1000" spc="65" dirty="0">
                <a:latin typeface="Times New Roman"/>
                <a:cs typeface="Times New Roman"/>
              </a:rPr>
              <a:t> </a:t>
            </a:r>
            <a:r>
              <a:rPr sz="1000" spc="14" dirty="0">
                <a:latin typeface="Verdana"/>
                <a:cs typeface="Verdana"/>
              </a:rPr>
              <a:t>l</a:t>
            </a:r>
            <a:r>
              <a:rPr sz="1000" spc="0" dirty="0">
                <a:latin typeface="Verdana"/>
                <a:cs typeface="Verdana"/>
              </a:rPr>
              <a:t>e</a:t>
            </a:r>
            <a:r>
              <a:rPr sz="1000" spc="86" dirty="0">
                <a:latin typeface="Times New Roman"/>
                <a:cs typeface="Times New Roman"/>
              </a:rPr>
              <a:t> </a:t>
            </a:r>
            <a:r>
              <a:rPr sz="1000" spc="14" dirty="0">
                <a:latin typeface="Verdana"/>
                <a:cs typeface="Verdana"/>
              </a:rPr>
              <a:t>l</a:t>
            </a:r>
            <a:r>
              <a:rPr sz="1000" spc="-4" dirty="0">
                <a:latin typeface="Verdana"/>
                <a:cs typeface="Verdana"/>
              </a:rPr>
              <a:t>or</a:t>
            </a:r>
            <a:r>
              <a:rPr sz="1000" spc="0" dirty="0">
                <a:latin typeface="Verdana"/>
                <a:cs typeface="Verdana"/>
              </a:rPr>
              <a:t>o</a:t>
            </a:r>
            <a:r>
              <a:rPr sz="1000" spc="95" dirty="0">
                <a:latin typeface="Times New Roman"/>
                <a:cs typeface="Times New Roman"/>
              </a:rPr>
              <a:t> </a:t>
            </a:r>
            <a:r>
              <a:rPr sz="1000" spc="-4" dirty="0">
                <a:latin typeface="Verdana"/>
                <a:cs typeface="Verdana"/>
              </a:rPr>
              <a:t>co</a:t>
            </a:r>
            <a:r>
              <a:rPr sz="1000" spc="4" dirty="0">
                <a:latin typeface="Verdana"/>
                <a:cs typeface="Verdana"/>
              </a:rPr>
              <a:t>nd</a:t>
            </a:r>
            <a:r>
              <a:rPr sz="1000" spc="14" dirty="0">
                <a:latin typeface="Verdana"/>
                <a:cs typeface="Verdana"/>
              </a:rPr>
              <a:t>i</a:t>
            </a:r>
            <a:r>
              <a:rPr sz="1000" spc="4" dirty="0">
                <a:latin typeface="Verdana"/>
                <a:cs typeface="Verdana"/>
              </a:rPr>
              <a:t>z</a:t>
            </a:r>
            <a:r>
              <a:rPr sz="1000" spc="14" dirty="0">
                <a:latin typeface="Verdana"/>
                <a:cs typeface="Verdana"/>
              </a:rPr>
              <a:t>i</a:t>
            </a:r>
            <a:r>
              <a:rPr sz="1000" spc="-4" dirty="0">
                <a:latin typeface="Verdana"/>
                <a:cs typeface="Verdana"/>
              </a:rPr>
              <a:t>o</a:t>
            </a:r>
            <a:r>
              <a:rPr sz="1000" spc="4" dirty="0">
                <a:latin typeface="Verdana"/>
                <a:cs typeface="Verdana"/>
              </a:rPr>
              <a:t>n</a:t>
            </a:r>
            <a:r>
              <a:rPr sz="1000" spc="0" dirty="0">
                <a:latin typeface="Verdana"/>
                <a:cs typeface="Verdana"/>
              </a:rPr>
              <a:t>i</a:t>
            </a:r>
            <a:endParaRPr sz="1000">
              <a:latin typeface="Verdana"/>
              <a:cs typeface="Verdana"/>
            </a:endParaRPr>
          </a:p>
        </p:txBody>
      </p:sp>
      <p:sp>
        <p:nvSpPr>
          <p:cNvPr id="12" name="object 12"/>
          <p:cNvSpPr txBox="1"/>
          <p:nvPr/>
        </p:nvSpPr>
        <p:spPr>
          <a:xfrm>
            <a:off x="6938149" y="2319536"/>
            <a:ext cx="2694322" cy="1066292"/>
          </a:xfrm>
          <a:prstGeom prst="rect">
            <a:avLst/>
          </a:prstGeom>
        </p:spPr>
        <p:txBody>
          <a:bodyPr wrap="square" lIns="0" tIns="0" rIns="0" bIns="0" rtlCol="0">
            <a:noAutofit/>
          </a:bodyPr>
          <a:lstStyle/>
          <a:p>
            <a:pPr marL="12700" marR="10452">
              <a:lnSpc>
                <a:spcPts val="1135"/>
              </a:lnSpc>
              <a:spcBef>
                <a:spcPts val="56"/>
              </a:spcBef>
            </a:pPr>
            <a:r>
              <a:rPr sz="1000" spc="4" dirty="0">
                <a:latin typeface="Verdana"/>
                <a:cs typeface="Verdana"/>
              </a:rPr>
              <a:t>R</a:t>
            </a:r>
            <a:r>
              <a:rPr sz="1000" spc="14" dirty="0">
                <a:latin typeface="Verdana"/>
                <a:cs typeface="Verdana"/>
              </a:rPr>
              <a:t>i</a:t>
            </a:r>
            <a:r>
              <a:rPr sz="1000" spc="-4" dirty="0">
                <a:latin typeface="Verdana"/>
                <a:cs typeface="Verdana"/>
              </a:rPr>
              <a:t>co</a:t>
            </a:r>
            <a:r>
              <a:rPr sz="1000" spc="4" dirty="0">
                <a:latin typeface="Verdana"/>
                <a:cs typeface="Verdana"/>
              </a:rPr>
              <a:t>n</a:t>
            </a:r>
            <a:r>
              <a:rPr sz="1000" spc="-4" dirty="0">
                <a:latin typeface="Verdana"/>
                <a:cs typeface="Verdana"/>
              </a:rPr>
              <a:t>osco</a:t>
            </a:r>
            <a:r>
              <a:rPr sz="1000" spc="19" dirty="0">
                <a:latin typeface="Verdana"/>
                <a:cs typeface="Verdana"/>
              </a:rPr>
              <a:t>n</a:t>
            </a:r>
            <a:r>
              <a:rPr sz="1000" spc="0" dirty="0">
                <a:latin typeface="Verdana"/>
                <a:cs typeface="Verdana"/>
              </a:rPr>
              <a:t>o</a:t>
            </a:r>
            <a:r>
              <a:rPr sz="1000" spc="92" dirty="0">
                <a:latin typeface="Times New Roman"/>
                <a:cs typeface="Times New Roman"/>
              </a:rPr>
              <a:t> </a:t>
            </a:r>
            <a:r>
              <a:rPr sz="1000" spc="4" dirty="0">
                <a:latin typeface="Verdana"/>
                <a:cs typeface="Verdana"/>
              </a:rPr>
              <a:t>un</a:t>
            </a:r>
            <a:r>
              <a:rPr sz="1000" spc="-4" dirty="0">
                <a:latin typeface="Verdana"/>
                <a:cs typeface="Verdana"/>
              </a:rPr>
              <a:t>’</a:t>
            </a:r>
            <a:r>
              <a:rPr sz="1000" b="1" u="heavy" spc="0" dirty="0">
                <a:solidFill>
                  <a:srgbClr val="009999"/>
                </a:solidFill>
                <a:latin typeface="Verdana"/>
                <a:cs typeface="Verdana"/>
              </a:rPr>
              <a:t>eme</a:t>
            </a:r>
            <a:r>
              <a:rPr sz="1000" b="1" u="heavy" spc="-4" dirty="0">
                <a:solidFill>
                  <a:srgbClr val="009999"/>
                </a:solidFill>
                <a:latin typeface="Verdana"/>
                <a:cs typeface="Verdana"/>
              </a:rPr>
              <a:t>r</a:t>
            </a:r>
            <a:r>
              <a:rPr sz="1000" b="1" u="heavy" spc="0" dirty="0">
                <a:solidFill>
                  <a:srgbClr val="009999"/>
                </a:solidFill>
                <a:latin typeface="Verdana"/>
                <a:cs typeface="Verdana"/>
              </a:rPr>
              <a:t>gen</a:t>
            </a:r>
            <a:r>
              <a:rPr sz="1000" b="1" u="heavy" spc="4" dirty="0">
                <a:solidFill>
                  <a:srgbClr val="009999"/>
                </a:solidFill>
                <a:latin typeface="Verdana"/>
                <a:cs typeface="Verdana"/>
              </a:rPr>
              <a:t>z</a:t>
            </a:r>
            <a:r>
              <a:rPr sz="1000" b="1" u="heavy" spc="0" dirty="0">
                <a:solidFill>
                  <a:srgbClr val="009999"/>
                </a:solidFill>
                <a:latin typeface="Verdana"/>
                <a:cs typeface="Verdana"/>
              </a:rPr>
              <a:t>a</a:t>
            </a:r>
            <a:r>
              <a:rPr sz="1000" b="1" spc="147" dirty="0">
                <a:solidFill>
                  <a:srgbClr val="009999"/>
                </a:solidFill>
                <a:latin typeface="Times New Roman"/>
                <a:cs typeface="Times New Roman"/>
              </a:rPr>
              <a:t> </a:t>
            </a:r>
            <a:r>
              <a:rPr sz="1000" b="1" u="heavy" spc="-4" dirty="0">
                <a:solidFill>
                  <a:srgbClr val="009999"/>
                </a:solidFill>
                <a:latin typeface="Verdana"/>
                <a:cs typeface="Verdana"/>
              </a:rPr>
              <a:t>sa</a:t>
            </a:r>
            <a:r>
              <a:rPr sz="1000" b="1" u="heavy" spc="0" dirty="0">
                <a:solidFill>
                  <a:srgbClr val="009999"/>
                </a:solidFill>
                <a:latin typeface="Verdana"/>
                <a:cs typeface="Verdana"/>
              </a:rPr>
              <a:t>n</a:t>
            </a:r>
            <a:r>
              <a:rPr sz="1000" b="1" u="heavy" spc="-4" dirty="0">
                <a:solidFill>
                  <a:srgbClr val="009999"/>
                </a:solidFill>
                <a:latin typeface="Verdana"/>
                <a:cs typeface="Verdana"/>
              </a:rPr>
              <a:t>i</a:t>
            </a:r>
            <a:r>
              <a:rPr sz="1000" b="1" u="heavy" spc="0" dirty="0">
                <a:solidFill>
                  <a:srgbClr val="009999"/>
                </a:solidFill>
                <a:latin typeface="Verdana"/>
                <a:cs typeface="Verdana"/>
              </a:rPr>
              <a:t>t</a:t>
            </a:r>
            <a:r>
              <a:rPr sz="1000" b="1" u="heavy" spc="-4" dirty="0">
                <a:solidFill>
                  <a:srgbClr val="009999"/>
                </a:solidFill>
                <a:latin typeface="Verdana"/>
                <a:cs typeface="Verdana"/>
              </a:rPr>
              <a:t>ari</a:t>
            </a:r>
            <a:r>
              <a:rPr sz="1000" b="1" u="heavy" spc="0" dirty="0">
                <a:solidFill>
                  <a:srgbClr val="009999"/>
                </a:solidFill>
                <a:latin typeface="Verdana"/>
                <a:cs typeface="Verdana"/>
              </a:rPr>
              <a:t>a</a:t>
            </a:r>
            <a:endParaRPr sz="1000">
              <a:latin typeface="Verdana"/>
              <a:cs typeface="Verdana"/>
            </a:endParaRPr>
          </a:p>
          <a:p>
            <a:pPr marL="12700">
              <a:lnSpc>
                <a:spcPts val="1200"/>
              </a:lnSpc>
              <a:spcBef>
                <a:spcPts val="33"/>
              </a:spcBef>
            </a:pPr>
            <a:r>
              <a:rPr sz="1000" spc="4" dirty="0">
                <a:latin typeface="Verdana"/>
                <a:cs typeface="Verdana"/>
              </a:rPr>
              <a:t>p</a:t>
            </a:r>
            <a:r>
              <a:rPr sz="1000" spc="-4" dirty="0">
                <a:latin typeface="Verdana"/>
                <a:cs typeface="Verdana"/>
              </a:rPr>
              <a:t>e</a:t>
            </a:r>
            <a:r>
              <a:rPr sz="1000" spc="0" dirty="0">
                <a:latin typeface="Verdana"/>
                <a:cs typeface="Verdana"/>
              </a:rPr>
              <a:t>r</a:t>
            </a:r>
            <a:r>
              <a:rPr sz="1000" spc="98" dirty="0">
                <a:latin typeface="Times New Roman"/>
                <a:cs typeface="Times New Roman"/>
              </a:rPr>
              <a:t> </a:t>
            </a:r>
            <a:r>
              <a:rPr sz="1000" spc="4" dirty="0">
                <a:latin typeface="Verdana"/>
                <a:cs typeface="Verdana"/>
              </a:rPr>
              <a:t>p</a:t>
            </a:r>
            <a:r>
              <a:rPr sz="1000" spc="-4" dirty="0">
                <a:latin typeface="Verdana"/>
                <a:cs typeface="Verdana"/>
              </a:rPr>
              <a:t>re</a:t>
            </a:r>
            <a:r>
              <a:rPr sz="1000" spc="0" dirty="0">
                <a:latin typeface="Verdana"/>
                <a:cs typeface="Verdana"/>
              </a:rPr>
              <a:t>v</a:t>
            </a:r>
            <a:r>
              <a:rPr sz="1000" spc="-4" dirty="0">
                <a:latin typeface="Verdana"/>
                <a:cs typeface="Verdana"/>
              </a:rPr>
              <a:t>e</a:t>
            </a:r>
            <a:r>
              <a:rPr sz="1000" spc="4" dirty="0">
                <a:latin typeface="Verdana"/>
                <a:cs typeface="Verdana"/>
              </a:rPr>
              <a:t>n</a:t>
            </a:r>
            <a:r>
              <a:rPr sz="1000" spc="14" dirty="0">
                <a:latin typeface="Verdana"/>
                <a:cs typeface="Verdana"/>
              </a:rPr>
              <a:t>i</a:t>
            </a:r>
            <a:r>
              <a:rPr sz="1000" spc="-4" dirty="0">
                <a:latin typeface="Verdana"/>
                <a:cs typeface="Verdana"/>
              </a:rPr>
              <a:t>r</a:t>
            </a:r>
            <a:r>
              <a:rPr sz="1000" spc="0" dirty="0">
                <a:latin typeface="Verdana"/>
                <a:cs typeface="Verdana"/>
              </a:rPr>
              <a:t>e</a:t>
            </a:r>
            <a:r>
              <a:rPr sz="1000" spc="82" dirty="0">
                <a:latin typeface="Times New Roman"/>
                <a:cs typeface="Times New Roman"/>
              </a:rPr>
              <a:t> </a:t>
            </a:r>
            <a:r>
              <a:rPr sz="1000" spc="4" dirty="0">
                <a:latin typeface="Verdana"/>
                <a:cs typeface="Verdana"/>
              </a:rPr>
              <a:t>u</a:t>
            </a:r>
            <a:r>
              <a:rPr sz="1000" spc="0" dirty="0">
                <a:latin typeface="Verdana"/>
                <a:cs typeface="Verdana"/>
              </a:rPr>
              <a:t>n</a:t>
            </a:r>
            <a:r>
              <a:rPr sz="1000" spc="92" dirty="0">
                <a:latin typeface="Times New Roman"/>
                <a:cs typeface="Times New Roman"/>
              </a:rPr>
              <a:t> </a:t>
            </a:r>
            <a:r>
              <a:rPr sz="1000" spc="4" dirty="0">
                <a:latin typeface="Verdana"/>
                <a:cs typeface="Verdana"/>
              </a:rPr>
              <a:t>u</a:t>
            </a:r>
            <a:r>
              <a:rPr sz="1000" spc="14" dirty="0">
                <a:latin typeface="Verdana"/>
                <a:cs typeface="Verdana"/>
              </a:rPr>
              <a:t>l</a:t>
            </a:r>
            <a:r>
              <a:rPr sz="1000" spc="4" dirty="0">
                <a:latin typeface="Verdana"/>
                <a:cs typeface="Verdana"/>
              </a:rPr>
              <a:t>t</a:t>
            </a:r>
            <a:r>
              <a:rPr sz="1000" spc="-4" dirty="0">
                <a:latin typeface="Verdana"/>
                <a:cs typeface="Verdana"/>
              </a:rPr>
              <a:t>er</a:t>
            </a:r>
            <a:r>
              <a:rPr sz="1000" spc="14" dirty="0">
                <a:latin typeface="Verdana"/>
                <a:cs typeface="Verdana"/>
              </a:rPr>
              <a:t>i</a:t>
            </a:r>
            <a:r>
              <a:rPr sz="1000" spc="-4" dirty="0">
                <a:latin typeface="Verdana"/>
                <a:cs typeface="Verdana"/>
              </a:rPr>
              <a:t>or</a:t>
            </a:r>
            <a:r>
              <a:rPr sz="1000" spc="0" dirty="0">
                <a:latin typeface="Verdana"/>
                <a:cs typeface="Verdana"/>
              </a:rPr>
              <a:t>e</a:t>
            </a:r>
            <a:r>
              <a:rPr sz="1000" spc="87" dirty="0">
                <a:latin typeface="Times New Roman"/>
                <a:cs typeface="Times New Roman"/>
              </a:rPr>
              <a:t> </a:t>
            </a:r>
            <a:r>
              <a:rPr sz="1000" spc="4" dirty="0">
                <a:latin typeface="Verdana"/>
                <a:cs typeface="Verdana"/>
              </a:rPr>
              <a:t>p</a:t>
            </a:r>
            <a:r>
              <a:rPr sz="1000" spc="-4" dirty="0">
                <a:latin typeface="Verdana"/>
                <a:cs typeface="Verdana"/>
              </a:rPr>
              <a:t>e</a:t>
            </a:r>
            <a:r>
              <a:rPr sz="1000" spc="4" dirty="0">
                <a:latin typeface="Verdana"/>
                <a:cs typeface="Verdana"/>
              </a:rPr>
              <a:t>gg</a:t>
            </a:r>
            <a:r>
              <a:rPr sz="1000" spc="14" dirty="0">
                <a:latin typeface="Verdana"/>
                <a:cs typeface="Verdana"/>
              </a:rPr>
              <a:t>i</a:t>
            </a:r>
            <a:r>
              <a:rPr sz="1000" spc="-4" dirty="0">
                <a:latin typeface="Verdana"/>
                <a:cs typeface="Verdana"/>
              </a:rPr>
              <a:t>or</a:t>
            </a:r>
            <a:r>
              <a:rPr sz="1000" spc="0" dirty="0">
                <a:latin typeface="Verdana"/>
                <a:cs typeface="Verdana"/>
              </a:rPr>
              <a:t>a</a:t>
            </a:r>
            <a:r>
              <a:rPr sz="1000" spc="4" dirty="0">
                <a:latin typeface="Verdana"/>
                <a:cs typeface="Verdana"/>
              </a:rPr>
              <a:t>m</a:t>
            </a:r>
            <a:r>
              <a:rPr sz="1000" spc="-4" dirty="0">
                <a:latin typeface="Verdana"/>
                <a:cs typeface="Verdana"/>
              </a:rPr>
              <a:t>e</a:t>
            </a:r>
            <a:r>
              <a:rPr sz="1000" spc="4" dirty="0">
                <a:latin typeface="Verdana"/>
                <a:cs typeface="Verdana"/>
              </a:rPr>
              <a:t>nt</a:t>
            </a:r>
            <a:r>
              <a:rPr sz="1000" spc="0" dirty="0">
                <a:latin typeface="Verdana"/>
                <a:cs typeface="Verdana"/>
              </a:rPr>
              <a:t>o</a:t>
            </a:r>
            <a:r>
              <a:rPr sz="1000" spc="0" dirty="0">
                <a:latin typeface="Times New Roman"/>
                <a:cs typeface="Times New Roman"/>
              </a:rPr>
              <a:t> </a:t>
            </a:r>
            <a:r>
              <a:rPr sz="1000" spc="4" dirty="0">
                <a:latin typeface="Verdana"/>
                <a:cs typeface="Verdana"/>
              </a:rPr>
              <a:t>d</a:t>
            </a:r>
            <a:r>
              <a:rPr sz="1000" spc="-4" dirty="0">
                <a:latin typeface="Verdana"/>
                <a:cs typeface="Verdana"/>
              </a:rPr>
              <a:t>e</a:t>
            </a:r>
            <a:r>
              <a:rPr sz="1000" spc="14" dirty="0">
                <a:latin typeface="Verdana"/>
                <a:cs typeface="Verdana"/>
              </a:rPr>
              <a:t>ll</a:t>
            </a:r>
            <a:r>
              <a:rPr sz="1000" spc="0" dirty="0">
                <a:latin typeface="Verdana"/>
                <a:cs typeface="Verdana"/>
              </a:rPr>
              <a:t>e</a:t>
            </a:r>
            <a:r>
              <a:rPr sz="1000" spc="71" dirty="0">
                <a:latin typeface="Times New Roman"/>
                <a:cs typeface="Times New Roman"/>
              </a:rPr>
              <a:t> </a:t>
            </a:r>
            <a:r>
              <a:rPr sz="1000" spc="14" dirty="0">
                <a:latin typeface="Verdana"/>
                <a:cs typeface="Verdana"/>
              </a:rPr>
              <a:t>l</a:t>
            </a:r>
            <a:r>
              <a:rPr sz="1000" spc="-4" dirty="0">
                <a:latin typeface="Verdana"/>
                <a:cs typeface="Verdana"/>
              </a:rPr>
              <a:t>es</a:t>
            </a:r>
            <a:r>
              <a:rPr sz="1000" spc="14" dirty="0">
                <a:latin typeface="Verdana"/>
                <a:cs typeface="Verdana"/>
              </a:rPr>
              <a:t>i</a:t>
            </a:r>
            <a:r>
              <a:rPr sz="1000" spc="-4" dirty="0">
                <a:latin typeface="Verdana"/>
                <a:cs typeface="Verdana"/>
              </a:rPr>
              <a:t>o</a:t>
            </a:r>
            <a:r>
              <a:rPr sz="1000" spc="4" dirty="0">
                <a:latin typeface="Verdana"/>
                <a:cs typeface="Verdana"/>
              </a:rPr>
              <a:t>n</a:t>
            </a:r>
            <a:r>
              <a:rPr sz="1000" spc="14" dirty="0">
                <a:latin typeface="Verdana"/>
                <a:cs typeface="Verdana"/>
              </a:rPr>
              <a:t>i</a:t>
            </a:r>
            <a:r>
              <a:rPr sz="1000" spc="0" dirty="0">
                <a:latin typeface="Verdana"/>
                <a:cs typeface="Verdana"/>
              </a:rPr>
              <a:t>.</a:t>
            </a:r>
            <a:r>
              <a:rPr sz="1000" spc="59" dirty="0">
                <a:latin typeface="Times New Roman"/>
                <a:cs typeface="Times New Roman"/>
              </a:rPr>
              <a:t> </a:t>
            </a:r>
            <a:r>
              <a:rPr sz="1000" spc="0" dirty="0">
                <a:latin typeface="Verdana"/>
                <a:cs typeface="Verdana"/>
              </a:rPr>
              <a:t>P</a:t>
            </a:r>
            <a:r>
              <a:rPr sz="1000" spc="-4" dirty="0">
                <a:latin typeface="Verdana"/>
                <a:cs typeface="Verdana"/>
              </a:rPr>
              <a:t>res</a:t>
            </a:r>
            <a:r>
              <a:rPr sz="1000" spc="4" dirty="0">
                <a:latin typeface="Verdana"/>
                <a:cs typeface="Verdana"/>
              </a:rPr>
              <a:t>t</a:t>
            </a:r>
            <a:r>
              <a:rPr sz="1000" spc="0" dirty="0">
                <a:latin typeface="Verdana"/>
                <a:cs typeface="Verdana"/>
              </a:rPr>
              <a:t>a</a:t>
            </a:r>
            <a:r>
              <a:rPr sz="1000" spc="4" dirty="0">
                <a:latin typeface="Verdana"/>
                <a:cs typeface="Verdana"/>
              </a:rPr>
              <a:t>n</a:t>
            </a:r>
            <a:r>
              <a:rPr sz="1000" spc="0" dirty="0">
                <a:latin typeface="Verdana"/>
                <a:cs typeface="Verdana"/>
              </a:rPr>
              <a:t>o</a:t>
            </a:r>
            <a:r>
              <a:rPr sz="1000" spc="96" dirty="0">
                <a:latin typeface="Times New Roman"/>
                <a:cs typeface="Times New Roman"/>
              </a:rPr>
              <a:t> </a:t>
            </a:r>
            <a:r>
              <a:rPr sz="1000" spc="0" dirty="0">
                <a:latin typeface="Verdana"/>
                <a:cs typeface="Verdana"/>
              </a:rPr>
              <a:t>a</a:t>
            </a:r>
            <a:r>
              <a:rPr sz="1000" spc="4" dirty="0">
                <a:latin typeface="Verdana"/>
                <a:cs typeface="Verdana"/>
              </a:rPr>
              <a:t>tt</a:t>
            </a:r>
            <a:r>
              <a:rPr sz="1000" spc="-4" dirty="0">
                <a:latin typeface="Verdana"/>
                <a:cs typeface="Verdana"/>
              </a:rPr>
              <a:t>e</a:t>
            </a:r>
            <a:r>
              <a:rPr sz="1000" spc="4" dirty="0">
                <a:latin typeface="Verdana"/>
                <a:cs typeface="Verdana"/>
              </a:rPr>
              <a:t>nz</a:t>
            </a:r>
            <a:r>
              <a:rPr sz="1000" spc="14" dirty="0">
                <a:latin typeface="Verdana"/>
                <a:cs typeface="Verdana"/>
              </a:rPr>
              <a:t>i</a:t>
            </a:r>
            <a:r>
              <a:rPr sz="1000" spc="-4" dirty="0">
                <a:latin typeface="Verdana"/>
                <a:cs typeface="Verdana"/>
              </a:rPr>
              <a:t>o</a:t>
            </a:r>
            <a:r>
              <a:rPr sz="1000" spc="4" dirty="0">
                <a:latin typeface="Verdana"/>
                <a:cs typeface="Verdana"/>
              </a:rPr>
              <a:t>n</a:t>
            </a:r>
            <a:r>
              <a:rPr sz="1000" spc="0" dirty="0">
                <a:latin typeface="Verdana"/>
                <a:cs typeface="Verdana"/>
              </a:rPr>
              <a:t>e</a:t>
            </a:r>
            <a:r>
              <a:rPr sz="1000" spc="77" dirty="0">
                <a:latin typeface="Times New Roman"/>
                <a:cs typeface="Times New Roman"/>
              </a:rPr>
              <a:t> </a:t>
            </a:r>
            <a:r>
              <a:rPr sz="1000" spc="0" dirty="0">
                <a:latin typeface="Verdana"/>
                <a:cs typeface="Verdana"/>
              </a:rPr>
              <a:t>a</a:t>
            </a:r>
            <a:r>
              <a:rPr sz="1000" spc="14" dirty="0">
                <a:latin typeface="Verdana"/>
                <a:cs typeface="Verdana"/>
              </a:rPr>
              <a:t>ll</a:t>
            </a:r>
            <a:r>
              <a:rPr sz="1000" spc="0" dirty="0">
                <a:latin typeface="Verdana"/>
                <a:cs typeface="Verdana"/>
              </a:rPr>
              <a:t>e</a:t>
            </a:r>
            <a:r>
              <a:rPr sz="1000" spc="0" dirty="0">
                <a:latin typeface="Times New Roman"/>
                <a:cs typeface="Times New Roman"/>
              </a:rPr>
              <a:t> </a:t>
            </a:r>
            <a:r>
              <a:rPr sz="1000" spc="-4" dirty="0">
                <a:latin typeface="Verdana"/>
                <a:cs typeface="Verdana"/>
              </a:rPr>
              <a:t>co</a:t>
            </a:r>
            <a:r>
              <a:rPr sz="1000" spc="4" dirty="0">
                <a:latin typeface="Verdana"/>
                <a:cs typeface="Verdana"/>
              </a:rPr>
              <a:t>nd</a:t>
            </a:r>
            <a:r>
              <a:rPr sz="1000" spc="14" dirty="0">
                <a:latin typeface="Verdana"/>
                <a:cs typeface="Verdana"/>
              </a:rPr>
              <a:t>i</a:t>
            </a:r>
            <a:r>
              <a:rPr sz="1000" spc="4" dirty="0">
                <a:latin typeface="Verdana"/>
                <a:cs typeface="Verdana"/>
              </a:rPr>
              <a:t>z</a:t>
            </a:r>
            <a:r>
              <a:rPr sz="1000" spc="14" dirty="0">
                <a:latin typeface="Verdana"/>
                <a:cs typeface="Verdana"/>
              </a:rPr>
              <a:t>i</a:t>
            </a:r>
            <a:r>
              <a:rPr sz="1000" spc="-4" dirty="0">
                <a:latin typeface="Verdana"/>
                <a:cs typeface="Verdana"/>
              </a:rPr>
              <a:t>o</a:t>
            </a:r>
            <a:r>
              <a:rPr sz="1000" spc="4" dirty="0">
                <a:latin typeface="Verdana"/>
                <a:cs typeface="Verdana"/>
              </a:rPr>
              <a:t>n</a:t>
            </a:r>
            <a:r>
              <a:rPr sz="1000" spc="0" dirty="0">
                <a:latin typeface="Verdana"/>
                <a:cs typeface="Verdana"/>
              </a:rPr>
              <a:t>i</a:t>
            </a:r>
            <a:r>
              <a:rPr sz="1000" spc="65" dirty="0">
                <a:latin typeface="Times New Roman"/>
                <a:cs typeface="Times New Roman"/>
              </a:rPr>
              <a:t> </a:t>
            </a:r>
            <a:r>
              <a:rPr sz="1000" spc="14" dirty="0">
                <a:latin typeface="Verdana"/>
                <a:cs typeface="Verdana"/>
              </a:rPr>
              <a:t>i</a:t>
            </a:r>
            <a:r>
              <a:rPr sz="1000" spc="0" dirty="0">
                <a:latin typeface="Verdana"/>
                <a:cs typeface="Verdana"/>
              </a:rPr>
              <a:t>n</a:t>
            </a:r>
            <a:r>
              <a:rPr sz="1000" spc="80" dirty="0">
                <a:latin typeface="Times New Roman"/>
                <a:cs typeface="Times New Roman"/>
              </a:rPr>
              <a:t> </a:t>
            </a:r>
            <a:r>
              <a:rPr sz="1000" spc="-4" dirty="0">
                <a:latin typeface="Verdana"/>
                <a:cs typeface="Verdana"/>
              </a:rPr>
              <a:t>c</a:t>
            </a:r>
            <a:r>
              <a:rPr sz="1000" spc="4" dirty="0">
                <a:latin typeface="Verdana"/>
                <a:cs typeface="Verdana"/>
              </a:rPr>
              <a:t>u</a:t>
            </a:r>
            <a:r>
              <a:rPr sz="1000" spc="0" dirty="0">
                <a:latin typeface="Verdana"/>
                <a:cs typeface="Verdana"/>
              </a:rPr>
              <a:t>i</a:t>
            </a:r>
            <a:r>
              <a:rPr sz="1000" spc="100" dirty="0">
                <a:latin typeface="Times New Roman"/>
                <a:cs typeface="Times New Roman"/>
              </a:rPr>
              <a:t> </a:t>
            </a:r>
            <a:r>
              <a:rPr sz="1000" spc="0" dirty="0">
                <a:latin typeface="Verdana"/>
                <a:cs typeface="Verdana"/>
              </a:rPr>
              <a:t>v</a:t>
            </a:r>
            <a:r>
              <a:rPr sz="1000" spc="-4" dirty="0">
                <a:latin typeface="Verdana"/>
                <a:cs typeface="Verdana"/>
              </a:rPr>
              <a:t>ers</a:t>
            </a:r>
            <a:r>
              <a:rPr sz="1000" spc="0" dirty="0">
                <a:latin typeface="Verdana"/>
                <a:cs typeface="Verdana"/>
              </a:rPr>
              <a:t>a</a:t>
            </a:r>
            <a:r>
              <a:rPr sz="1000" spc="97" dirty="0">
                <a:latin typeface="Times New Roman"/>
                <a:cs typeface="Times New Roman"/>
              </a:rPr>
              <a:t> </a:t>
            </a:r>
            <a:r>
              <a:rPr sz="1000" spc="14" dirty="0">
                <a:latin typeface="Verdana"/>
                <a:cs typeface="Verdana"/>
              </a:rPr>
              <a:t>l</a:t>
            </a:r>
            <a:r>
              <a:rPr sz="1000" spc="-4" dirty="0">
                <a:latin typeface="Verdana"/>
                <a:cs typeface="Verdana"/>
              </a:rPr>
              <a:t>’</a:t>
            </a:r>
            <a:r>
              <a:rPr sz="1000" spc="14" dirty="0">
                <a:latin typeface="Verdana"/>
                <a:cs typeface="Verdana"/>
              </a:rPr>
              <a:t>i</a:t>
            </a:r>
            <a:r>
              <a:rPr sz="1000" spc="4" dirty="0">
                <a:latin typeface="Verdana"/>
                <a:cs typeface="Verdana"/>
              </a:rPr>
              <a:t>n</a:t>
            </a:r>
            <a:r>
              <a:rPr sz="1000" spc="0" dirty="0">
                <a:latin typeface="Verdana"/>
                <a:cs typeface="Verdana"/>
              </a:rPr>
              <a:t>f</a:t>
            </a:r>
            <a:r>
              <a:rPr sz="1000" spc="-4" dirty="0">
                <a:latin typeface="Verdana"/>
                <a:cs typeface="Verdana"/>
              </a:rPr>
              <a:t>or</a:t>
            </a:r>
            <a:r>
              <a:rPr sz="1000" spc="4" dirty="0">
                <a:latin typeface="Verdana"/>
                <a:cs typeface="Verdana"/>
              </a:rPr>
              <a:t>tun</a:t>
            </a:r>
            <a:r>
              <a:rPr sz="1000" spc="0" dirty="0">
                <a:latin typeface="Verdana"/>
                <a:cs typeface="Verdana"/>
              </a:rPr>
              <a:t>a</a:t>
            </a:r>
            <a:r>
              <a:rPr sz="1000" spc="4" dirty="0">
                <a:latin typeface="Verdana"/>
                <a:cs typeface="Verdana"/>
              </a:rPr>
              <a:t>t</a:t>
            </a:r>
            <a:r>
              <a:rPr sz="1000" spc="0" dirty="0">
                <a:latin typeface="Verdana"/>
                <a:cs typeface="Verdana"/>
              </a:rPr>
              <a:t>o</a:t>
            </a:r>
            <a:r>
              <a:rPr sz="1000" spc="54" dirty="0">
                <a:latin typeface="Times New Roman"/>
                <a:cs typeface="Times New Roman"/>
              </a:rPr>
              <a:t> </a:t>
            </a:r>
            <a:r>
              <a:rPr sz="1000" spc="4" dirty="0">
                <a:latin typeface="Verdana"/>
                <a:cs typeface="Verdana"/>
              </a:rPr>
              <a:t>(</a:t>
            </a:r>
            <a:r>
              <a:rPr sz="1000" spc="-4" dirty="0">
                <a:latin typeface="Verdana"/>
                <a:cs typeface="Verdana"/>
              </a:rPr>
              <a:t>s</a:t>
            </a:r>
            <a:r>
              <a:rPr sz="1000" spc="4" dirty="0">
                <a:latin typeface="Verdana"/>
                <a:cs typeface="Verdana"/>
              </a:rPr>
              <a:t>t</a:t>
            </a:r>
            <a:r>
              <a:rPr sz="1000" spc="0" dirty="0">
                <a:latin typeface="Verdana"/>
                <a:cs typeface="Verdana"/>
              </a:rPr>
              <a:t>a</a:t>
            </a:r>
            <a:r>
              <a:rPr sz="1000" spc="4" dirty="0">
                <a:latin typeface="Verdana"/>
                <a:cs typeface="Verdana"/>
              </a:rPr>
              <a:t>t</a:t>
            </a:r>
            <a:r>
              <a:rPr sz="1000" spc="0" dirty="0">
                <a:latin typeface="Verdana"/>
                <a:cs typeface="Verdana"/>
              </a:rPr>
              <a:t>o</a:t>
            </a:r>
            <a:r>
              <a:rPr sz="1000" spc="0" dirty="0">
                <a:latin typeface="Times New Roman"/>
                <a:cs typeface="Times New Roman"/>
              </a:rPr>
              <a:t> </a:t>
            </a:r>
            <a:r>
              <a:rPr sz="1000" spc="4" dirty="0">
                <a:latin typeface="Verdana"/>
                <a:cs typeface="Verdana"/>
              </a:rPr>
              <a:t>d</a:t>
            </a:r>
            <a:r>
              <a:rPr sz="1000" spc="0" dirty="0">
                <a:latin typeface="Verdana"/>
                <a:cs typeface="Verdana"/>
              </a:rPr>
              <a:t>i</a:t>
            </a:r>
            <a:r>
              <a:rPr sz="1000" spc="91" dirty="0">
                <a:latin typeface="Times New Roman"/>
                <a:cs typeface="Times New Roman"/>
              </a:rPr>
              <a:t> </a:t>
            </a:r>
            <a:r>
              <a:rPr sz="1000" spc="-4" dirty="0">
                <a:latin typeface="Verdana"/>
                <a:cs typeface="Verdana"/>
              </a:rPr>
              <a:t>cosc</a:t>
            </a:r>
            <a:r>
              <a:rPr sz="1000" spc="14" dirty="0">
                <a:latin typeface="Verdana"/>
                <a:cs typeface="Verdana"/>
              </a:rPr>
              <a:t>i</a:t>
            </a:r>
            <a:r>
              <a:rPr sz="1000" spc="-4" dirty="0">
                <a:latin typeface="Verdana"/>
                <a:cs typeface="Verdana"/>
              </a:rPr>
              <a:t>e</a:t>
            </a:r>
            <a:r>
              <a:rPr sz="1000" spc="4" dirty="0">
                <a:latin typeface="Verdana"/>
                <a:cs typeface="Verdana"/>
              </a:rPr>
              <a:t>nz</a:t>
            </a:r>
            <a:r>
              <a:rPr sz="1000" spc="0" dirty="0">
                <a:latin typeface="Verdana"/>
                <a:cs typeface="Verdana"/>
              </a:rPr>
              <a:t>a,</a:t>
            </a:r>
            <a:r>
              <a:rPr sz="1000" spc="93" dirty="0">
                <a:latin typeface="Times New Roman"/>
                <a:cs typeface="Times New Roman"/>
              </a:rPr>
              <a:t> </a:t>
            </a:r>
            <a:r>
              <a:rPr sz="1000" spc="4" dirty="0">
                <a:latin typeface="Verdana"/>
                <a:cs typeface="Verdana"/>
              </a:rPr>
              <a:t>d</a:t>
            </a:r>
            <a:r>
              <a:rPr sz="1000" spc="0" dirty="0">
                <a:latin typeface="Verdana"/>
                <a:cs typeface="Verdana"/>
              </a:rPr>
              <a:t>i</a:t>
            </a:r>
            <a:r>
              <a:rPr sz="1000" spc="91" dirty="0">
                <a:latin typeface="Times New Roman"/>
                <a:cs typeface="Times New Roman"/>
              </a:rPr>
              <a:t> </a:t>
            </a:r>
            <a:r>
              <a:rPr sz="1000" spc="4" dirty="0">
                <a:latin typeface="Verdana"/>
                <a:cs typeface="Verdana"/>
              </a:rPr>
              <a:t>n</a:t>
            </a:r>
            <a:r>
              <a:rPr sz="1000" spc="-4" dirty="0">
                <a:latin typeface="Verdana"/>
                <a:cs typeface="Verdana"/>
              </a:rPr>
              <a:t>o</a:t>
            </a:r>
            <a:r>
              <a:rPr sz="1000" spc="0" dirty="0">
                <a:latin typeface="Verdana"/>
                <a:cs typeface="Verdana"/>
              </a:rPr>
              <a:t>n</a:t>
            </a:r>
            <a:r>
              <a:rPr sz="1000" spc="96" dirty="0">
                <a:latin typeface="Times New Roman"/>
                <a:cs typeface="Times New Roman"/>
              </a:rPr>
              <a:t> </a:t>
            </a:r>
            <a:r>
              <a:rPr sz="1000" spc="-4" dirty="0">
                <a:latin typeface="Verdana"/>
                <a:cs typeface="Verdana"/>
              </a:rPr>
              <a:t>cosc</a:t>
            </a:r>
            <a:r>
              <a:rPr sz="1000" spc="14" dirty="0">
                <a:latin typeface="Verdana"/>
                <a:cs typeface="Verdana"/>
              </a:rPr>
              <a:t>i</a:t>
            </a:r>
            <a:r>
              <a:rPr sz="1000" spc="-4" dirty="0">
                <a:latin typeface="Verdana"/>
                <a:cs typeface="Verdana"/>
              </a:rPr>
              <a:t>e</a:t>
            </a:r>
            <a:r>
              <a:rPr sz="1000" spc="4" dirty="0">
                <a:latin typeface="Verdana"/>
                <a:cs typeface="Verdana"/>
              </a:rPr>
              <a:t>nz</a:t>
            </a:r>
            <a:r>
              <a:rPr sz="1000" spc="0" dirty="0">
                <a:latin typeface="Verdana"/>
                <a:cs typeface="Verdana"/>
              </a:rPr>
              <a:t>a,</a:t>
            </a:r>
            <a:r>
              <a:rPr sz="1000" spc="93" dirty="0">
                <a:latin typeface="Times New Roman"/>
                <a:cs typeface="Times New Roman"/>
              </a:rPr>
              <a:t> </a:t>
            </a:r>
            <a:r>
              <a:rPr sz="1000" spc="4" dirty="0">
                <a:latin typeface="Verdana"/>
                <a:cs typeface="Verdana"/>
              </a:rPr>
              <a:t>d</a:t>
            </a:r>
            <a:r>
              <a:rPr sz="1000" spc="0" dirty="0">
                <a:latin typeface="Verdana"/>
                <a:cs typeface="Verdana"/>
              </a:rPr>
              <a:t>i</a:t>
            </a:r>
            <a:r>
              <a:rPr sz="1000" spc="91" dirty="0">
                <a:latin typeface="Times New Roman"/>
                <a:cs typeface="Times New Roman"/>
              </a:rPr>
              <a:t> </a:t>
            </a:r>
            <a:r>
              <a:rPr sz="1000" spc="-4" dirty="0">
                <a:latin typeface="Verdana"/>
                <a:cs typeface="Verdana"/>
              </a:rPr>
              <a:t>s</a:t>
            </a:r>
            <a:r>
              <a:rPr sz="1000" spc="4" dirty="0">
                <a:latin typeface="Verdana"/>
                <a:cs typeface="Verdana"/>
              </a:rPr>
              <a:t>h</a:t>
            </a:r>
            <a:r>
              <a:rPr sz="1000" spc="-4" dirty="0">
                <a:latin typeface="Verdana"/>
                <a:cs typeface="Verdana"/>
              </a:rPr>
              <a:t>oc</a:t>
            </a:r>
            <a:r>
              <a:rPr sz="1000" spc="0" dirty="0">
                <a:latin typeface="Verdana"/>
                <a:cs typeface="Verdana"/>
              </a:rPr>
              <a:t>k,</a:t>
            </a:r>
            <a:r>
              <a:rPr sz="1000" spc="0" dirty="0">
                <a:latin typeface="Times New Roman"/>
                <a:cs typeface="Times New Roman"/>
              </a:rPr>
              <a:t> </a:t>
            </a:r>
            <a:r>
              <a:rPr sz="1000" spc="-4" dirty="0">
                <a:latin typeface="Verdana"/>
                <a:cs typeface="Verdana"/>
              </a:rPr>
              <a:t>res</a:t>
            </a:r>
            <a:r>
              <a:rPr sz="1000" spc="4" dirty="0">
                <a:latin typeface="Verdana"/>
                <a:cs typeface="Verdana"/>
              </a:rPr>
              <a:t>p</a:t>
            </a:r>
            <a:r>
              <a:rPr sz="1000" spc="14" dirty="0">
                <a:latin typeface="Verdana"/>
                <a:cs typeface="Verdana"/>
              </a:rPr>
              <a:t>i</a:t>
            </a:r>
            <a:r>
              <a:rPr sz="1000" spc="-4" dirty="0">
                <a:latin typeface="Verdana"/>
                <a:cs typeface="Verdana"/>
              </a:rPr>
              <a:t>r</a:t>
            </a:r>
            <a:r>
              <a:rPr sz="1000" spc="0" dirty="0">
                <a:latin typeface="Verdana"/>
                <a:cs typeface="Verdana"/>
              </a:rPr>
              <a:t>a</a:t>
            </a:r>
            <a:r>
              <a:rPr sz="1000" spc="4" dirty="0">
                <a:latin typeface="Verdana"/>
                <a:cs typeface="Verdana"/>
              </a:rPr>
              <a:t>z</a:t>
            </a:r>
            <a:r>
              <a:rPr sz="1000" spc="14" dirty="0">
                <a:latin typeface="Verdana"/>
                <a:cs typeface="Verdana"/>
              </a:rPr>
              <a:t>i</a:t>
            </a:r>
            <a:r>
              <a:rPr sz="1000" spc="-4" dirty="0">
                <a:latin typeface="Verdana"/>
                <a:cs typeface="Verdana"/>
              </a:rPr>
              <a:t>o</a:t>
            </a:r>
            <a:r>
              <a:rPr sz="1000" spc="4" dirty="0">
                <a:latin typeface="Verdana"/>
                <a:cs typeface="Verdana"/>
              </a:rPr>
              <a:t>n</a:t>
            </a:r>
            <a:r>
              <a:rPr sz="1000" spc="-4" dirty="0">
                <a:latin typeface="Verdana"/>
                <a:cs typeface="Verdana"/>
              </a:rPr>
              <a:t>e</a:t>
            </a:r>
            <a:r>
              <a:rPr sz="1000" spc="0" dirty="0">
                <a:latin typeface="Verdana"/>
                <a:cs typeface="Verdana"/>
              </a:rPr>
              <a:t>,</a:t>
            </a:r>
            <a:r>
              <a:rPr sz="1000" spc="65" dirty="0">
                <a:latin typeface="Times New Roman"/>
                <a:cs typeface="Times New Roman"/>
              </a:rPr>
              <a:t> </a:t>
            </a:r>
            <a:r>
              <a:rPr sz="1000" spc="4" dirty="0">
                <a:latin typeface="Verdana"/>
                <a:cs typeface="Verdana"/>
              </a:rPr>
              <a:t>b</a:t>
            </a:r>
            <a:r>
              <a:rPr sz="1000" spc="0" dirty="0">
                <a:latin typeface="Verdana"/>
                <a:cs typeface="Verdana"/>
              </a:rPr>
              <a:t>a</a:t>
            </a:r>
            <a:r>
              <a:rPr sz="1000" spc="4" dirty="0">
                <a:latin typeface="Verdana"/>
                <a:cs typeface="Verdana"/>
              </a:rPr>
              <a:t>tt</a:t>
            </a:r>
            <a:r>
              <a:rPr sz="1000" spc="14" dirty="0">
                <a:latin typeface="Verdana"/>
                <a:cs typeface="Verdana"/>
              </a:rPr>
              <a:t>i</a:t>
            </a:r>
            <a:r>
              <a:rPr sz="1000" spc="4" dirty="0">
                <a:latin typeface="Verdana"/>
                <a:cs typeface="Verdana"/>
              </a:rPr>
              <a:t>t</a:t>
            </a:r>
            <a:r>
              <a:rPr sz="1000" spc="0" dirty="0">
                <a:latin typeface="Verdana"/>
                <a:cs typeface="Verdana"/>
              </a:rPr>
              <a:t>o</a:t>
            </a:r>
            <a:r>
              <a:rPr sz="1000" spc="72" dirty="0">
                <a:latin typeface="Times New Roman"/>
                <a:cs typeface="Times New Roman"/>
              </a:rPr>
              <a:t> </a:t>
            </a:r>
            <a:r>
              <a:rPr sz="1000" spc="-4" dirty="0">
                <a:latin typeface="Verdana"/>
                <a:cs typeface="Verdana"/>
              </a:rPr>
              <a:t>c</a:t>
            </a:r>
            <a:r>
              <a:rPr sz="1000" spc="0" dirty="0">
                <a:latin typeface="Verdana"/>
                <a:cs typeface="Verdana"/>
              </a:rPr>
              <a:t>a</a:t>
            </a:r>
            <a:r>
              <a:rPr sz="1000" spc="-4" dirty="0">
                <a:latin typeface="Verdana"/>
                <a:cs typeface="Verdana"/>
              </a:rPr>
              <a:t>r</a:t>
            </a:r>
            <a:r>
              <a:rPr sz="1000" spc="4" dirty="0">
                <a:latin typeface="Verdana"/>
                <a:cs typeface="Verdana"/>
              </a:rPr>
              <a:t>d</a:t>
            </a:r>
            <a:r>
              <a:rPr sz="1000" spc="14" dirty="0">
                <a:latin typeface="Verdana"/>
                <a:cs typeface="Verdana"/>
              </a:rPr>
              <a:t>i</a:t>
            </a:r>
            <a:r>
              <a:rPr sz="1000" spc="0" dirty="0">
                <a:latin typeface="Verdana"/>
                <a:cs typeface="Verdana"/>
              </a:rPr>
              <a:t>a</a:t>
            </a:r>
            <a:r>
              <a:rPr sz="1000" spc="-4" dirty="0">
                <a:latin typeface="Verdana"/>
                <a:cs typeface="Verdana"/>
              </a:rPr>
              <a:t>co</a:t>
            </a:r>
            <a:r>
              <a:rPr sz="1000" spc="0" dirty="0">
                <a:latin typeface="Verdana"/>
                <a:cs typeface="Verdana"/>
              </a:rPr>
              <a:t>,</a:t>
            </a:r>
            <a:r>
              <a:rPr sz="1000" spc="74" dirty="0">
                <a:latin typeface="Times New Roman"/>
                <a:cs typeface="Times New Roman"/>
              </a:rPr>
              <a:t> </a:t>
            </a:r>
            <a:r>
              <a:rPr sz="1000" spc="4" dirty="0">
                <a:latin typeface="Verdana"/>
                <a:cs typeface="Verdana"/>
              </a:rPr>
              <a:t>p</a:t>
            </a:r>
            <a:r>
              <a:rPr sz="1000" spc="-4" dirty="0">
                <a:latin typeface="Verdana"/>
                <a:cs typeface="Verdana"/>
              </a:rPr>
              <a:t>rese</a:t>
            </a:r>
            <a:r>
              <a:rPr sz="1000" spc="4" dirty="0">
                <a:latin typeface="Verdana"/>
                <a:cs typeface="Verdana"/>
              </a:rPr>
              <a:t>nz</a:t>
            </a:r>
            <a:r>
              <a:rPr sz="1000" spc="0" dirty="0">
                <a:latin typeface="Verdana"/>
                <a:cs typeface="Verdana"/>
              </a:rPr>
              <a:t>a</a:t>
            </a:r>
            <a:endParaRPr sz="1000">
              <a:latin typeface="Verdana"/>
              <a:cs typeface="Verdana"/>
            </a:endParaRPr>
          </a:p>
          <a:p>
            <a:pPr marL="12700" marR="10452">
              <a:lnSpc>
                <a:spcPts val="1170"/>
              </a:lnSpc>
            </a:pPr>
            <a:r>
              <a:rPr sz="1000" spc="4" dirty="0">
                <a:latin typeface="Verdana"/>
                <a:cs typeface="Verdana"/>
              </a:rPr>
              <a:t>d</a:t>
            </a:r>
            <a:r>
              <a:rPr sz="1000" spc="0" dirty="0">
                <a:latin typeface="Verdana"/>
                <a:cs typeface="Verdana"/>
              </a:rPr>
              <a:t>i</a:t>
            </a:r>
            <a:r>
              <a:rPr sz="1000" spc="91" dirty="0">
                <a:latin typeface="Times New Roman"/>
                <a:cs typeface="Times New Roman"/>
              </a:rPr>
              <a:t> </a:t>
            </a:r>
            <a:r>
              <a:rPr sz="1000" spc="-4" dirty="0">
                <a:latin typeface="Verdana"/>
                <a:cs typeface="Verdana"/>
              </a:rPr>
              <a:t>e</a:t>
            </a:r>
            <a:r>
              <a:rPr sz="1000" spc="4" dirty="0">
                <a:latin typeface="Verdana"/>
                <a:cs typeface="Verdana"/>
              </a:rPr>
              <a:t>m</a:t>
            </a:r>
            <a:r>
              <a:rPr sz="1000" spc="-4" dirty="0">
                <a:latin typeface="Verdana"/>
                <a:cs typeface="Verdana"/>
              </a:rPr>
              <a:t>orr</a:t>
            </a:r>
            <a:r>
              <a:rPr sz="1000" spc="0" dirty="0">
                <a:latin typeface="Verdana"/>
                <a:cs typeface="Verdana"/>
              </a:rPr>
              <a:t>a</a:t>
            </a:r>
            <a:r>
              <a:rPr sz="1000" spc="4" dirty="0">
                <a:latin typeface="Verdana"/>
                <a:cs typeface="Verdana"/>
              </a:rPr>
              <a:t>g</a:t>
            </a:r>
            <a:r>
              <a:rPr sz="1000" spc="14" dirty="0">
                <a:latin typeface="Verdana"/>
                <a:cs typeface="Verdana"/>
              </a:rPr>
              <a:t>i</a:t>
            </a:r>
            <a:r>
              <a:rPr sz="1000" spc="-4" dirty="0">
                <a:latin typeface="Verdana"/>
                <a:cs typeface="Verdana"/>
              </a:rPr>
              <a:t>e</a:t>
            </a:r>
            <a:r>
              <a:rPr sz="1000" spc="0" dirty="0">
                <a:latin typeface="Verdana"/>
                <a:cs typeface="Verdana"/>
              </a:rPr>
              <a:t>)</a:t>
            </a:r>
            <a:endParaRPr sz="1000">
              <a:latin typeface="Verdana"/>
              <a:cs typeface="Verdana"/>
            </a:endParaRPr>
          </a:p>
        </p:txBody>
      </p:sp>
      <p:sp>
        <p:nvSpPr>
          <p:cNvPr id="11" name="object 11"/>
          <p:cNvSpPr txBox="1"/>
          <p:nvPr/>
        </p:nvSpPr>
        <p:spPr>
          <a:xfrm>
            <a:off x="1247527" y="3832866"/>
            <a:ext cx="2646427" cy="609094"/>
          </a:xfrm>
          <a:prstGeom prst="rect">
            <a:avLst/>
          </a:prstGeom>
        </p:spPr>
        <p:txBody>
          <a:bodyPr wrap="square" lIns="0" tIns="0" rIns="0" bIns="0" rtlCol="0">
            <a:noAutofit/>
          </a:bodyPr>
          <a:lstStyle/>
          <a:p>
            <a:pPr marL="12706">
              <a:lnSpc>
                <a:spcPts val="1135"/>
              </a:lnSpc>
              <a:spcBef>
                <a:spcPts val="56"/>
              </a:spcBef>
            </a:pPr>
            <a:r>
              <a:rPr sz="1000" spc="4" dirty="0">
                <a:latin typeface="Verdana"/>
                <a:cs typeface="Verdana"/>
              </a:rPr>
              <a:t>Attu</a:t>
            </a:r>
            <a:r>
              <a:rPr sz="1000" spc="0" dirty="0">
                <a:latin typeface="Verdana"/>
                <a:cs typeface="Verdana"/>
              </a:rPr>
              <a:t>a</a:t>
            </a:r>
            <a:r>
              <a:rPr sz="1000" spc="4" dirty="0">
                <a:latin typeface="Verdana"/>
                <a:cs typeface="Verdana"/>
              </a:rPr>
              <a:t>n</a:t>
            </a:r>
            <a:r>
              <a:rPr sz="1000" spc="0" dirty="0">
                <a:latin typeface="Verdana"/>
                <a:cs typeface="Verdana"/>
              </a:rPr>
              <a:t>o</a:t>
            </a:r>
            <a:r>
              <a:rPr sz="1000" spc="75" dirty="0">
                <a:latin typeface="Times New Roman"/>
                <a:cs typeface="Times New Roman"/>
              </a:rPr>
              <a:t> </a:t>
            </a:r>
            <a:r>
              <a:rPr sz="1000" spc="4" dirty="0">
                <a:latin typeface="Verdana"/>
                <a:cs typeface="Verdana"/>
              </a:rPr>
              <a:t>g</a:t>
            </a:r>
            <a:r>
              <a:rPr sz="1000" spc="14" dirty="0">
                <a:latin typeface="Verdana"/>
                <a:cs typeface="Verdana"/>
              </a:rPr>
              <a:t>l</a:t>
            </a:r>
            <a:r>
              <a:rPr sz="1000" spc="0" dirty="0">
                <a:latin typeface="Verdana"/>
                <a:cs typeface="Verdana"/>
              </a:rPr>
              <a:t>i</a:t>
            </a:r>
            <a:r>
              <a:rPr sz="1000" spc="-8" dirty="0">
                <a:latin typeface="Times New Roman"/>
                <a:cs typeface="Times New Roman"/>
              </a:rPr>
              <a:t> </a:t>
            </a:r>
            <a:r>
              <a:rPr sz="1000" b="1" spc="-163" dirty="0">
                <a:solidFill>
                  <a:srgbClr val="009999"/>
                </a:solidFill>
                <a:latin typeface="Verdana"/>
                <a:cs typeface="Verdana"/>
              </a:rPr>
              <a:t> </a:t>
            </a:r>
            <a:r>
              <a:rPr sz="1000" b="1" u="heavy" spc="-4" dirty="0">
                <a:solidFill>
                  <a:srgbClr val="009999"/>
                </a:solidFill>
                <a:latin typeface="Verdana"/>
                <a:cs typeface="Verdana"/>
              </a:rPr>
              <a:t>i</a:t>
            </a:r>
            <a:r>
              <a:rPr sz="1000" b="1" u="heavy" spc="0" dirty="0">
                <a:solidFill>
                  <a:srgbClr val="009999"/>
                </a:solidFill>
                <a:latin typeface="Verdana"/>
                <a:cs typeface="Verdana"/>
              </a:rPr>
              <a:t>nte</a:t>
            </a:r>
            <a:r>
              <a:rPr sz="1000" b="1" u="heavy" spc="-4" dirty="0">
                <a:solidFill>
                  <a:srgbClr val="009999"/>
                </a:solidFill>
                <a:latin typeface="Verdana"/>
                <a:cs typeface="Verdana"/>
              </a:rPr>
              <a:t>r</a:t>
            </a:r>
            <a:r>
              <a:rPr sz="1000" b="1" u="heavy" spc="0" dirty="0">
                <a:solidFill>
                  <a:srgbClr val="009999"/>
                </a:solidFill>
                <a:latin typeface="Verdana"/>
                <a:cs typeface="Verdana"/>
              </a:rPr>
              <a:t>venti</a:t>
            </a:r>
            <a:r>
              <a:rPr sz="1000" b="1" spc="64" dirty="0">
                <a:solidFill>
                  <a:srgbClr val="009999"/>
                </a:solidFill>
                <a:latin typeface="Times New Roman"/>
                <a:cs typeface="Times New Roman"/>
              </a:rPr>
              <a:t> </a:t>
            </a:r>
            <a:r>
              <a:rPr sz="1000" spc="4" dirty="0">
                <a:latin typeface="Verdana"/>
                <a:cs typeface="Verdana"/>
              </a:rPr>
              <a:t>d</a:t>
            </a:r>
            <a:r>
              <a:rPr sz="1000" spc="0" dirty="0">
                <a:latin typeface="Verdana"/>
                <a:cs typeface="Verdana"/>
              </a:rPr>
              <a:t>i</a:t>
            </a:r>
            <a:r>
              <a:rPr sz="1000" spc="91" dirty="0">
                <a:latin typeface="Times New Roman"/>
                <a:cs typeface="Times New Roman"/>
              </a:rPr>
              <a:t> </a:t>
            </a:r>
            <a:r>
              <a:rPr sz="1000" spc="4" dirty="0">
                <a:latin typeface="Verdana"/>
                <a:cs typeface="Verdana"/>
              </a:rPr>
              <a:t>p</a:t>
            </a:r>
            <a:r>
              <a:rPr sz="1000" spc="-4" dirty="0">
                <a:latin typeface="Verdana"/>
                <a:cs typeface="Verdana"/>
              </a:rPr>
              <a:t>r</a:t>
            </a:r>
            <a:r>
              <a:rPr sz="1000" spc="14" dirty="0">
                <a:latin typeface="Verdana"/>
                <a:cs typeface="Verdana"/>
              </a:rPr>
              <a:t>i</a:t>
            </a:r>
            <a:r>
              <a:rPr sz="1000" spc="4" dirty="0">
                <a:latin typeface="Verdana"/>
                <a:cs typeface="Verdana"/>
              </a:rPr>
              <a:t>m</a:t>
            </a:r>
            <a:r>
              <a:rPr sz="1000" spc="0" dirty="0">
                <a:latin typeface="Verdana"/>
                <a:cs typeface="Verdana"/>
              </a:rPr>
              <a:t>o</a:t>
            </a:r>
            <a:r>
              <a:rPr sz="1000" spc="75" dirty="0">
                <a:latin typeface="Times New Roman"/>
                <a:cs typeface="Times New Roman"/>
              </a:rPr>
              <a:t> </a:t>
            </a:r>
            <a:r>
              <a:rPr sz="1000" spc="-4" dirty="0">
                <a:latin typeface="Verdana"/>
                <a:cs typeface="Verdana"/>
              </a:rPr>
              <a:t>soccor</a:t>
            </a:r>
            <a:r>
              <a:rPr sz="1000" spc="9" dirty="0">
                <a:latin typeface="Verdana"/>
                <a:cs typeface="Verdana"/>
              </a:rPr>
              <a:t>s</a:t>
            </a:r>
            <a:r>
              <a:rPr sz="1000" spc="0" dirty="0">
                <a:latin typeface="Verdana"/>
                <a:cs typeface="Verdana"/>
              </a:rPr>
              <a:t>o</a:t>
            </a:r>
            <a:endParaRPr sz="1000">
              <a:latin typeface="Verdana"/>
              <a:cs typeface="Verdana"/>
            </a:endParaRPr>
          </a:p>
          <a:p>
            <a:pPr marL="12700" marR="103271">
              <a:lnSpc>
                <a:spcPts val="1200"/>
              </a:lnSpc>
              <a:spcBef>
                <a:spcPts val="33"/>
              </a:spcBef>
            </a:pPr>
            <a:r>
              <a:rPr sz="1000" spc="0" dirty="0">
                <a:latin typeface="Verdana"/>
                <a:cs typeface="Verdana"/>
              </a:rPr>
              <a:t>a</a:t>
            </a:r>
            <a:r>
              <a:rPr sz="1000" spc="4" dirty="0">
                <a:latin typeface="Verdana"/>
                <a:cs typeface="Verdana"/>
              </a:rPr>
              <a:t>tt</a:t>
            </a:r>
            <a:r>
              <a:rPr sz="1000" spc="-4" dirty="0">
                <a:latin typeface="Verdana"/>
                <a:cs typeface="Verdana"/>
              </a:rPr>
              <a:t>r</a:t>
            </a:r>
            <a:r>
              <a:rPr sz="1000" spc="0" dirty="0">
                <a:latin typeface="Verdana"/>
                <a:cs typeface="Verdana"/>
              </a:rPr>
              <a:t>av</a:t>
            </a:r>
            <a:r>
              <a:rPr sz="1000" spc="-4" dirty="0">
                <a:latin typeface="Verdana"/>
                <a:cs typeface="Verdana"/>
              </a:rPr>
              <a:t>ers</a:t>
            </a:r>
            <a:r>
              <a:rPr sz="1000" spc="0" dirty="0">
                <a:latin typeface="Verdana"/>
                <a:cs typeface="Verdana"/>
              </a:rPr>
              <a:t>o</a:t>
            </a:r>
            <a:r>
              <a:rPr sz="1000" spc="88" dirty="0">
                <a:latin typeface="Times New Roman"/>
                <a:cs typeface="Times New Roman"/>
              </a:rPr>
              <a:t> </a:t>
            </a:r>
            <a:r>
              <a:rPr sz="1000" spc="14" dirty="0">
                <a:latin typeface="Verdana"/>
                <a:cs typeface="Verdana"/>
              </a:rPr>
              <a:t>l</a:t>
            </a:r>
            <a:r>
              <a:rPr sz="1000" spc="-4" dirty="0">
                <a:latin typeface="Verdana"/>
                <a:cs typeface="Verdana"/>
              </a:rPr>
              <a:t>’</a:t>
            </a:r>
            <a:r>
              <a:rPr sz="1000" spc="4" dirty="0">
                <a:latin typeface="Verdana"/>
                <a:cs typeface="Verdana"/>
              </a:rPr>
              <a:t>ut</a:t>
            </a:r>
            <a:r>
              <a:rPr sz="1000" spc="14" dirty="0">
                <a:latin typeface="Verdana"/>
                <a:cs typeface="Verdana"/>
              </a:rPr>
              <a:t>il</a:t>
            </a:r>
            <a:r>
              <a:rPr sz="1000" spc="4" dirty="0">
                <a:latin typeface="Verdana"/>
                <a:cs typeface="Verdana"/>
              </a:rPr>
              <a:t>izz</a:t>
            </a:r>
            <a:r>
              <a:rPr sz="1000" spc="0" dirty="0">
                <a:latin typeface="Verdana"/>
                <a:cs typeface="Verdana"/>
              </a:rPr>
              <a:t>o</a:t>
            </a:r>
            <a:r>
              <a:rPr sz="1000" spc="29" dirty="0">
                <a:latin typeface="Times New Roman"/>
                <a:cs typeface="Times New Roman"/>
              </a:rPr>
              <a:t> </a:t>
            </a:r>
            <a:r>
              <a:rPr sz="1000" spc="4" dirty="0">
                <a:latin typeface="Verdana"/>
                <a:cs typeface="Verdana"/>
              </a:rPr>
              <a:t>d</a:t>
            </a:r>
            <a:r>
              <a:rPr sz="1000" spc="-4" dirty="0">
                <a:latin typeface="Verdana"/>
                <a:cs typeface="Verdana"/>
              </a:rPr>
              <a:t>e</a:t>
            </a:r>
            <a:r>
              <a:rPr sz="1000" spc="14" dirty="0">
                <a:latin typeface="Verdana"/>
                <a:cs typeface="Verdana"/>
              </a:rPr>
              <a:t>ll</a:t>
            </a:r>
            <a:r>
              <a:rPr sz="1000" spc="0" dirty="0">
                <a:latin typeface="Verdana"/>
                <a:cs typeface="Verdana"/>
              </a:rPr>
              <a:t>a</a:t>
            </a:r>
            <a:r>
              <a:rPr sz="1000" spc="66" dirty="0">
                <a:latin typeface="Times New Roman"/>
                <a:cs typeface="Times New Roman"/>
              </a:rPr>
              <a:t> </a:t>
            </a:r>
            <a:r>
              <a:rPr sz="1000" spc="-4" dirty="0">
                <a:latin typeface="Verdana"/>
                <a:cs typeface="Verdana"/>
              </a:rPr>
              <a:t>c</a:t>
            </a:r>
            <a:r>
              <a:rPr sz="1000" spc="0" dirty="0">
                <a:latin typeface="Verdana"/>
                <a:cs typeface="Verdana"/>
              </a:rPr>
              <a:t>a</a:t>
            </a:r>
            <a:r>
              <a:rPr sz="1000" spc="-4" dirty="0">
                <a:latin typeface="Verdana"/>
                <a:cs typeface="Verdana"/>
              </a:rPr>
              <a:t>sse</a:t>
            </a:r>
            <a:r>
              <a:rPr sz="1000" spc="4" dirty="0">
                <a:latin typeface="Verdana"/>
                <a:cs typeface="Verdana"/>
              </a:rPr>
              <a:t>tt</a:t>
            </a:r>
            <a:r>
              <a:rPr sz="1000" spc="0" dirty="0">
                <a:latin typeface="Verdana"/>
                <a:cs typeface="Verdana"/>
              </a:rPr>
              <a:t>a</a:t>
            </a:r>
            <a:r>
              <a:rPr sz="1000" spc="108" dirty="0">
                <a:latin typeface="Times New Roman"/>
                <a:cs typeface="Times New Roman"/>
              </a:rPr>
              <a:t> </a:t>
            </a:r>
            <a:r>
              <a:rPr sz="1000" spc="4" dirty="0">
                <a:latin typeface="Verdana"/>
                <a:cs typeface="Verdana"/>
              </a:rPr>
              <a:t>d</a:t>
            </a:r>
            <a:r>
              <a:rPr sz="1000" spc="0" dirty="0">
                <a:latin typeface="Verdana"/>
                <a:cs typeface="Verdana"/>
              </a:rPr>
              <a:t>i</a:t>
            </a:r>
            <a:r>
              <a:rPr sz="1000" spc="0" dirty="0">
                <a:latin typeface="Times New Roman"/>
                <a:cs typeface="Times New Roman"/>
              </a:rPr>
              <a:t> </a:t>
            </a:r>
            <a:r>
              <a:rPr sz="1000" spc="4" dirty="0">
                <a:latin typeface="Verdana"/>
                <a:cs typeface="Verdana"/>
              </a:rPr>
              <a:t>p</a:t>
            </a:r>
            <a:r>
              <a:rPr sz="1000" spc="-4" dirty="0">
                <a:latin typeface="Verdana"/>
                <a:cs typeface="Verdana"/>
              </a:rPr>
              <a:t>ro</a:t>
            </a:r>
            <a:r>
              <a:rPr sz="1000" spc="4" dirty="0">
                <a:latin typeface="Verdana"/>
                <a:cs typeface="Verdana"/>
              </a:rPr>
              <a:t>nt</a:t>
            </a:r>
            <a:r>
              <a:rPr sz="1000" spc="0" dirty="0">
                <a:latin typeface="Verdana"/>
                <a:cs typeface="Verdana"/>
              </a:rPr>
              <a:t>o</a:t>
            </a:r>
            <a:r>
              <a:rPr sz="1000" spc="97" dirty="0">
                <a:latin typeface="Times New Roman"/>
                <a:cs typeface="Times New Roman"/>
              </a:rPr>
              <a:t> </a:t>
            </a:r>
            <a:r>
              <a:rPr sz="1000" spc="-4" dirty="0">
                <a:latin typeface="Verdana"/>
                <a:cs typeface="Verdana"/>
              </a:rPr>
              <a:t>socco</a:t>
            </a:r>
            <a:r>
              <a:rPr sz="1000" spc="4" dirty="0">
                <a:latin typeface="Verdana"/>
                <a:cs typeface="Verdana"/>
              </a:rPr>
              <a:t>r</a:t>
            </a:r>
            <a:r>
              <a:rPr sz="1000" spc="9" dirty="0">
                <a:latin typeface="Verdana"/>
                <a:cs typeface="Verdana"/>
              </a:rPr>
              <a:t>s</a:t>
            </a:r>
            <a:r>
              <a:rPr sz="1000" spc="0" dirty="0">
                <a:latin typeface="Verdana"/>
                <a:cs typeface="Verdana"/>
              </a:rPr>
              <a:t>o</a:t>
            </a:r>
            <a:r>
              <a:rPr sz="1000" spc="111" dirty="0">
                <a:latin typeface="Times New Roman"/>
                <a:cs typeface="Times New Roman"/>
              </a:rPr>
              <a:t> </a:t>
            </a:r>
            <a:r>
              <a:rPr sz="1000" spc="4" dirty="0">
                <a:latin typeface="Verdana"/>
                <a:cs typeface="Verdana"/>
              </a:rPr>
              <a:t>(d</a:t>
            </a:r>
            <a:r>
              <a:rPr sz="1000" spc="14" dirty="0">
                <a:latin typeface="Verdana"/>
                <a:cs typeface="Verdana"/>
              </a:rPr>
              <a:t>i</a:t>
            </a:r>
            <a:r>
              <a:rPr sz="1000" spc="-4" dirty="0">
                <a:latin typeface="Verdana"/>
                <a:cs typeface="Verdana"/>
              </a:rPr>
              <a:t>s</a:t>
            </a:r>
            <a:r>
              <a:rPr sz="1000" spc="14" dirty="0">
                <a:latin typeface="Verdana"/>
                <a:cs typeface="Verdana"/>
              </a:rPr>
              <a:t>i</a:t>
            </a:r>
            <a:r>
              <a:rPr sz="1000" spc="4" dirty="0">
                <a:latin typeface="Verdana"/>
                <a:cs typeface="Verdana"/>
              </a:rPr>
              <a:t>n</a:t>
            </a:r>
            <a:r>
              <a:rPr sz="1000" spc="0" dirty="0">
                <a:latin typeface="Verdana"/>
                <a:cs typeface="Verdana"/>
              </a:rPr>
              <a:t>f</a:t>
            </a:r>
            <a:r>
              <a:rPr sz="1000" spc="-4" dirty="0">
                <a:latin typeface="Verdana"/>
                <a:cs typeface="Verdana"/>
              </a:rPr>
              <a:t>e</a:t>
            </a:r>
            <a:r>
              <a:rPr sz="1000" spc="4" dirty="0">
                <a:latin typeface="Verdana"/>
                <a:cs typeface="Verdana"/>
              </a:rPr>
              <a:t>tt</a:t>
            </a:r>
            <a:r>
              <a:rPr sz="1000" spc="0" dirty="0">
                <a:latin typeface="Verdana"/>
                <a:cs typeface="Verdana"/>
              </a:rPr>
              <a:t>a</a:t>
            </a:r>
            <a:r>
              <a:rPr sz="1000" spc="4" dirty="0">
                <a:latin typeface="Verdana"/>
                <a:cs typeface="Verdana"/>
              </a:rPr>
              <a:t>nt</a:t>
            </a:r>
            <a:r>
              <a:rPr sz="1000" spc="-4" dirty="0">
                <a:latin typeface="Verdana"/>
                <a:cs typeface="Verdana"/>
              </a:rPr>
              <a:t>e</a:t>
            </a:r>
            <a:r>
              <a:rPr sz="1000" spc="0" dirty="0">
                <a:latin typeface="Verdana"/>
                <a:cs typeface="Verdana"/>
              </a:rPr>
              <a:t>,</a:t>
            </a:r>
            <a:r>
              <a:rPr sz="1000" spc="48" dirty="0">
                <a:latin typeface="Times New Roman"/>
                <a:cs typeface="Times New Roman"/>
              </a:rPr>
              <a:t> </a:t>
            </a:r>
            <a:r>
              <a:rPr sz="1000" spc="-4" dirty="0">
                <a:latin typeface="Verdana"/>
                <a:cs typeface="Verdana"/>
              </a:rPr>
              <a:t>cero</a:t>
            </a:r>
            <a:r>
              <a:rPr sz="1000" spc="4" dirty="0">
                <a:latin typeface="Verdana"/>
                <a:cs typeface="Verdana"/>
              </a:rPr>
              <a:t>tt</a:t>
            </a:r>
            <a:r>
              <a:rPr sz="1000" spc="-4" dirty="0">
                <a:latin typeface="Verdana"/>
                <a:cs typeface="Verdana"/>
              </a:rPr>
              <a:t>o</a:t>
            </a:r>
            <a:r>
              <a:rPr sz="1000" spc="0" dirty="0">
                <a:latin typeface="Verdana"/>
                <a:cs typeface="Verdana"/>
              </a:rPr>
              <a:t>,</a:t>
            </a:r>
            <a:r>
              <a:rPr sz="1000" spc="0" dirty="0">
                <a:latin typeface="Times New Roman"/>
                <a:cs typeface="Times New Roman"/>
              </a:rPr>
              <a:t> </a:t>
            </a:r>
            <a:r>
              <a:rPr sz="1000" spc="4" dirty="0">
                <a:latin typeface="Verdana"/>
                <a:cs typeface="Verdana"/>
              </a:rPr>
              <a:t>gh</a:t>
            </a:r>
            <a:r>
              <a:rPr sz="1000" spc="14" dirty="0">
                <a:latin typeface="Verdana"/>
                <a:cs typeface="Verdana"/>
              </a:rPr>
              <a:t>i</a:t>
            </a:r>
            <a:r>
              <a:rPr sz="1000" spc="0" dirty="0">
                <a:latin typeface="Verdana"/>
                <a:cs typeface="Verdana"/>
              </a:rPr>
              <a:t>a</a:t>
            </a:r>
            <a:r>
              <a:rPr sz="1000" spc="-4" dirty="0">
                <a:latin typeface="Verdana"/>
                <a:cs typeface="Verdana"/>
              </a:rPr>
              <a:t>cc</a:t>
            </a:r>
            <a:r>
              <a:rPr sz="1000" spc="14" dirty="0">
                <a:latin typeface="Verdana"/>
                <a:cs typeface="Verdana"/>
              </a:rPr>
              <a:t>i</a:t>
            </a:r>
            <a:r>
              <a:rPr sz="1000" spc="0" dirty="0">
                <a:latin typeface="Verdana"/>
                <a:cs typeface="Verdana"/>
              </a:rPr>
              <a:t>o</a:t>
            </a:r>
            <a:r>
              <a:rPr sz="1000" spc="64" dirty="0">
                <a:latin typeface="Times New Roman"/>
                <a:cs typeface="Times New Roman"/>
              </a:rPr>
              <a:t> </a:t>
            </a:r>
            <a:r>
              <a:rPr sz="1000" spc="-4" dirty="0">
                <a:latin typeface="Verdana"/>
                <a:cs typeface="Verdana"/>
              </a:rPr>
              <a:t>e</a:t>
            </a:r>
            <a:r>
              <a:rPr sz="1000" spc="4" dirty="0">
                <a:latin typeface="Verdana"/>
                <a:cs typeface="Verdana"/>
              </a:rPr>
              <a:t>t</a:t>
            </a:r>
            <a:r>
              <a:rPr sz="1000" spc="-4" dirty="0">
                <a:latin typeface="Verdana"/>
                <a:cs typeface="Verdana"/>
              </a:rPr>
              <a:t>c</a:t>
            </a:r>
            <a:r>
              <a:rPr sz="1000" spc="0" dirty="0">
                <a:latin typeface="Verdana"/>
                <a:cs typeface="Verdana"/>
              </a:rPr>
              <a:t>.)</a:t>
            </a:r>
            <a:endParaRPr sz="1000">
              <a:latin typeface="Verdana"/>
              <a:cs typeface="Verdana"/>
            </a:endParaRPr>
          </a:p>
        </p:txBody>
      </p:sp>
      <p:sp>
        <p:nvSpPr>
          <p:cNvPr id="10" name="object 10"/>
          <p:cNvSpPr txBox="1"/>
          <p:nvPr/>
        </p:nvSpPr>
        <p:spPr>
          <a:xfrm>
            <a:off x="4926469" y="3853556"/>
            <a:ext cx="1306735" cy="254000"/>
          </a:xfrm>
          <a:prstGeom prst="rect">
            <a:avLst/>
          </a:prstGeom>
        </p:spPr>
        <p:txBody>
          <a:bodyPr wrap="square" lIns="0" tIns="0" rIns="0" bIns="0" rtlCol="0">
            <a:noAutofit/>
          </a:bodyPr>
          <a:lstStyle/>
          <a:p>
            <a:pPr marL="12700">
              <a:lnSpc>
                <a:spcPts val="1964"/>
              </a:lnSpc>
              <a:spcBef>
                <a:spcPts val="98"/>
              </a:spcBef>
            </a:pPr>
            <a:r>
              <a:rPr sz="1800" b="1" spc="-4" dirty="0">
                <a:solidFill>
                  <a:srgbClr val="FF0000"/>
                </a:solidFill>
                <a:latin typeface="Verdana"/>
                <a:cs typeface="Verdana"/>
              </a:rPr>
              <a:t>A</a:t>
            </a:r>
            <a:r>
              <a:rPr sz="1800" b="1" spc="0" dirty="0">
                <a:solidFill>
                  <a:srgbClr val="FF0000"/>
                </a:solidFill>
                <a:latin typeface="Verdana"/>
                <a:cs typeface="Verdana"/>
              </a:rPr>
              <a:t>dd</a:t>
            </a:r>
            <a:r>
              <a:rPr sz="1800" b="1" spc="4" dirty="0">
                <a:solidFill>
                  <a:srgbClr val="FF0000"/>
                </a:solidFill>
                <a:latin typeface="Verdana"/>
                <a:cs typeface="Verdana"/>
              </a:rPr>
              <a:t>e</a:t>
            </a:r>
            <a:r>
              <a:rPr sz="1800" b="1" spc="-4" dirty="0">
                <a:solidFill>
                  <a:srgbClr val="FF0000"/>
                </a:solidFill>
                <a:latin typeface="Verdana"/>
                <a:cs typeface="Verdana"/>
              </a:rPr>
              <a:t>tt</a:t>
            </a:r>
            <a:r>
              <a:rPr sz="1800" b="1" spc="0" dirty="0">
                <a:solidFill>
                  <a:srgbClr val="FF0000"/>
                </a:solidFill>
                <a:latin typeface="Verdana"/>
                <a:cs typeface="Verdana"/>
              </a:rPr>
              <a:t>i</a:t>
            </a:r>
            <a:r>
              <a:rPr sz="1800" b="1" spc="194" dirty="0">
                <a:solidFill>
                  <a:srgbClr val="FF0000"/>
                </a:solidFill>
                <a:latin typeface="Times New Roman"/>
                <a:cs typeface="Times New Roman"/>
              </a:rPr>
              <a:t> </a:t>
            </a:r>
            <a:r>
              <a:rPr sz="1800" b="1" spc="0" dirty="0">
                <a:solidFill>
                  <a:srgbClr val="FF0000"/>
                </a:solidFill>
                <a:latin typeface="Verdana"/>
                <a:cs typeface="Verdana"/>
              </a:rPr>
              <a:t>al</a:t>
            </a:r>
            <a:endParaRPr sz="1800">
              <a:latin typeface="Verdana"/>
              <a:cs typeface="Verdana"/>
            </a:endParaRPr>
          </a:p>
        </p:txBody>
      </p:sp>
      <p:sp>
        <p:nvSpPr>
          <p:cNvPr id="9" name="object 9"/>
          <p:cNvSpPr txBox="1"/>
          <p:nvPr/>
        </p:nvSpPr>
        <p:spPr>
          <a:xfrm>
            <a:off x="4572899" y="4127876"/>
            <a:ext cx="810989" cy="254000"/>
          </a:xfrm>
          <a:prstGeom prst="rect">
            <a:avLst/>
          </a:prstGeom>
        </p:spPr>
        <p:txBody>
          <a:bodyPr wrap="square" lIns="0" tIns="0" rIns="0" bIns="0" rtlCol="0">
            <a:noAutofit/>
          </a:bodyPr>
          <a:lstStyle/>
          <a:p>
            <a:pPr marL="12700">
              <a:lnSpc>
                <a:spcPts val="1964"/>
              </a:lnSpc>
              <a:spcBef>
                <a:spcPts val="98"/>
              </a:spcBef>
            </a:pPr>
            <a:r>
              <a:rPr sz="1800" b="1" spc="0" dirty="0">
                <a:solidFill>
                  <a:srgbClr val="FF0000"/>
                </a:solidFill>
                <a:latin typeface="Verdana"/>
                <a:cs typeface="Verdana"/>
              </a:rPr>
              <a:t>p</a:t>
            </a:r>
            <a:r>
              <a:rPr sz="1800" b="1" spc="4" dirty="0">
                <a:solidFill>
                  <a:srgbClr val="FF0000"/>
                </a:solidFill>
                <a:latin typeface="Verdana"/>
                <a:cs typeface="Verdana"/>
              </a:rPr>
              <a:t>r</a:t>
            </a:r>
            <a:r>
              <a:rPr sz="1800" b="1" spc="-4" dirty="0">
                <a:solidFill>
                  <a:srgbClr val="FF0000"/>
                </a:solidFill>
                <a:latin typeface="Verdana"/>
                <a:cs typeface="Verdana"/>
              </a:rPr>
              <a:t>i</a:t>
            </a:r>
            <a:r>
              <a:rPr sz="1800" b="1" spc="4" dirty="0">
                <a:solidFill>
                  <a:srgbClr val="FF0000"/>
                </a:solidFill>
                <a:latin typeface="Verdana"/>
                <a:cs typeface="Verdana"/>
              </a:rPr>
              <a:t>m</a:t>
            </a:r>
            <a:r>
              <a:rPr sz="1800" b="1" spc="0" dirty="0">
                <a:solidFill>
                  <a:srgbClr val="FF0000"/>
                </a:solidFill>
                <a:latin typeface="Verdana"/>
                <a:cs typeface="Verdana"/>
              </a:rPr>
              <a:t>o</a:t>
            </a:r>
            <a:endParaRPr sz="1800">
              <a:latin typeface="Verdana"/>
              <a:cs typeface="Verdana"/>
            </a:endParaRPr>
          </a:p>
        </p:txBody>
      </p:sp>
      <p:sp>
        <p:nvSpPr>
          <p:cNvPr id="8" name="object 8"/>
          <p:cNvSpPr txBox="1"/>
          <p:nvPr/>
        </p:nvSpPr>
        <p:spPr>
          <a:xfrm>
            <a:off x="5401955" y="4127876"/>
            <a:ext cx="1184379" cy="254000"/>
          </a:xfrm>
          <a:prstGeom prst="rect">
            <a:avLst/>
          </a:prstGeom>
        </p:spPr>
        <p:txBody>
          <a:bodyPr wrap="square" lIns="0" tIns="0" rIns="0" bIns="0" rtlCol="0">
            <a:noAutofit/>
          </a:bodyPr>
          <a:lstStyle/>
          <a:p>
            <a:pPr marL="12700">
              <a:lnSpc>
                <a:spcPts val="1964"/>
              </a:lnSpc>
              <a:spcBef>
                <a:spcPts val="98"/>
              </a:spcBef>
            </a:pPr>
            <a:r>
              <a:rPr sz="1800" b="1" spc="0" dirty="0">
                <a:solidFill>
                  <a:srgbClr val="FF0000"/>
                </a:solidFill>
                <a:latin typeface="Verdana"/>
                <a:cs typeface="Verdana"/>
              </a:rPr>
              <a:t>so</a:t>
            </a:r>
            <a:r>
              <a:rPr sz="1800" b="1" spc="-4" dirty="0">
                <a:solidFill>
                  <a:srgbClr val="FF0000"/>
                </a:solidFill>
                <a:latin typeface="Verdana"/>
                <a:cs typeface="Verdana"/>
              </a:rPr>
              <a:t>cc</a:t>
            </a:r>
            <a:r>
              <a:rPr sz="1800" b="1" spc="0" dirty="0">
                <a:solidFill>
                  <a:srgbClr val="FF0000"/>
                </a:solidFill>
                <a:latin typeface="Verdana"/>
                <a:cs typeface="Verdana"/>
              </a:rPr>
              <a:t>o</a:t>
            </a:r>
            <a:r>
              <a:rPr sz="1800" b="1" spc="4" dirty="0">
                <a:solidFill>
                  <a:srgbClr val="FF0000"/>
                </a:solidFill>
                <a:latin typeface="Verdana"/>
                <a:cs typeface="Verdana"/>
              </a:rPr>
              <a:t>r</a:t>
            </a:r>
            <a:r>
              <a:rPr sz="1800" b="1" spc="0" dirty="0">
                <a:solidFill>
                  <a:srgbClr val="FF0000"/>
                </a:solidFill>
                <a:latin typeface="Verdana"/>
                <a:cs typeface="Verdana"/>
              </a:rPr>
              <a:t>so</a:t>
            </a:r>
            <a:endParaRPr sz="1800">
              <a:latin typeface="Verdana"/>
              <a:cs typeface="Verdana"/>
            </a:endParaRPr>
          </a:p>
        </p:txBody>
      </p:sp>
      <p:sp>
        <p:nvSpPr>
          <p:cNvPr id="7" name="object 7"/>
          <p:cNvSpPr txBox="1"/>
          <p:nvPr/>
        </p:nvSpPr>
        <p:spPr>
          <a:xfrm>
            <a:off x="6145663" y="5487931"/>
            <a:ext cx="3051014" cy="151893"/>
          </a:xfrm>
          <a:prstGeom prst="rect">
            <a:avLst/>
          </a:prstGeom>
        </p:spPr>
        <p:txBody>
          <a:bodyPr wrap="square" lIns="0" tIns="0" rIns="0" bIns="0" rtlCol="0">
            <a:noAutofit/>
          </a:bodyPr>
          <a:lstStyle/>
          <a:p>
            <a:pPr marL="12700">
              <a:lnSpc>
                <a:spcPts val="1135"/>
              </a:lnSpc>
              <a:spcBef>
                <a:spcPts val="56"/>
              </a:spcBef>
            </a:pPr>
            <a:r>
              <a:rPr sz="1000" spc="0" dirty="0">
                <a:latin typeface="Verdana"/>
                <a:cs typeface="Verdana"/>
              </a:rPr>
              <a:t>C</a:t>
            </a:r>
            <a:r>
              <a:rPr sz="1000" spc="-4" dirty="0">
                <a:latin typeface="Verdana"/>
                <a:cs typeface="Verdana"/>
              </a:rPr>
              <a:t>o</a:t>
            </a:r>
            <a:r>
              <a:rPr sz="1000" spc="4" dirty="0">
                <a:latin typeface="Verdana"/>
                <a:cs typeface="Verdana"/>
              </a:rPr>
              <a:t>n</a:t>
            </a:r>
            <a:r>
              <a:rPr sz="1000" spc="-4" dirty="0">
                <a:latin typeface="Verdana"/>
                <a:cs typeface="Verdana"/>
              </a:rPr>
              <a:t>osco</a:t>
            </a:r>
            <a:r>
              <a:rPr sz="1000" spc="19" dirty="0">
                <a:latin typeface="Verdana"/>
                <a:cs typeface="Verdana"/>
              </a:rPr>
              <a:t>n</a:t>
            </a:r>
            <a:r>
              <a:rPr sz="1000" spc="0" dirty="0">
                <a:latin typeface="Verdana"/>
                <a:cs typeface="Verdana"/>
              </a:rPr>
              <a:t>o</a:t>
            </a:r>
            <a:r>
              <a:rPr sz="1000" spc="100" dirty="0">
                <a:latin typeface="Times New Roman"/>
                <a:cs typeface="Times New Roman"/>
              </a:rPr>
              <a:t> </a:t>
            </a:r>
            <a:r>
              <a:rPr sz="1000" spc="0" dirty="0">
                <a:latin typeface="Verdana"/>
                <a:cs typeface="Verdana"/>
              </a:rPr>
              <a:t>i</a:t>
            </a:r>
            <a:r>
              <a:rPr sz="1000" spc="-1" dirty="0">
                <a:latin typeface="Times New Roman"/>
                <a:cs typeface="Times New Roman"/>
              </a:rPr>
              <a:t> </a:t>
            </a:r>
            <a:r>
              <a:rPr sz="1000" b="1" spc="-150" dirty="0">
                <a:solidFill>
                  <a:srgbClr val="009999"/>
                </a:solidFill>
                <a:latin typeface="Verdana"/>
                <a:cs typeface="Verdana"/>
              </a:rPr>
              <a:t> </a:t>
            </a:r>
            <a:r>
              <a:rPr sz="1000" b="1" u="heavy" spc="-4" dirty="0">
                <a:solidFill>
                  <a:srgbClr val="009999"/>
                </a:solidFill>
                <a:latin typeface="Verdana"/>
                <a:cs typeface="Verdana"/>
              </a:rPr>
              <a:t>ris</a:t>
            </a:r>
            <a:r>
              <a:rPr sz="1000" b="1" u="heavy" spc="0" dirty="0">
                <a:solidFill>
                  <a:srgbClr val="009999"/>
                </a:solidFill>
                <a:latin typeface="Verdana"/>
                <a:cs typeface="Verdana"/>
              </a:rPr>
              <a:t>chi</a:t>
            </a:r>
            <a:r>
              <a:rPr sz="1000" b="1" u="heavy" spc="-39" dirty="0">
                <a:solidFill>
                  <a:srgbClr val="009999"/>
                </a:solidFill>
                <a:latin typeface="Verdana"/>
                <a:cs typeface="Verdana"/>
              </a:rPr>
              <a:t> </a:t>
            </a:r>
            <a:r>
              <a:rPr sz="1000" b="1" u="heavy" spc="-4" dirty="0">
                <a:solidFill>
                  <a:srgbClr val="009999"/>
                </a:solidFill>
                <a:latin typeface="Verdana"/>
                <a:cs typeface="Verdana"/>
              </a:rPr>
              <a:t>s</a:t>
            </a:r>
            <a:r>
              <a:rPr sz="1000" b="1" u="heavy" spc="0" dirty="0">
                <a:solidFill>
                  <a:srgbClr val="009999"/>
                </a:solidFill>
                <a:latin typeface="Verdana"/>
                <a:cs typeface="Verdana"/>
              </a:rPr>
              <a:t>pec</a:t>
            </a:r>
            <a:r>
              <a:rPr sz="1000" b="1" u="heavy" spc="-4" dirty="0">
                <a:solidFill>
                  <a:srgbClr val="009999"/>
                </a:solidFill>
                <a:latin typeface="Verdana"/>
                <a:cs typeface="Verdana"/>
              </a:rPr>
              <a:t>i</a:t>
            </a:r>
            <a:r>
              <a:rPr sz="1000" b="1" u="heavy" spc="0" dirty="0">
                <a:solidFill>
                  <a:srgbClr val="009999"/>
                </a:solidFill>
                <a:latin typeface="Verdana"/>
                <a:cs typeface="Verdana"/>
              </a:rPr>
              <a:t>f</a:t>
            </a:r>
            <a:r>
              <a:rPr sz="1000" b="1" u="heavy" spc="-4" dirty="0">
                <a:solidFill>
                  <a:srgbClr val="009999"/>
                </a:solidFill>
                <a:latin typeface="Verdana"/>
                <a:cs typeface="Verdana"/>
              </a:rPr>
              <a:t>i</a:t>
            </a:r>
            <a:r>
              <a:rPr sz="1000" b="1" u="heavy" spc="0" dirty="0">
                <a:solidFill>
                  <a:srgbClr val="009999"/>
                </a:solidFill>
                <a:latin typeface="Verdana"/>
                <a:cs typeface="Verdana"/>
              </a:rPr>
              <a:t>ci</a:t>
            </a:r>
            <a:r>
              <a:rPr sz="1000" b="1" spc="59" dirty="0">
                <a:solidFill>
                  <a:srgbClr val="009999"/>
                </a:solidFill>
                <a:latin typeface="Times New Roman"/>
                <a:cs typeface="Times New Roman"/>
              </a:rPr>
              <a:t> </a:t>
            </a:r>
            <a:r>
              <a:rPr sz="1000" spc="4" dirty="0">
                <a:latin typeface="Verdana"/>
                <a:cs typeface="Verdana"/>
              </a:rPr>
              <a:t>d</a:t>
            </a:r>
            <a:r>
              <a:rPr sz="1000" spc="-4" dirty="0">
                <a:latin typeface="Verdana"/>
                <a:cs typeface="Verdana"/>
              </a:rPr>
              <a:t>e</a:t>
            </a:r>
            <a:r>
              <a:rPr sz="1000" spc="14" dirty="0">
                <a:latin typeface="Verdana"/>
                <a:cs typeface="Verdana"/>
              </a:rPr>
              <a:t>ll</a:t>
            </a:r>
            <a:r>
              <a:rPr sz="1000" spc="-4" dirty="0">
                <a:latin typeface="Verdana"/>
                <a:cs typeface="Verdana"/>
              </a:rPr>
              <a:t>’</a:t>
            </a:r>
            <a:r>
              <a:rPr sz="1000" spc="0" dirty="0">
                <a:latin typeface="Verdana"/>
                <a:cs typeface="Verdana"/>
              </a:rPr>
              <a:t>a</a:t>
            </a:r>
            <a:r>
              <a:rPr sz="1000" spc="4" dirty="0">
                <a:latin typeface="Verdana"/>
                <a:cs typeface="Verdana"/>
              </a:rPr>
              <a:t>tt</a:t>
            </a:r>
            <a:r>
              <a:rPr sz="1000" spc="14" dirty="0">
                <a:latin typeface="Verdana"/>
                <a:cs typeface="Verdana"/>
              </a:rPr>
              <a:t>i</a:t>
            </a:r>
            <a:r>
              <a:rPr sz="1000" spc="0" dirty="0">
                <a:latin typeface="Verdana"/>
                <a:cs typeface="Verdana"/>
              </a:rPr>
              <a:t>v</a:t>
            </a:r>
            <a:r>
              <a:rPr sz="1000" spc="14" dirty="0">
                <a:latin typeface="Verdana"/>
                <a:cs typeface="Verdana"/>
              </a:rPr>
              <a:t>i</a:t>
            </a:r>
            <a:r>
              <a:rPr sz="1000" spc="4" dirty="0">
                <a:latin typeface="Verdana"/>
                <a:cs typeface="Verdana"/>
              </a:rPr>
              <a:t>t</a:t>
            </a:r>
            <a:r>
              <a:rPr sz="1000" spc="0" dirty="0">
                <a:latin typeface="Verdana"/>
                <a:cs typeface="Verdana"/>
              </a:rPr>
              <a:t>à</a:t>
            </a:r>
            <a:r>
              <a:rPr sz="1000" spc="19" dirty="0">
                <a:latin typeface="Times New Roman"/>
                <a:cs typeface="Times New Roman"/>
              </a:rPr>
              <a:t> </a:t>
            </a:r>
            <a:r>
              <a:rPr sz="1000" spc="-4" dirty="0">
                <a:latin typeface="Verdana"/>
                <a:cs typeface="Verdana"/>
              </a:rPr>
              <a:t>s</a:t>
            </a:r>
            <a:r>
              <a:rPr sz="1000" spc="0" dirty="0">
                <a:latin typeface="Verdana"/>
                <a:cs typeface="Verdana"/>
              </a:rPr>
              <a:t>v</a:t>
            </a:r>
            <a:r>
              <a:rPr sz="1000" spc="-4" dirty="0">
                <a:latin typeface="Verdana"/>
                <a:cs typeface="Verdana"/>
              </a:rPr>
              <a:t>o</a:t>
            </a:r>
            <a:r>
              <a:rPr sz="1000" spc="14" dirty="0">
                <a:latin typeface="Verdana"/>
                <a:cs typeface="Verdana"/>
              </a:rPr>
              <a:t>l</a:t>
            </a:r>
            <a:r>
              <a:rPr sz="1000" spc="4" dirty="0">
                <a:latin typeface="Verdana"/>
                <a:cs typeface="Verdana"/>
              </a:rPr>
              <a:t>t</a:t>
            </a:r>
            <a:r>
              <a:rPr sz="1000" spc="0" dirty="0">
                <a:latin typeface="Verdana"/>
                <a:cs typeface="Verdana"/>
              </a:rPr>
              <a:t>a</a:t>
            </a:r>
            <a:endParaRPr sz="1000">
              <a:latin typeface="Verdana"/>
              <a:cs typeface="Verdana"/>
            </a:endParaRPr>
          </a:p>
        </p:txBody>
      </p:sp>
      <p:sp>
        <p:nvSpPr>
          <p:cNvPr id="6" name="object 6"/>
          <p:cNvSpPr txBox="1"/>
          <p:nvPr/>
        </p:nvSpPr>
        <p:spPr>
          <a:xfrm>
            <a:off x="1537093" y="5632712"/>
            <a:ext cx="2510774" cy="151892"/>
          </a:xfrm>
          <a:prstGeom prst="rect">
            <a:avLst/>
          </a:prstGeom>
        </p:spPr>
        <p:txBody>
          <a:bodyPr wrap="square" lIns="0" tIns="0" rIns="0" bIns="0" rtlCol="0">
            <a:noAutofit/>
          </a:bodyPr>
          <a:lstStyle/>
          <a:p>
            <a:pPr marL="12700">
              <a:lnSpc>
                <a:spcPts val="1135"/>
              </a:lnSpc>
              <a:spcBef>
                <a:spcPts val="56"/>
              </a:spcBef>
            </a:pPr>
            <a:r>
              <a:rPr sz="1000" spc="4" dirty="0">
                <a:latin typeface="Verdana"/>
                <a:cs typeface="Verdana"/>
              </a:rPr>
              <a:t>A</a:t>
            </a:r>
            <a:r>
              <a:rPr sz="1000" spc="-4" dirty="0">
                <a:latin typeface="Verdana"/>
                <a:cs typeface="Verdana"/>
              </a:rPr>
              <a:t>c</a:t>
            </a:r>
            <a:r>
              <a:rPr sz="1000" spc="4" dirty="0">
                <a:latin typeface="Verdana"/>
                <a:cs typeface="Verdana"/>
              </a:rPr>
              <a:t>qu</a:t>
            </a:r>
            <a:r>
              <a:rPr sz="1000" spc="14" dirty="0">
                <a:latin typeface="Verdana"/>
                <a:cs typeface="Verdana"/>
              </a:rPr>
              <a:t>i</a:t>
            </a:r>
            <a:r>
              <a:rPr sz="1000" spc="-4" dirty="0">
                <a:latin typeface="Verdana"/>
                <a:cs typeface="Verdana"/>
              </a:rPr>
              <a:t>s</a:t>
            </a:r>
            <a:r>
              <a:rPr sz="1000" spc="14" dirty="0">
                <a:latin typeface="Verdana"/>
                <a:cs typeface="Verdana"/>
              </a:rPr>
              <a:t>i</a:t>
            </a:r>
            <a:r>
              <a:rPr sz="1000" spc="-4" dirty="0">
                <a:latin typeface="Verdana"/>
                <a:cs typeface="Verdana"/>
              </a:rPr>
              <a:t>sco</a:t>
            </a:r>
            <a:r>
              <a:rPr sz="1000" spc="4" dirty="0">
                <a:latin typeface="Verdana"/>
                <a:cs typeface="Verdana"/>
              </a:rPr>
              <a:t>n</a:t>
            </a:r>
            <a:r>
              <a:rPr sz="1000" spc="0" dirty="0">
                <a:latin typeface="Verdana"/>
                <a:cs typeface="Verdana"/>
              </a:rPr>
              <a:t>o</a:t>
            </a:r>
            <a:r>
              <a:rPr sz="1000" spc="75" dirty="0">
                <a:latin typeface="Times New Roman"/>
                <a:cs typeface="Times New Roman"/>
              </a:rPr>
              <a:t> </a:t>
            </a:r>
            <a:r>
              <a:rPr sz="1000" spc="14" dirty="0">
                <a:latin typeface="Verdana"/>
                <a:cs typeface="Verdana"/>
              </a:rPr>
              <a:t>l</a:t>
            </a:r>
            <a:r>
              <a:rPr sz="1000" spc="0" dirty="0">
                <a:latin typeface="Verdana"/>
                <a:cs typeface="Verdana"/>
              </a:rPr>
              <a:t>e</a:t>
            </a:r>
            <a:r>
              <a:rPr sz="1000" spc="-6" dirty="0">
                <a:latin typeface="Times New Roman"/>
                <a:cs typeface="Times New Roman"/>
              </a:rPr>
              <a:t> </a:t>
            </a:r>
            <a:r>
              <a:rPr sz="1000" b="1" spc="-157" dirty="0">
                <a:solidFill>
                  <a:srgbClr val="009999"/>
                </a:solidFill>
                <a:latin typeface="Verdana"/>
                <a:cs typeface="Verdana"/>
              </a:rPr>
              <a:t> </a:t>
            </a:r>
            <a:r>
              <a:rPr sz="1000" b="1" u="heavy" spc="0" dirty="0">
                <a:solidFill>
                  <a:srgbClr val="009999"/>
                </a:solidFill>
                <a:latin typeface="Verdana"/>
                <a:cs typeface="Verdana"/>
              </a:rPr>
              <a:t>cono</a:t>
            </a:r>
            <a:r>
              <a:rPr sz="1000" b="1" u="heavy" spc="-4" dirty="0">
                <a:solidFill>
                  <a:srgbClr val="009999"/>
                </a:solidFill>
                <a:latin typeface="Verdana"/>
                <a:cs typeface="Verdana"/>
              </a:rPr>
              <a:t>s</a:t>
            </a:r>
            <a:r>
              <a:rPr sz="1000" b="1" u="heavy" spc="0" dirty="0">
                <a:solidFill>
                  <a:srgbClr val="009999"/>
                </a:solidFill>
                <a:latin typeface="Verdana"/>
                <a:cs typeface="Verdana"/>
              </a:rPr>
              <a:t>cen</a:t>
            </a:r>
            <a:r>
              <a:rPr sz="1000" b="1" u="heavy" spc="4" dirty="0">
                <a:solidFill>
                  <a:srgbClr val="009999"/>
                </a:solidFill>
                <a:latin typeface="Verdana"/>
                <a:cs typeface="Verdana"/>
              </a:rPr>
              <a:t>z</a:t>
            </a:r>
            <a:r>
              <a:rPr sz="1000" b="1" u="heavy" spc="0" dirty="0">
                <a:solidFill>
                  <a:srgbClr val="009999"/>
                </a:solidFill>
                <a:latin typeface="Verdana"/>
                <a:cs typeface="Verdana"/>
              </a:rPr>
              <a:t>e</a:t>
            </a:r>
            <a:r>
              <a:rPr sz="1000" b="1" u="heavy" spc="-68" dirty="0">
                <a:solidFill>
                  <a:srgbClr val="009999"/>
                </a:solidFill>
                <a:latin typeface="Verdana"/>
                <a:cs typeface="Verdana"/>
              </a:rPr>
              <a:t> </a:t>
            </a:r>
            <a:r>
              <a:rPr sz="1000" b="1" u="heavy" spc="0" dirty="0">
                <a:solidFill>
                  <a:srgbClr val="009999"/>
                </a:solidFill>
                <a:latin typeface="Verdana"/>
                <a:cs typeface="Verdana"/>
              </a:rPr>
              <a:t>gene</a:t>
            </a:r>
            <a:r>
              <a:rPr sz="1000" b="1" u="heavy" spc="-4" dirty="0">
                <a:solidFill>
                  <a:srgbClr val="009999"/>
                </a:solidFill>
                <a:latin typeface="Verdana"/>
                <a:cs typeface="Verdana"/>
              </a:rPr>
              <a:t>ral</a:t>
            </a:r>
            <a:r>
              <a:rPr sz="1000" b="1" u="heavy" spc="0" dirty="0">
                <a:solidFill>
                  <a:srgbClr val="009999"/>
                </a:solidFill>
                <a:latin typeface="Verdana"/>
                <a:cs typeface="Verdana"/>
              </a:rPr>
              <a:t>i</a:t>
            </a:r>
            <a:endParaRPr sz="1000">
              <a:latin typeface="Verdana"/>
              <a:cs typeface="Verdana"/>
            </a:endParaRPr>
          </a:p>
        </p:txBody>
      </p:sp>
      <p:sp>
        <p:nvSpPr>
          <p:cNvPr id="5" name="object 5"/>
          <p:cNvSpPr txBox="1"/>
          <p:nvPr/>
        </p:nvSpPr>
        <p:spPr>
          <a:xfrm>
            <a:off x="6145669" y="5640332"/>
            <a:ext cx="3343609" cy="761492"/>
          </a:xfrm>
          <a:prstGeom prst="rect">
            <a:avLst/>
          </a:prstGeom>
        </p:spPr>
        <p:txBody>
          <a:bodyPr wrap="square" lIns="0" tIns="0" rIns="0" bIns="0" rtlCol="0">
            <a:noAutofit/>
          </a:bodyPr>
          <a:lstStyle/>
          <a:p>
            <a:pPr marL="12700" marR="10452">
              <a:lnSpc>
                <a:spcPts val="1135"/>
              </a:lnSpc>
              <a:spcBef>
                <a:spcPts val="56"/>
              </a:spcBef>
            </a:pPr>
            <a:r>
              <a:rPr sz="1000" spc="0" dirty="0">
                <a:latin typeface="Verdana"/>
                <a:cs typeface="Verdana"/>
              </a:rPr>
              <a:t>a</a:t>
            </a:r>
            <a:r>
              <a:rPr sz="1000" spc="4" dirty="0">
                <a:latin typeface="Verdana"/>
                <a:cs typeface="Verdana"/>
              </a:rPr>
              <a:t>tt</a:t>
            </a:r>
            <a:r>
              <a:rPr sz="1000" spc="-4" dirty="0">
                <a:latin typeface="Verdana"/>
                <a:cs typeface="Verdana"/>
              </a:rPr>
              <a:t>r</a:t>
            </a:r>
            <a:r>
              <a:rPr sz="1000" spc="0" dirty="0">
                <a:latin typeface="Verdana"/>
                <a:cs typeface="Verdana"/>
              </a:rPr>
              <a:t>av</a:t>
            </a:r>
            <a:r>
              <a:rPr sz="1000" spc="-4" dirty="0">
                <a:latin typeface="Verdana"/>
                <a:cs typeface="Verdana"/>
              </a:rPr>
              <a:t>ers</a:t>
            </a:r>
            <a:r>
              <a:rPr sz="1000" spc="0" dirty="0">
                <a:latin typeface="Verdana"/>
                <a:cs typeface="Verdana"/>
              </a:rPr>
              <a:t>o</a:t>
            </a:r>
            <a:r>
              <a:rPr sz="1000" spc="88" dirty="0">
                <a:latin typeface="Times New Roman"/>
                <a:cs typeface="Times New Roman"/>
              </a:rPr>
              <a:t> </a:t>
            </a:r>
            <a:r>
              <a:rPr sz="1000" spc="4" dirty="0">
                <a:latin typeface="Verdana"/>
                <a:cs typeface="Verdana"/>
              </a:rPr>
              <a:t>un</a:t>
            </a:r>
            <a:r>
              <a:rPr sz="1000" spc="0" dirty="0">
                <a:latin typeface="Verdana"/>
                <a:cs typeface="Verdana"/>
              </a:rPr>
              <a:t>a</a:t>
            </a:r>
            <a:r>
              <a:rPr sz="1000" spc="91" dirty="0">
                <a:latin typeface="Times New Roman"/>
                <a:cs typeface="Times New Roman"/>
              </a:rPr>
              <a:t> </a:t>
            </a:r>
            <a:r>
              <a:rPr sz="1000" spc="-4" dirty="0">
                <a:latin typeface="Verdana"/>
                <a:cs typeface="Verdana"/>
              </a:rPr>
              <a:t>r</a:t>
            </a:r>
            <a:r>
              <a:rPr sz="1000" spc="0" dirty="0">
                <a:latin typeface="Verdana"/>
                <a:cs typeface="Verdana"/>
              </a:rPr>
              <a:t>a</a:t>
            </a:r>
            <a:r>
              <a:rPr sz="1000" spc="4" dirty="0">
                <a:latin typeface="Verdana"/>
                <a:cs typeface="Verdana"/>
              </a:rPr>
              <a:t>p</a:t>
            </a:r>
            <a:r>
              <a:rPr sz="1000" spc="14" dirty="0">
                <a:latin typeface="Verdana"/>
                <a:cs typeface="Verdana"/>
              </a:rPr>
              <a:t>i</a:t>
            </a:r>
            <a:r>
              <a:rPr sz="1000" spc="4" dirty="0">
                <a:latin typeface="Verdana"/>
                <a:cs typeface="Verdana"/>
              </a:rPr>
              <a:t>d</a:t>
            </a:r>
            <a:r>
              <a:rPr sz="1000" spc="0" dirty="0">
                <a:latin typeface="Verdana"/>
                <a:cs typeface="Verdana"/>
              </a:rPr>
              <a:t>a</a:t>
            </a:r>
            <a:r>
              <a:rPr sz="1000" spc="58" dirty="0">
                <a:latin typeface="Times New Roman"/>
                <a:cs typeface="Times New Roman"/>
              </a:rPr>
              <a:t> </a:t>
            </a:r>
            <a:r>
              <a:rPr sz="1000" spc="0" dirty="0">
                <a:latin typeface="Verdana"/>
                <a:cs typeface="Verdana"/>
              </a:rPr>
              <a:t>va</a:t>
            </a:r>
            <a:r>
              <a:rPr sz="1000" spc="14" dirty="0">
                <a:latin typeface="Verdana"/>
                <a:cs typeface="Verdana"/>
              </a:rPr>
              <a:t>l</a:t>
            </a:r>
            <a:r>
              <a:rPr sz="1000" spc="4" dirty="0">
                <a:latin typeface="Verdana"/>
                <a:cs typeface="Verdana"/>
              </a:rPr>
              <a:t>ut</a:t>
            </a:r>
            <a:r>
              <a:rPr sz="1000" spc="0" dirty="0">
                <a:latin typeface="Verdana"/>
                <a:cs typeface="Verdana"/>
              </a:rPr>
              <a:t>a</a:t>
            </a:r>
            <a:r>
              <a:rPr sz="1000" spc="4" dirty="0">
                <a:latin typeface="Verdana"/>
                <a:cs typeface="Verdana"/>
              </a:rPr>
              <a:t>z</a:t>
            </a:r>
            <a:r>
              <a:rPr sz="1000" spc="14" dirty="0">
                <a:latin typeface="Verdana"/>
                <a:cs typeface="Verdana"/>
              </a:rPr>
              <a:t>i</a:t>
            </a:r>
            <a:r>
              <a:rPr sz="1000" spc="-4" dirty="0">
                <a:latin typeface="Verdana"/>
                <a:cs typeface="Verdana"/>
              </a:rPr>
              <a:t>o</a:t>
            </a:r>
            <a:r>
              <a:rPr sz="1000" spc="4" dirty="0">
                <a:latin typeface="Verdana"/>
                <a:cs typeface="Verdana"/>
              </a:rPr>
              <a:t>n</a:t>
            </a:r>
            <a:r>
              <a:rPr sz="1000" spc="0" dirty="0">
                <a:latin typeface="Verdana"/>
                <a:cs typeface="Verdana"/>
              </a:rPr>
              <a:t>e</a:t>
            </a:r>
            <a:r>
              <a:rPr sz="1000" spc="47" dirty="0">
                <a:latin typeface="Times New Roman"/>
                <a:cs typeface="Times New Roman"/>
              </a:rPr>
              <a:t> </a:t>
            </a:r>
            <a:r>
              <a:rPr sz="1000" spc="0" dirty="0">
                <a:latin typeface="Verdana"/>
                <a:cs typeface="Verdana"/>
              </a:rPr>
              <a:t>a</a:t>
            </a:r>
            <a:r>
              <a:rPr sz="1000" spc="4" dirty="0">
                <a:latin typeface="Verdana"/>
                <a:cs typeface="Verdana"/>
              </a:rPr>
              <a:t>mb</a:t>
            </a:r>
            <a:r>
              <a:rPr sz="1000" spc="14" dirty="0">
                <a:latin typeface="Verdana"/>
                <a:cs typeface="Verdana"/>
              </a:rPr>
              <a:t>i</a:t>
            </a:r>
            <a:r>
              <a:rPr sz="1000" spc="-4" dirty="0">
                <a:latin typeface="Verdana"/>
                <a:cs typeface="Verdana"/>
              </a:rPr>
              <a:t>e</a:t>
            </a:r>
            <a:r>
              <a:rPr sz="1000" spc="4" dirty="0">
                <a:latin typeface="Verdana"/>
                <a:cs typeface="Verdana"/>
              </a:rPr>
              <a:t>nt</a:t>
            </a:r>
            <a:r>
              <a:rPr sz="1000" spc="0" dirty="0">
                <a:latin typeface="Verdana"/>
                <a:cs typeface="Verdana"/>
              </a:rPr>
              <a:t>a</a:t>
            </a:r>
            <a:r>
              <a:rPr sz="1000" spc="14" dirty="0">
                <a:latin typeface="Verdana"/>
                <a:cs typeface="Verdana"/>
              </a:rPr>
              <a:t>l</a:t>
            </a:r>
            <a:r>
              <a:rPr sz="1000" spc="0" dirty="0">
                <a:latin typeface="Verdana"/>
                <a:cs typeface="Verdana"/>
              </a:rPr>
              <a:t>e</a:t>
            </a:r>
            <a:r>
              <a:rPr sz="1000" spc="49" dirty="0">
                <a:latin typeface="Times New Roman"/>
                <a:cs typeface="Times New Roman"/>
              </a:rPr>
              <a:t> </a:t>
            </a:r>
            <a:r>
              <a:rPr sz="1000" spc="0" dirty="0">
                <a:latin typeface="Verdana"/>
                <a:cs typeface="Verdana"/>
              </a:rPr>
              <a:t>e</a:t>
            </a:r>
            <a:endParaRPr sz="1000">
              <a:latin typeface="Verdana"/>
              <a:cs typeface="Verdana"/>
            </a:endParaRPr>
          </a:p>
          <a:p>
            <a:pPr marL="12700">
              <a:lnSpc>
                <a:spcPts val="1200"/>
              </a:lnSpc>
              <a:spcBef>
                <a:spcPts val="33"/>
              </a:spcBef>
            </a:pPr>
            <a:r>
              <a:rPr sz="1000" spc="4" dirty="0">
                <a:latin typeface="Verdana"/>
                <a:cs typeface="Verdana"/>
              </a:rPr>
              <a:t>d</a:t>
            </a:r>
            <a:r>
              <a:rPr sz="1000" spc="-4" dirty="0">
                <a:latin typeface="Verdana"/>
                <a:cs typeface="Verdana"/>
              </a:rPr>
              <a:t>e</a:t>
            </a:r>
            <a:r>
              <a:rPr sz="1000" spc="14" dirty="0">
                <a:latin typeface="Verdana"/>
                <a:cs typeface="Verdana"/>
              </a:rPr>
              <a:t>ll</a:t>
            </a:r>
            <a:r>
              <a:rPr sz="1000" spc="0" dirty="0">
                <a:latin typeface="Verdana"/>
                <a:cs typeface="Verdana"/>
              </a:rPr>
              <a:t>a</a:t>
            </a:r>
            <a:r>
              <a:rPr sz="1000" spc="66" dirty="0">
                <a:latin typeface="Times New Roman"/>
                <a:cs typeface="Times New Roman"/>
              </a:rPr>
              <a:t> </a:t>
            </a:r>
            <a:r>
              <a:rPr sz="1000" spc="4" dirty="0">
                <a:latin typeface="Verdana"/>
                <a:cs typeface="Verdana"/>
              </a:rPr>
              <a:t>d</a:t>
            </a:r>
            <a:r>
              <a:rPr sz="1000" spc="14" dirty="0">
                <a:latin typeface="Verdana"/>
                <a:cs typeface="Verdana"/>
              </a:rPr>
              <a:t>i</a:t>
            </a:r>
            <a:r>
              <a:rPr sz="1000" spc="4" dirty="0">
                <a:latin typeface="Verdana"/>
                <a:cs typeface="Verdana"/>
              </a:rPr>
              <a:t>n</a:t>
            </a:r>
            <a:r>
              <a:rPr sz="1000" spc="0" dirty="0">
                <a:latin typeface="Verdana"/>
                <a:cs typeface="Verdana"/>
              </a:rPr>
              <a:t>a</a:t>
            </a:r>
            <a:r>
              <a:rPr sz="1000" spc="4" dirty="0">
                <a:latin typeface="Verdana"/>
                <a:cs typeface="Verdana"/>
              </a:rPr>
              <a:t>m</a:t>
            </a:r>
            <a:r>
              <a:rPr sz="1000" spc="14" dirty="0">
                <a:latin typeface="Verdana"/>
                <a:cs typeface="Verdana"/>
              </a:rPr>
              <a:t>i</a:t>
            </a:r>
            <a:r>
              <a:rPr sz="1000" spc="-4" dirty="0">
                <a:latin typeface="Verdana"/>
                <a:cs typeface="Verdana"/>
              </a:rPr>
              <a:t>c</a:t>
            </a:r>
            <a:r>
              <a:rPr sz="1000" spc="0" dirty="0">
                <a:latin typeface="Verdana"/>
                <a:cs typeface="Verdana"/>
              </a:rPr>
              <a:t>a</a:t>
            </a:r>
            <a:r>
              <a:rPr sz="1000" spc="44" dirty="0">
                <a:latin typeface="Times New Roman"/>
                <a:cs typeface="Times New Roman"/>
              </a:rPr>
              <a:t> </a:t>
            </a:r>
            <a:r>
              <a:rPr sz="1000" spc="4" dirty="0">
                <a:latin typeface="Verdana"/>
                <a:cs typeface="Verdana"/>
              </a:rPr>
              <a:t>d</a:t>
            </a:r>
            <a:r>
              <a:rPr sz="1000" spc="-4" dirty="0">
                <a:latin typeface="Verdana"/>
                <a:cs typeface="Verdana"/>
              </a:rPr>
              <a:t>e</a:t>
            </a:r>
            <a:r>
              <a:rPr sz="1000" spc="14" dirty="0">
                <a:latin typeface="Verdana"/>
                <a:cs typeface="Verdana"/>
              </a:rPr>
              <a:t>ll</a:t>
            </a:r>
            <a:r>
              <a:rPr sz="1000" spc="-4" dirty="0">
                <a:latin typeface="Verdana"/>
                <a:cs typeface="Verdana"/>
              </a:rPr>
              <a:t>’</a:t>
            </a:r>
            <a:r>
              <a:rPr sz="1000" spc="14" dirty="0">
                <a:latin typeface="Verdana"/>
                <a:cs typeface="Verdana"/>
              </a:rPr>
              <a:t>i</a:t>
            </a:r>
            <a:r>
              <a:rPr sz="1000" spc="4" dirty="0">
                <a:latin typeface="Verdana"/>
                <a:cs typeface="Verdana"/>
              </a:rPr>
              <a:t>n</a:t>
            </a:r>
            <a:r>
              <a:rPr sz="1000" spc="-4" dirty="0">
                <a:latin typeface="Verdana"/>
                <a:cs typeface="Verdana"/>
              </a:rPr>
              <a:t>c</a:t>
            </a:r>
            <a:r>
              <a:rPr sz="1000" spc="14" dirty="0">
                <a:latin typeface="Verdana"/>
                <a:cs typeface="Verdana"/>
              </a:rPr>
              <a:t>i</a:t>
            </a:r>
            <a:r>
              <a:rPr sz="1000" spc="4" dirty="0">
                <a:latin typeface="Verdana"/>
                <a:cs typeface="Verdana"/>
              </a:rPr>
              <a:t>d</a:t>
            </a:r>
            <a:r>
              <a:rPr sz="1000" spc="-4" dirty="0">
                <a:latin typeface="Verdana"/>
                <a:cs typeface="Verdana"/>
              </a:rPr>
              <a:t>e</a:t>
            </a:r>
            <a:r>
              <a:rPr sz="1000" spc="4" dirty="0">
                <a:latin typeface="Verdana"/>
                <a:cs typeface="Verdana"/>
              </a:rPr>
              <a:t>nt</a:t>
            </a:r>
            <a:r>
              <a:rPr sz="1000" spc="0" dirty="0">
                <a:latin typeface="Verdana"/>
                <a:cs typeface="Verdana"/>
              </a:rPr>
              <a:t>e</a:t>
            </a:r>
            <a:r>
              <a:rPr sz="1000" spc="39" dirty="0">
                <a:latin typeface="Times New Roman"/>
                <a:cs typeface="Times New Roman"/>
              </a:rPr>
              <a:t> </a:t>
            </a:r>
            <a:r>
              <a:rPr sz="1000" spc="4" dirty="0">
                <a:latin typeface="Verdana"/>
                <a:cs typeface="Verdana"/>
              </a:rPr>
              <a:t>(</a:t>
            </a:r>
            <a:r>
              <a:rPr sz="1000" spc="-4" dirty="0">
                <a:latin typeface="Verdana"/>
                <a:cs typeface="Verdana"/>
              </a:rPr>
              <a:t>c</a:t>
            </a:r>
            <a:r>
              <a:rPr sz="1000" spc="0" dirty="0">
                <a:latin typeface="Verdana"/>
                <a:cs typeface="Verdana"/>
              </a:rPr>
              <a:t>a</a:t>
            </a:r>
            <a:r>
              <a:rPr sz="1000" spc="4" dirty="0">
                <a:latin typeface="Verdana"/>
                <a:cs typeface="Verdana"/>
              </a:rPr>
              <a:t>dut</a:t>
            </a:r>
            <a:r>
              <a:rPr sz="1000" spc="-4" dirty="0">
                <a:latin typeface="Verdana"/>
                <a:cs typeface="Verdana"/>
              </a:rPr>
              <a:t>e</a:t>
            </a:r>
            <a:r>
              <a:rPr sz="1000" spc="0" dirty="0">
                <a:latin typeface="Verdana"/>
                <a:cs typeface="Verdana"/>
              </a:rPr>
              <a:t>,</a:t>
            </a:r>
            <a:r>
              <a:rPr sz="1000" spc="78" dirty="0">
                <a:latin typeface="Times New Roman"/>
                <a:cs typeface="Times New Roman"/>
              </a:rPr>
              <a:t> </a:t>
            </a:r>
            <a:r>
              <a:rPr sz="1000" spc="0" dirty="0">
                <a:latin typeface="Verdana"/>
                <a:cs typeface="Verdana"/>
              </a:rPr>
              <a:t>f</a:t>
            </a:r>
            <a:r>
              <a:rPr sz="1000" spc="-4" dirty="0">
                <a:latin typeface="Verdana"/>
                <a:cs typeface="Verdana"/>
              </a:rPr>
              <a:t>er</a:t>
            </a:r>
            <a:r>
              <a:rPr sz="1000" spc="14" dirty="0">
                <a:latin typeface="Verdana"/>
                <a:cs typeface="Verdana"/>
              </a:rPr>
              <a:t>i</a:t>
            </a:r>
            <a:r>
              <a:rPr sz="1000" spc="4" dirty="0">
                <a:latin typeface="Verdana"/>
                <a:cs typeface="Verdana"/>
              </a:rPr>
              <a:t>t</a:t>
            </a:r>
            <a:r>
              <a:rPr sz="1000" spc="-4" dirty="0">
                <a:latin typeface="Verdana"/>
                <a:cs typeface="Verdana"/>
              </a:rPr>
              <a:t>e</a:t>
            </a:r>
            <a:r>
              <a:rPr sz="1000" spc="0" dirty="0">
                <a:latin typeface="Verdana"/>
                <a:cs typeface="Verdana"/>
              </a:rPr>
              <a:t>,</a:t>
            </a:r>
            <a:r>
              <a:rPr sz="1000" spc="-32" dirty="0">
                <a:latin typeface="Times New Roman"/>
                <a:cs typeface="Times New Roman"/>
              </a:rPr>
              <a:t> </a:t>
            </a:r>
            <a:r>
              <a:rPr sz="1000" spc="4" dirty="0">
                <a:latin typeface="Verdana"/>
                <a:cs typeface="Verdana"/>
              </a:rPr>
              <a:t>puntu</a:t>
            </a:r>
            <a:r>
              <a:rPr sz="1000" spc="-4" dirty="0">
                <a:latin typeface="Verdana"/>
                <a:cs typeface="Verdana"/>
              </a:rPr>
              <a:t>r</a:t>
            </a:r>
            <a:r>
              <a:rPr sz="1000" spc="0" dirty="0">
                <a:latin typeface="Verdana"/>
                <a:cs typeface="Verdana"/>
              </a:rPr>
              <a:t>e</a:t>
            </a:r>
            <a:r>
              <a:rPr sz="1000" spc="114" dirty="0">
                <a:latin typeface="Times New Roman"/>
                <a:cs typeface="Times New Roman"/>
              </a:rPr>
              <a:t> </a:t>
            </a:r>
            <a:r>
              <a:rPr sz="1000" spc="4" dirty="0">
                <a:latin typeface="Verdana"/>
                <a:cs typeface="Verdana"/>
              </a:rPr>
              <a:t>d</a:t>
            </a:r>
            <a:r>
              <a:rPr sz="1000" spc="0" dirty="0">
                <a:latin typeface="Verdana"/>
                <a:cs typeface="Verdana"/>
              </a:rPr>
              <a:t>a</a:t>
            </a:r>
            <a:r>
              <a:rPr sz="1000" spc="97" dirty="0">
                <a:latin typeface="Times New Roman"/>
                <a:cs typeface="Times New Roman"/>
              </a:rPr>
              <a:t> </a:t>
            </a:r>
            <a:r>
              <a:rPr sz="1000" spc="14" dirty="0">
                <a:latin typeface="Verdana"/>
                <a:cs typeface="Verdana"/>
              </a:rPr>
              <a:t>i</a:t>
            </a:r>
            <a:r>
              <a:rPr sz="1000" spc="4" dirty="0">
                <a:latin typeface="Verdana"/>
                <a:cs typeface="Verdana"/>
              </a:rPr>
              <a:t>n</a:t>
            </a:r>
            <a:r>
              <a:rPr sz="1000" spc="-4" dirty="0">
                <a:latin typeface="Verdana"/>
                <a:cs typeface="Verdana"/>
              </a:rPr>
              <a:t>se</a:t>
            </a:r>
            <a:r>
              <a:rPr sz="1000" spc="4" dirty="0">
                <a:latin typeface="Verdana"/>
                <a:cs typeface="Verdana"/>
              </a:rPr>
              <a:t>tt</a:t>
            </a:r>
            <a:r>
              <a:rPr sz="1000" spc="14" dirty="0">
                <a:latin typeface="Verdana"/>
                <a:cs typeface="Verdana"/>
              </a:rPr>
              <a:t>i</a:t>
            </a:r>
            <a:r>
              <a:rPr sz="1000" spc="0" dirty="0">
                <a:latin typeface="Verdana"/>
                <a:cs typeface="Verdana"/>
              </a:rPr>
              <a:t>,</a:t>
            </a:r>
            <a:r>
              <a:rPr sz="1000" spc="60" dirty="0">
                <a:latin typeface="Times New Roman"/>
                <a:cs typeface="Times New Roman"/>
              </a:rPr>
              <a:t> </a:t>
            </a:r>
            <a:r>
              <a:rPr sz="1000" spc="0" dirty="0">
                <a:latin typeface="Verdana"/>
                <a:cs typeface="Verdana"/>
              </a:rPr>
              <a:t>f</a:t>
            </a:r>
            <a:r>
              <a:rPr sz="1000" spc="-4" dirty="0">
                <a:latin typeface="Verdana"/>
                <a:cs typeface="Verdana"/>
              </a:rPr>
              <a:t>r</a:t>
            </a:r>
            <a:r>
              <a:rPr sz="1000" spc="0" dirty="0">
                <a:latin typeface="Verdana"/>
                <a:cs typeface="Verdana"/>
              </a:rPr>
              <a:t>a</a:t>
            </a:r>
            <a:r>
              <a:rPr sz="1000" spc="4" dirty="0">
                <a:latin typeface="Verdana"/>
                <a:cs typeface="Verdana"/>
              </a:rPr>
              <a:t>ttu</a:t>
            </a:r>
            <a:r>
              <a:rPr sz="1000" spc="-4" dirty="0">
                <a:latin typeface="Verdana"/>
                <a:cs typeface="Verdana"/>
              </a:rPr>
              <a:t>re</a:t>
            </a:r>
            <a:r>
              <a:rPr sz="1000" spc="0" dirty="0">
                <a:latin typeface="Verdana"/>
                <a:cs typeface="Verdana"/>
              </a:rPr>
              <a:t>,</a:t>
            </a:r>
            <a:r>
              <a:rPr sz="1000" spc="103" dirty="0">
                <a:latin typeface="Times New Roman"/>
                <a:cs typeface="Times New Roman"/>
              </a:rPr>
              <a:t> </a:t>
            </a:r>
            <a:r>
              <a:rPr sz="1000" spc="4" dirty="0">
                <a:latin typeface="Verdana"/>
                <a:cs typeface="Verdana"/>
              </a:rPr>
              <a:t>t</a:t>
            </a:r>
            <a:r>
              <a:rPr sz="1000" spc="-4" dirty="0">
                <a:latin typeface="Verdana"/>
                <a:cs typeface="Verdana"/>
              </a:rPr>
              <a:t>r</a:t>
            </a:r>
            <a:r>
              <a:rPr sz="1000" spc="0" dirty="0">
                <a:latin typeface="Verdana"/>
                <a:cs typeface="Verdana"/>
              </a:rPr>
              <a:t>a</a:t>
            </a:r>
            <a:r>
              <a:rPr sz="1000" spc="4" dirty="0">
                <a:latin typeface="Verdana"/>
                <a:cs typeface="Verdana"/>
              </a:rPr>
              <a:t>um</a:t>
            </a:r>
            <a:r>
              <a:rPr sz="1000" spc="0" dirty="0">
                <a:latin typeface="Verdana"/>
                <a:cs typeface="Verdana"/>
              </a:rPr>
              <a:t>a</a:t>
            </a:r>
            <a:r>
              <a:rPr sz="1000" spc="73" dirty="0">
                <a:latin typeface="Times New Roman"/>
                <a:cs typeface="Times New Roman"/>
              </a:rPr>
              <a:t> </a:t>
            </a:r>
            <a:r>
              <a:rPr sz="1000" spc="-4" dirty="0">
                <a:latin typeface="Verdana"/>
                <a:cs typeface="Verdana"/>
              </a:rPr>
              <a:t>cr</a:t>
            </a:r>
            <a:r>
              <a:rPr sz="1000" spc="0" dirty="0">
                <a:latin typeface="Verdana"/>
                <a:cs typeface="Verdana"/>
              </a:rPr>
              <a:t>a</a:t>
            </a:r>
            <a:r>
              <a:rPr sz="1000" spc="4" dirty="0">
                <a:latin typeface="Verdana"/>
                <a:cs typeface="Verdana"/>
              </a:rPr>
              <a:t>n</a:t>
            </a:r>
            <a:r>
              <a:rPr sz="1000" spc="14" dirty="0">
                <a:latin typeface="Verdana"/>
                <a:cs typeface="Verdana"/>
              </a:rPr>
              <a:t>i</a:t>
            </a:r>
            <a:r>
              <a:rPr sz="1000" spc="-4" dirty="0">
                <a:latin typeface="Verdana"/>
                <a:cs typeface="Verdana"/>
              </a:rPr>
              <a:t>co</a:t>
            </a:r>
            <a:r>
              <a:rPr sz="1000" spc="0" dirty="0">
                <a:latin typeface="Verdana"/>
                <a:cs typeface="Verdana"/>
              </a:rPr>
              <a:t>,</a:t>
            </a:r>
            <a:r>
              <a:rPr sz="1000" spc="-41" dirty="0">
                <a:latin typeface="Times New Roman"/>
                <a:cs typeface="Times New Roman"/>
              </a:rPr>
              <a:t> </a:t>
            </a:r>
            <a:r>
              <a:rPr sz="1000" spc="-4" dirty="0">
                <a:latin typeface="Verdana"/>
                <a:cs typeface="Verdana"/>
              </a:rPr>
              <a:t>e</a:t>
            </a:r>
            <a:r>
              <a:rPr sz="1000" spc="4" dirty="0">
                <a:latin typeface="Verdana"/>
                <a:cs typeface="Verdana"/>
              </a:rPr>
              <a:t>p</a:t>
            </a:r>
            <a:r>
              <a:rPr sz="1000" spc="14" dirty="0">
                <a:latin typeface="Verdana"/>
                <a:cs typeface="Verdana"/>
              </a:rPr>
              <a:t>i</a:t>
            </a:r>
            <a:r>
              <a:rPr sz="1000" spc="-4" dirty="0">
                <a:latin typeface="Verdana"/>
                <a:cs typeface="Verdana"/>
              </a:rPr>
              <a:t>s</a:t>
            </a:r>
            <a:r>
              <a:rPr sz="1000" spc="4" dirty="0">
                <a:latin typeface="Verdana"/>
                <a:cs typeface="Verdana"/>
              </a:rPr>
              <a:t>t</a:t>
            </a:r>
            <a:r>
              <a:rPr sz="1000" spc="0" dirty="0">
                <a:latin typeface="Verdana"/>
                <a:cs typeface="Verdana"/>
              </a:rPr>
              <a:t>a</a:t>
            </a:r>
            <a:r>
              <a:rPr sz="1000" spc="-4" dirty="0">
                <a:latin typeface="Verdana"/>
                <a:cs typeface="Verdana"/>
              </a:rPr>
              <a:t>ss</a:t>
            </a:r>
            <a:r>
              <a:rPr sz="1000" spc="14" dirty="0">
                <a:latin typeface="Verdana"/>
                <a:cs typeface="Verdana"/>
              </a:rPr>
              <a:t>i</a:t>
            </a:r>
            <a:r>
              <a:rPr sz="1000" spc="0" dirty="0">
                <a:latin typeface="Verdana"/>
                <a:cs typeface="Verdana"/>
              </a:rPr>
              <a:t>,</a:t>
            </a:r>
            <a:r>
              <a:rPr sz="1000" spc="73" dirty="0">
                <a:latin typeface="Times New Roman"/>
                <a:cs typeface="Times New Roman"/>
              </a:rPr>
              <a:t> </a:t>
            </a:r>
            <a:r>
              <a:rPr sz="1000" spc="-4" dirty="0">
                <a:latin typeface="Verdana"/>
                <a:cs typeface="Verdana"/>
              </a:rPr>
              <a:t>cr</a:t>
            </a:r>
            <a:r>
              <a:rPr sz="1000" spc="14" dirty="0">
                <a:latin typeface="Verdana"/>
                <a:cs typeface="Verdana"/>
              </a:rPr>
              <a:t>i</a:t>
            </a:r>
            <a:r>
              <a:rPr sz="1000" spc="-4" dirty="0">
                <a:latin typeface="Verdana"/>
                <a:cs typeface="Verdana"/>
              </a:rPr>
              <a:t>s</a:t>
            </a:r>
            <a:r>
              <a:rPr sz="1000" spc="0" dirty="0">
                <a:latin typeface="Verdana"/>
                <a:cs typeface="Verdana"/>
              </a:rPr>
              <a:t>i</a:t>
            </a:r>
            <a:r>
              <a:rPr sz="1000" spc="114" dirty="0">
                <a:latin typeface="Times New Roman"/>
                <a:cs typeface="Times New Roman"/>
              </a:rPr>
              <a:t> </a:t>
            </a:r>
            <a:r>
              <a:rPr sz="1000" spc="-4" dirty="0">
                <a:latin typeface="Verdana"/>
                <a:cs typeface="Verdana"/>
              </a:rPr>
              <a:t>e</a:t>
            </a:r>
            <a:r>
              <a:rPr sz="1000" spc="4" dirty="0">
                <a:latin typeface="Verdana"/>
                <a:cs typeface="Verdana"/>
              </a:rPr>
              <a:t>p</a:t>
            </a:r>
            <a:r>
              <a:rPr sz="1000" spc="14" dirty="0">
                <a:latin typeface="Verdana"/>
                <a:cs typeface="Verdana"/>
              </a:rPr>
              <a:t>il</a:t>
            </a:r>
            <a:r>
              <a:rPr sz="1000" spc="-4" dirty="0">
                <a:latin typeface="Verdana"/>
                <a:cs typeface="Verdana"/>
              </a:rPr>
              <a:t>e</a:t>
            </a:r>
            <a:r>
              <a:rPr sz="1000" spc="4" dirty="0">
                <a:latin typeface="Verdana"/>
                <a:cs typeface="Verdana"/>
              </a:rPr>
              <a:t>tt</a:t>
            </a:r>
            <a:r>
              <a:rPr sz="1000" spc="14" dirty="0">
                <a:latin typeface="Verdana"/>
                <a:cs typeface="Verdana"/>
              </a:rPr>
              <a:t>i</a:t>
            </a:r>
            <a:r>
              <a:rPr sz="1000" spc="-4" dirty="0">
                <a:latin typeface="Verdana"/>
                <a:cs typeface="Verdana"/>
              </a:rPr>
              <a:t>c</a:t>
            </a:r>
            <a:r>
              <a:rPr sz="1000" spc="4" dirty="0">
                <a:latin typeface="Verdana"/>
                <a:cs typeface="Verdana"/>
              </a:rPr>
              <a:t>h</a:t>
            </a:r>
            <a:r>
              <a:rPr sz="1000" spc="-4" dirty="0">
                <a:latin typeface="Verdana"/>
                <a:cs typeface="Verdana"/>
              </a:rPr>
              <a:t>e</a:t>
            </a:r>
            <a:r>
              <a:rPr sz="1000" spc="0" dirty="0">
                <a:latin typeface="Verdana"/>
                <a:cs typeface="Verdana"/>
              </a:rPr>
              <a:t>,</a:t>
            </a:r>
            <a:r>
              <a:rPr sz="1000" spc="64" dirty="0">
                <a:latin typeface="Times New Roman"/>
                <a:cs typeface="Times New Roman"/>
              </a:rPr>
              <a:t> </a:t>
            </a:r>
            <a:r>
              <a:rPr sz="1000" spc="-4" dirty="0">
                <a:latin typeface="Verdana"/>
                <a:cs typeface="Verdana"/>
              </a:rPr>
              <a:t>so</a:t>
            </a:r>
            <a:r>
              <a:rPr sz="1000" spc="0" dirty="0">
                <a:latin typeface="Verdana"/>
                <a:cs typeface="Verdana"/>
              </a:rPr>
              <a:t>ff</a:t>
            </a:r>
            <a:r>
              <a:rPr sz="1000" spc="-4" dirty="0">
                <a:latin typeface="Verdana"/>
                <a:cs typeface="Verdana"/>
              </a:rPr>
              <a:t>oc</a:t>
            </a:r>
            <a:r>
              <a:rPr sz="1000" spc="0" dirty="0">
                <a:latin typeface="Verdana"/>
                <a:cs typeface="Verdana"/>
              </a:rPr>
              <a:t>a</a:t>
            </a:r>
            <a:r>
              <a:rPr sz="1000" spc="4" dirty="0">
                <a:latin typeface="Verdana"/>
                <a:cs typeface="Verdana"/>
              </a:rPr>
              <a:t>m</a:t>
            </a:r>
            <a:r>
              <a:rPr sz="1000" spc="-4" dirty="0">
                <a:latin typeface="Verdana"/>
                <a:cs typeface="Verdana"/>
              </a:rPr>
              <a:t>e</a:t>
            </a:r>
            <a:r>
              <a:rPr sz="1000" spc="4" dirty="0">
                <a:latin typeface="Verdana"/>
                <a:cs typeface="Verdana"/>
              </a:rPr>
              <a:t>n</a:t>
            </a:r>
            <a:r>
              <a:rPr sz="1000" spc="14" dirty="0">
                <a:latin typeface="Verdana"/>
                <a:cs typeface="Verdana"/>
              </a:rPr>
              <a:t>t</a:t>
            </a:r>
            <a:r>
              <a:rPr sz="1000" spc="-4" dirty="0">
                <a:latin typeface="Verdana"/>
                <a:cs typeface="Verdana"/>
              </a:rPr>
              <a:t>o</a:t>
            </a:r>
            <a:r>
              <a:rPr sz="1000" spc="0" dirty="0">
                <a:latin typeface="Verdana"/>
                <a:cs typeface="Verdana"/>
              </a:rPr>
              <a:t>,</a:t>
            </a:r>
            <a:r>
              <a:rPr sz="1000" spc="98" dirty="0">
                <a:latin typeface="Times New Roman"/>
                <a:cs typeface="Times New Roman"/>
              </a:rPr>
              <a:t> </a:t>
            </a:r>
            <a:r>
              <a:rPr sz="1000" spc="14" dirty="0">
                <a:latin typeface="Verdana"/>
                <a:cs typeface="Verdana"/>
              </a:rPr>
              <a:t>i</a:t>
            </a:r>
            <a:r>
              <a:rPr sz="1000" spc="4" dirty="0">
                <a:latin typeface="Verdana"/>
                <a:cs typeface="Verdana"/>
              </a:rPr>
              <a:t>ng</a:t>
            </a:r>
            <a:r>
              <a:rPr sz="1000" spc="-4" dirty="0">
                <a:latin typeface="Verdana"/>
                <a:cs typeface="Verdana"/>
              </a:rPr>
              <a:t>es</a:t>
            </a:r>
            <a:r>
              <a:rPr sz="1000" spc="4" dirty="0">
                <a:latin typeface="Verdana"/>
                <a:cs typeface="Verdana"/>
              </a:rPr>
              <a:t>t</a:t>
            </a:r>
            <a:r>
              <a:rPr sz="1000" spc="14" dirty="0">
                <a:latin typeface="Verdana"/>
                <a:cs typeface="Verdana"/>
              </a:rPr>
              <a:t>i</a:t>
            </a:r>
            <a:r>
              <a:rPr sz="1000" spc="-4" dirty="0">
                <a:latin typeface="Verdana"/>
                <a:cs typeface="Verdana"/>
              </a:rPr>
              <a:t>o</a:t>
            </a:r>
            <a:r>
              <a:rPr sz="1000" spc="4" dirty="0">
                <a:latin typeface="Verdana"/>
                <a:cs typeface="Verdana"/>
              </a:rPr>
              <a:t>n</a:t>
            </a:r>
            <a:r>
              <a:rPr sz="1000" spc="0" dirty="0">
                <a:latin typeface="Verdana"/>
                <a:cs typeface="Verdana"/>
              </a:rPr>
              <a:t>e</a:t>
            </a:r>
            <a:r>
              <a:rPr sz="1000" spc="-53" dirty="0">
                <a:latin typeface="Times New Roman"/>
                <a:cs typeface="Times New Roman"/>
              </a:rPr>
              <a:t> </a:t>
            </a:r>
            <a:r>
              <a:rPr sz="1000" spc="4" dirty="0">
                <a:latin typeface="Verdana"/>
                <a:cs typeface="Verdana"/>
              </a:rPr>
              <a:t>d</a:t>
            </a:r>
            <a:r>
              <a:rPr sz="1000" spc="0" dirty="0">
                <a:latin typeface="Verdana"/>
                <a:cs typeface="Verdana"/>
              </a:rPr>
              <a:t>i</a:t>
            </a:r>
            <a:r>
              <a:rPr sz="1000" spc="91" dirty="0">
                <a:latin typeface="Times New Roman"/>
                <a:cs typeface="Times New Roman"/>
              </a:rPr>
              <a:t> </a:t>
            </a:r>
            <a:r>
              <a:rPr sz="1000" spc="-4" dirty="0">
                <a:latin typeface="Verdana"/>
                <a:cs typeface="Verdana"/>
              </a:rPr>
              <a:t>c</a:t>
            </a:r>
            <a:r>
              <a:rPr sz="1000" spc="14" dirty="0">
                <a:latin typeface="Verdana"/>
                <a:cs typeface="Verdana"/>
              </a:rPr>
              <a:t>i</a:t>
            </a:r>
            <a:r>
              <a:rPr sz="1000" spc="4" dirty="0">
                <a:latin typeface="Verdana"/>
                <a:cs typeface="Verdana"/>
              </a:rPr>
              <a:t>b</a:t>
            </a:r>
            <a:r>
              <a:rPr sz="1000" spc="0" dirty="0">
                <a:latin typeface="Verdana"/>
                <a:cs typeface="Verdana"/>
              </a:rPr>
              <a:t>i</a:t>
            </a:r>
            <a:r>
              <a:rPr sz="1000" spc="83" dirty="0">
                <a:latin typeface="Times New Roman"/>
                <a:cs typeface="Times New Roman"/>
              </a:rPr>
              <a:t> </a:t>
            </a:r>
            <a:r>
              <a:rPr sz="1000" spc="0" dirty="0">
                <a:latin typeface="Verdana"/>
                <a:cs typeface="Verdana"/>
              </a:rPr>
              <a:t>ava</a:t>
            </a:r>
            <a:r>
              <a:rPr sz="1000" spc="-4" dirty="0">
                <a:latin typeface="Verdana"/>
                <a:cs typeface="Verdana"/>
              </a:rPr>
              <a:t>r</a:t>
            </a:r>
            <a:r>
              <a:rPr sz="1000" spc="14" dirty="0">
                <a:latin typeface="Verdana"/>
                <a:cs typeface="Verdana"/>
              </a:rPr>
              <a:t>i</a:t>
            </a:r>
            <a:r>
              <a:rPr sz="1000" spc="0" dirty="0">
                <a:latin typeface="Verdana"/>
                <a:cs typeface="Verdana"/>
              </a:rPr>
              <a:t>a</a:t>
            </a:r>
            <a:r>
              <a:rPr sz="1000" spc="4" dirty="0">
                <a:latin typeface="Verdana"/>
                <a:cs typeface="Verdana"/>
              </a:rPr>
              <a:t>t</a:t>
            </a:r>
            <a:r>
              <a:rPr sz="1000" spc="14" dirty="0">
                <a:latin typeface="Verdana"/>
                <a:cs typeface="Verdana"/>
              </a:rPr>
              <a:t>i</a:t>
            </a:r>
            <a:r>
              <a:rPr sz="1000" spc="0" dirty="0">
                <a:latin typeface="Verdana"/>
                <a:cs typeface="Verdana"/>
              </a:rPr>
              <a:t>,</a:t>
            </a:r>
            <a:r>
              <a:rPr sz="1000" spc="84" dirty="0">
                <a:latin typeface="Times New Roman"/>
                <a:cs typeface="Times New Roman"/>
              </a:rPr>
              <a:t> </a:t>
            </a:r>
            <a:r>
              <a:rPr sz="1000" spc="4" dirty="0">
                <a:latin typeface="Verdana"/>
                <a:cs typeface="Verdana"/>
              </a:rPr>
              <a:t>u</a:t>
            </a:r>
            <a:r>
              <a:rPr sz="1000" spc="-4" dirty="0">
                <a:latin typeface="Verdana"/>
                <a:cs typeface="Verdana"/>
              </a:rPr>
              <a:t>s</a:t>
            </a:r>
            <a:r>
              <a:rPr sz="1000" spc="4" dirty="0">
                <a:latin typeface="Verdana"/>
                <a:cs typeface="Verdana"/>
              </a:rPr>
              <a:t>t</a:t>
            </a:r>
            <a:r>
              <a:rPr sz="1000" spc="14" dirty="0">
                <a:latin typeface="Verdana"/>
                <a:cs typeface="Verdana"/>
              </a:rPr>
              <a:t>i</a:t>
            </a:r>
            <a:r>
              <a:rPr sz="1000" spc="-4" dirty="0">
                <a:latin typeface="Verdana"/>
                <a:cs typeface="Verdana"/>
              </a:rPr>
              <a:t>o</a:t>
            </a:r>
            <a:r>
              <a:rPr sz="1000" spc="4" dirty="0">
                <a:latin typeface="Verdana"/>
                <a:cs typeface="Verdana"/>
              </a:rPr>
              <a:t>n</a:t>
            </a:r>
            <a:r>
              <a:rPr sz="1000" spc="14" dirty="0">
                <a:latin typeface="Verdana"/>
                <a:cs typeface="Verdana"/>
              </a:rPr>
              <a:t>i</a:t>
            </a:r>
            <a:r>
              <a:rPr sz="1000" spc="0" dirty="0">
                <a:latin typeface="Verdana"/>
                <a:cs typeface="Verdana"/>
              </a:rPr>
              <a:t>)</a:t>
            </a:r>
            <a:endParaRPr sz="1000">
              <a:latin typeface="Verdana"/>
              <a:cs typeface="Verdana"/>
            </a:endParaRPr>
          </a:p>
        </p:txBody>
      </p:sp>
      <p:sp>
        <p:nvSpPr>
          <p:cNvPr id="4" name="object 4"/>
          <p:cNvSpPr txBox="1"/>
          <p:nvPr/>
        </p:nvSpPr>
        <p:spPr>
          <a:xfrm>
            <a:off x="1537093" y="5785112"/>
            <a:ext cx="3041160" cy="151892"/>
          </a:xfrm>
          <a:prstGeom prst="rect">
            <a:avLst/>
          </a:prstGeom>
        </p:spPr>
        <p:txBody>
          <a:bodyPr wrap="square" lIns="0" tIns="0" rIns="0" bIns="0" rtlCol="0">
            <a:noAutofit/>
          </a:bodyPr>
          <a:lstStyle/>
          <a:p>
            <a:pPr marL="12700">
              <a:lnSpc>
                <a:spcPts val="1135"/>
              </a:lnSpc>
              <a:spcBef>
                <a:spcPts val="56"/>
              </a:spcBef>
            </a:pPr>
            <a:r>
              <a:rPr sz="1000" spc="-4" dirty="0">
                <a:latin typeface="Verdana"/>
                <a:cs typeface="Verdana"/>
              </a:rPr>
              <a:t>s</a:t>
            </a:r>
            <a:r>
              <a:rPr sz="1000" spc="4" dirty="0">
                <a:latin typeface="Verdana"/>
                <a:cs typeface="Verdana"/>
              </a:rPr>
              <a:t>u</a:t>
            </a:r>
            <a:r>
              <a:rPr sz="1000" spc="14" dirty="0">
                <a:latin typeface="Verdana"/>
                <a:cs typeface="Verdana"/>
              </a:rPr>
              <a:t>ll</a:t>
            </a:r>
            <a:r>
              <a:rPr sz="1000" spc="0" dirty="0">
                <a:latin typeface="Verdana"/>
                <a:cs typeface="Verdana"/>
              </a:rPr>
              <a:t>e</a:t>
            </a:r>
            <a:r>
              <a:rPr sz="1000" spc="71" dirty="0">
                <a:latin typeface="Times New Roman"/>
                <a:cs typeface="Times New Roman"/>
              </a:rPr>
              <a:t> </a:t>
            </a:r>
            <a:r>
              <a:rPr sz="1000" spc="4" dirty="0">
                <a:latin typeface="Verdana"/>
                <a:cs typeface="Verdana"/>
              </a:rPr>
              <a:t>p</a:t>
            </a:r>
            <a:r>
              <a:rPr sz="1000" spc="0" dirty="0">
                <a:latin typeface="Verdana"/>
                <a:cs typeface="Verdana"/>
              </a:rPr>
              <a:t>a</a:t>
            </a:r>
            <a:r>
              <a:rPr sz="1000" spc="4" dirty="0">
                <a:latin typeface="Verdana"/>
                <a:cs typeface="Verdana"/>
              </a:rPr>
              <a:t>t</a:t>
            </a:r>
            <a:r>
              <a:rPr sz="1000" spc="-4" dirty="0">
                <a:latin typeface="Verdana"/>
                <a:cs typeface="Verdana"/>
              </a:rPr>
              <a:t>o</a:t>
            </a:r>
            <a:r>
              <a:rPr sz="1000" spc="14" dirty="0">
                <a:latin typeface="Verdana"/>
                <a:cs typeface="Verdana"/>
              </a:rPr>
              <a:t>l</a:t>
            </a:r>
            <a:r>
              <a:rPr sz="1000" spc="-4" dirty="0">
                <a:latin typeface="Verdana"/>
                <a:cs typeface="Verdana"/>
              </a:rPr>
              <a:t>o</a:t>
            </a:r>
            <a:r>
              <a:rPr sz="1000" spc="4" dirty="0">
                <a:latin typeface="Verdana"/>
                <a:cs typeface="Verdana"/>
              </a:rPr>
              <a:t>g</a:t>
            </a:r>
            <a:r>
              <a:rPr sz="1000" spc="14" dirty="0">
                <a:latin typeface="Verdana"/>
                <a:cs typeface="Verdana"/>
              </a:rPr>
              <a:t>i</a:t>
            </a:r>
            <a:r>
              <a:rPr sz="1000" spc="0" dirty="0">
                <a:latin typeface="Verdana"/>
                <a:cs typeface="Verdana"/>
              </a:rPr>
              <a:t>e</a:t>
            </a:r>
            <a:r>
              <a:rPr sz="1000" spc="58" dirty="0">
                <a:latin typeface="Times New Roman"/>
                <a:cs typeface="Times New Roman"/>
              </a:rPr>
              <a:t> </a:t>
            </a:r>
            <a:r>
              <a:rPr sz="1000" spc="-4" dirty="0">
                <a:latin typeface="Verdana"/>
                <a:cs typeface="Verdana"/>
              </a:rPr>
              <a:t>s</a:t>
            </a:r>
            <a:r>
              <a:rPr sz="1000" spc="4" dirty="0">
                <a:latin typeface="Verdana"/>
                <a:cs typeface="Verdana"/>
              </a:rPr>
              <a:t>p</a:t>
            </a:r>
            <a:r>
              <a:rPr sz="1000" spc="-4" dirty="0">
                <a:latin typeface="Verdana"/>
                <a:cs typeface="Verdana"/>
              </a:rPr>
              <a:t>ec</a:t>
            </a:r>
            <a:r>
              <a:rPr sz="1000" spc="14" dirty="0">
                <a:latin typeface="Verdana"/>
                <a:cs typeface="Verdana"/>
              </a:rPr>
              <a:t>i</a:t>
            </a:r>
            <a:r>
              <a:rPr sz="1000" spc="0" dirty="0">
                <a:latin typeface="Verdana"/>
                <a:cs typeface="Verdana"/>
              </a:rPr>
              <a:t>f</a:t>
            </a:r>
            <a:r>
              <a:rPr sz="1000" spc="14" dirty="0">
                <a:latin typeface="Verdana"/>
                <a:cs typeface="Verdana"/>
              </a:rPr>
              <a:t>i</a:t>
            </a:r>
            <a:r>
              <a:rPr sz="1000" spc="-4" dirty="0">
                <a:latin typeface="Verdana"/>
                <a:cs typeface="Verdana"/>
              </a:rPr>
              <a:t>c</a:t>
            </a:r>
            <a:r>
              <a:rPr sz="1000" spc="4" dirty="0">
                <a:latin typeface="Verdana"/>
                <a:cs typeface="Verdana"/>
              </a:rPr>
              <a:t>h</a:t>
            </a:r>
            <a:r>
              <a:rPr sz="1000" spc="0" dirty="0">
                <a:latin typeface="Verdana"/>
                <a:cs typeface="Verdana"/>
              </a:rPr>
              <a:t>e</a:t>
            </a:r>
            <a:r>
              <a:rPr sz="1000" spc="80" dirty="0">
                <a:latin typeface="Times New Roman"/>
                <a:cs typeface="Times New Roman"/>
              </a:rPr>
              <a:t> </a:t>
            </a:r>
            <a:r>
              <a:rPr sz="1000" spc="14" dirty="0">
                <a:latin typeface="Verdana"/>
                <a:cs typeface="Verdana"/>
              </a:rPr>
              <a:t>i</a:t>
            </a:r>
            <a:r>
              <a:rPr sz="1000" spc="0" dirty="0">
                <a:latin typeface="Verdana"/>
                <a:cs typeface="Verdana"/>
              </a:rPr>
              <a:t>n</a:t>
            </a:r>
            <a:r>
              <a:rPr sz="1000" spc="80" dirty="0">
                <a:latin typeface="Times New Roman"/>
                <a:cs typeface="Times New Roman"/>
              </a:rPr>
              <a:t> </a:t>
            </a:r>
            <a:r>
              <a:rPr sz="1000" spc="0" dirty="0">
                <a:latin typeface="Verdana"/>
                <a:cs typeface="Verdana"/>
              </a:rPr>
              <a:t>a</a:t>
            </a:r>
            <a:r>
              <a:rPr sz="1000" spc="4" dirty="0">
                <a:latin typeface="Verdana"/>
                <a:cs typeface="Verdana"/>
              </a:rPr>
              <a:t>mb</a:t>
            </a:r>
            <a:r>
              <a:rPr sz="1000" spc="14" dirty="0">
                <a:latin typeface="Verdana"/>
                <a:cs typeface="Verdana"/>
              </a:rPr>
              <a:t>i</a:t>
            </a:r>
            <a:r>
              <a:rPr sz="1000" spc="-4" dirty="0">
                <a:latin typeface="Verdana"/>
                <a:cs typeface="Verdana"/>
              </a:rPr>
              <a:t>e</a:t>
            </a:r>
            <a:r>
              <a:rPr sz="1000" spc="4" dirty="0">
                <a:latin typeface="Verdana"/>
                <a:cs typeface="Verdana"/>
              </a:rPr>
              <a:t>nt</a:t>
            </a:r>
            <a:r>
              <a:rPr sz="1000" spc="0" dirty="0">
                <a:latin typeface="Verdana"/>
                <a:cs typeface="Verdana"/>
              </a:rPr>
              <a:t>e</a:t>
            </a:r>
            <a:r>
              <a:rPr sz="1000" spc="68" dirty="0">
                <a:latin typeface="Times New Roman"/>
                <a:cs typeface="Times New Roman"/>
              </a:rPr>
              <a:t> </a:t>
            </a:r>
            <a:r>
              <a:rPr sz="1000" spc="4" dirty="0">
                <a:latin typeface="Verdana"/>
                <a:cs typeface="Verdana"/>
              </a:rPr>
              <a:t>d</a:t>
            </a:r>
            <a:r>
              <a:rPr sz="1000" spc="0" dirty="0">
                <a:latin typeface="Verdana"/>
                <a:cs typeface="Verdana"/>
              </a:rPr>
              <a:t>i</a:t>
            </a:r>
            <a:r>
              <a:rPr sz="1000" spc="91" dirty="0">
                <a:latin typeface="Times New Roman"/>
                <a:cs typeface="Times New Roman"/>
              </a:rPr>
              <a:t> </a:t>
            </a:r>
            <a:r>
              <a:rPr sz="1000" spc="14" dirty="0">
                <a:latin typeface="Verdana"/>
                <a:cs typeface="Verdana"/>
              </a:rPr>
              <a:t>l</a:t>
            </a:r>
            <a:r>
              <a:rPr sz="1000" spc="0" dirty="0">
                <a:latin typeface="Verdana"/>
                <a:cs typeface="Verdana"/>
              </a:rPr>
              <a:t>av</a:t>
            </a:r>
            <a:r>
              <a:rPr sz="1000" spc="-4" dirty="0">
                <a:latin typeface="Verdana"/>
                <a:cs typeface="Verdana"/>
              </a:rPr>
              <a:t>or</a:t>
            </a:r>
            <a:r>
              <a:rPr sz="1000" spc="0" dirty="0">
                <a:latin typeface="Verdana"/>
                <a:cs typeface="Verdana"/>
              </a:rPr>
              <a:t>o</a:t>
            </a:r>
            <a:endParaRPr sz="1000">
              <a:latin typeface="Verdana"/>
              <a:cs typeface="Verdana"/>
            </a:endParaRPr>
          </a:p>
        </p:txBody>
      </p:sp>
      <p:sp>
        <p:nvSpPr>
          <p:cNvPr id="3" name="object 3"/>
          <p:cNvSpPr txBox="1"/>
          <p:nvPr/>
        </p:nvSpPr>
        <p:spPr>
          <a:xfrm>
            <a:off x="4343405" y="956057"/>
            <a:ext cx="86741" cy="152400"/>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5266285" y="956057"/>
            <a:ext cx="85877" cy="152400"/>
          </a:xfrm>
          <a:prstGeom prst="rect">
            <a:avLst/>
          </a:prstGeom>
        </p:spPr>
        <p:txBody>
          <a:bodyPr wrap="square" lIns="0" tIns="0" rIns="0" bIns="0" rtlCol="0">
            <a:noAutofit/>
          </a:bodyPr>
          <a:lstStyle/>
          <a:p>
            <a:pPr marL="25400">
              <a:lnSpc>
                <a:spcPts val="1000"/>
              </a:lnSpc>
            </a:pPr>
            <a:endParaRPr sz="1000"/>
          </a:p>
        </p:txBody>
      </p:sp>
      <p:sp>
        <p:nvSpPr>
          <p:cNvPr id="29" name="Rettangolo 28">
            <a:extLst>
              <a:ext uri="{FF2B5EF4-FFF2-40B4-BE49-F238E27FC236}">
                <a16:creationId xmlns:a16="http://schemas.microsoft.com/office/drawing/2014/main" id="{A221561E-3C88-4087-8655-3EEDBF89EC01}"/>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30" name="Immagine 29">
            <a:extLst>
              <a:ext uri="{FF2B5EF4-FFF2-40B4-BE49-F238E27FC236}">
                <a16:creationId xmlns:a16="http://schemas.microsoft.com/office/drawing/2014/main" id="{F5AC4491-093B-4757-8DD0-96439B92C6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21" y="6601149"/>
            <a:ext cx="992445" cy="906433"/>
          </a:xfrm>
          <a:prstGeom prst="rect">
            <a:avLst/>
          </a:prstGeom>
        </p:spPr>
      </p:pic>
      <p:pic>
        <p:nvPicPr>
          <p:cNvPr id="31" name="Immagine 30">
            <a:extLst>
              <a:ext uri="{FF2B5EF4-FFF2-40B4-BE49-F238E27FC236}">
                <a16:creationId xmlns:a16="http://schemas.microsoft.com/office/drawing/2014/main" id="{F7C0D1B7-78F9-4A2A-98CE-3C37419B44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32" name="Picture 5" descr="logo nuovo-2">
            <a:extLst>
              <a:ext uri="{FF2B5EF4-FFF2-40B4-BE49-F238E27FC236}">
                <a16:creationId xmlns:a16="http://schemas.microsoft.com/office/drawing/2014/main" id="{A7A7D53F-85AB-4A46-8F64-11CCFB2B9D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18811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4555109" y="3201924"/>
            <a:ext cx="2016252" cy="1801368"/>
          </a:xfrm>
          <a:custGeom>
            <a:avLst/>
            <a:gdLst/>
            <a:ahLst/>
            <a:cxnLst/>
            <a:rect l="l" t="t" r="r" b="b"/>
            <a:pathLst>
              <a:path w="2016252" h="1801368">
                <a:moveTo>
                  <a:pt x="0" y="900684"/>
                </a:moveTo>
                <a:lnTo>
                  <a:pt x="3340" y="974471"/>
                </a:lnTo>
                <a:lnTo>
                  <a:pt x="13187" y="1046631"/>
                </a:lnTo>
                <a:lnTo>
                  <a:pt x="29281" y="1116930"/>
                </a:lnTo>
                <a:lnTo>
                  <a:pt x="51364" y="1185135"/>
                </a:lnTo>
                <a:lnTo>
                  <a:pt x="79176" y="1251013"/>
                </a:lnTo>
                <a:lnTo>
                  <a:pt x="112457" y="1314331"/>
                </a:lnTo>
                <a:lnTo>
                  <a:pt x="150948" y="1374855"/>
                </a:lnTo>
                <a:lnTo>
                  <a:pt x="194389" y="1432352"/>
                </a:lnTo>
                <a:lnTo>
                  <a:pt x="242521" y="1486590"/>
                </a:lnTo>
                <a:lnTo>
                  <a:pt x="295084" y="1537334"/>
                </a:lnTo>
                <a:lnTo>
                  <a:pt x="351819" y="1584353"/>
                </a:lnTo>
                <a:lnTo>
                  <a:pt x="412467" y="1627412"/>
                </a:lnTo>
                <a:lnTo>
                  <a:pt x="476768" y="1666279"/>
                </a:lnTo>
                <a:lnTo>
                  <a:pt x="544462" y="1700719"/>
                </a:lnTo>
                <a:lnTo>
                  <a:pt x="615291" y="1730502"/>
                </a:lnTo>
                <a:lnTo>
                  <a:pt x="688994" y="1755391"/>
                </a:lnTo>
                <a:lnTo>
                  <a:pt x="765312" y="1775156"/>
                </a:lnTo>
                <a:lnTo>
                  <a:pt x="843986" y="1789563"/>
                </a:lnTo>
                <a:lnTo>
                  <a:pt x="924756" y="1798377"/>
                </a:lnTo>
                <a:lnTo>
                  <a:pt x="1007363" y="1801368"/>
                </a:lnTo>
                <a:lnTo>
                  <a:pt x="1089982" y="1798377"/>
                </a:lnTo>
                <a:lnTo>
                  <a:pt x="1170784" y="1789563"/>
                </a:lnTo>
                <a:lnTo>
                  <a:pt x="1249507" y="1775156"/>
                </a:lnTo>
                <a:lnTo>
                  <a:pt x="1325892" y="1755391"/>
                </a:lnTo>
                <a:lnTo>
                  <a:pt x="1399674" y="1730502"/>
                </a:lnTo>
                <a:lnTo>
                  <a:pt x="1470594" y="1700719"/>
                </a:lnTo>
                <a:lnTo>
                  <a:pt x="1538389" y="1666279"/>
                </a:lnTo>
                <a:lnTo>
                  <a:pt x="1602796" y="1627412"/>
                </a:lnTo>
                <a:lnTo>
                  <a:pt x="1663556" y="1584353"/>
                </a:lnTo>
                <a:lnTo>
                  <a:pt x="1720405" y="1537334"/>
                </a:lnTo>
                <a:lnTo>
                  <a:pt x="1773082" y="1486590"/>
                </a:lnTo>
                <a:lnTo>
                  <a:pt x="1821326" y="1432352"/>
                </a:lnTo>
                <a:lnTo>
                  <a:pt x="1864874" y="1374855"/>
                </a:lnTo>
                <a:lnTo>
                  <a:pt x="1903465" y="1314331"/>
                </a:lnTo>
                <a:lnTo>
                  <a:pt x="1936837" y="1251013"/>
                </a:lnTo>
                <a:lnTo>
                  <a:pt x="1964728" y="1185135"/>
                </a:lnTo>
                <a:lnTo>
                  <a:pt x="1986877" y="1116930"/>
                </a:lnTo>
                <a:lnTo>
                  <a:pt x="2003022" y="1046631"/>
                </a:lnTo>
                <a:lnTo>
                  <a:pt x="2012900" y="974471"/>
                </a:lnTo>
                <a:lnTo>
                  <a:pt x="2016252" y="900683"/>
                </a:lnTo>
                <a:lnTo>
                  <a:pt x="2012900" y="826896"/>
                </a:lnTo>
                <a:lnTo>
                  <a:pt x="2003022" y="754736"/>
                </a:lnTo>
                <a:lnTo>
                  <a:pt x="1986877" y="684437"/>
                </a:lnTo>
                <a:lnTo>
                  <a:pt x="1964728" y="616232"/>
                </a:lnTo>
                <a:lnTo>
                  <a:pt x="1936837" y="550354"/>
                </a:lnTo>
                <a:lnTo>
                  <a:pt x="1903465" y="487036"/>
                </a:lnTo>
                <a:lnTo>
                  <a:pt x="1864874" y="426512"/>
                </a:lnTo>
                <a:lnTo>
                  <a:pt x="1821326" y="369015"/>
                </a:lnTo>
                <a:lnTo>
                  <a:pt x="1773082" y="314777"/>
                </a:lnTo>
                <a:lnTo>
                  <a:pt x="1720405" y="264032"/>
                </a:lnTo>
                <a:lnTo>
                  <a:pt x="1663556" y="217014"/>
                </a:lnTo>
                <a:lnTo>
                  <a:pt x="1602796" y="173955"/>
                </a:lnTo>
                <a:lnTo>
                  <a:pt x="1538389" y="135088"/>
                </a:lnTo>
                <a:lnTo>
                  <a:pt x="1470594" y="100648"/>
                </a:lnTo>
                <a:lnTo>
                  <a:pt x="1399674" y="70865"/>
                </a:lnTo>
                <a:lnTo>
                  <a:pt x="1325892" y="45976"/>
                </a:lnTo>
                <a:lnTo>
                  <a:pt x="1249507" y="26211"/>
                </a:lnTo>
                <a:lnTo>
                  <a:pt x="1170784" y="11804"/>
                </a:lnTo>
                <a:lnTo>
                  <a:pt x="1089982" y="2990"/>
                </a:lnTo>
                <a:lnTo>
                  <a:pt x="1007363" y="0"/>
                </a:lnTo>
                <a:lnTo>
                  <a:pt x="924756" y="2990"/>
                </a:lnTo>
                <a:lnTo>
                  <a:pt x="843986" y="11804"/>
                </a:lnTo>
                <a:lnTo>
                  <a:pt x="765312" y="26211"/>
                </a:lnTo>
                <a:lnTo>
                  <a:pt x="688994" y="45976"/>
                </a:lnTo>
                <a:lnTo>
                  <a:pt x="615291" y="70865"/>
                </a:lnTo>
                <a:lnTo>
                  <a:pt x="544462" y="100648"/>
                </a:lnTo>
                <a:lnTo>
                  <a:pt x="476768" y="135088"/>
                </a:lnTo>
                <a:lnTo>
                  <a:pt x="412467" y="173955"/>
                </a:lnTo>
                <a:lnTo>
                  <a:pt x="351819" y="217014"/>
                </a:lnTo>
                <a:lnTo>
                  <a:pt x="295084" y="264032"/>
                </a:lnTo>
                <a:lnTo>
                  <a:pt x="242521" y="314777"/>
                </a:lnTo>
                <a:lnTo>
                  <a:pt x="194389" y="369015"/>
                </a:lnTo>
                <a:lnTo>
                  <a:pt x="150948" y="426512"/>
                </a:lnTo>
                <a:lnTo>
                  <a:pt x="112457" y="487036"/>
                </a:lnTo>
                <a:lnTo>
                  <a:pt x="79176" y="550354"/>
                </a:lnTo>
                <a:lnTo>
                  <a:pt x="51364" y="616232"/>
                </a:lnTo>
                <a:lnTo>
                  <a:pt x="29281" y="684437"/>
                </a:lnTo>
                <a:lnTo>
                  <a:pt x="13187" y="754736"/>
                </a:lnTo>
                <a:lnTo>
                  <a:pt x="3340" y="826896"/>
                </a:lnTo>
                <a:lnTo>
                  <a:pt x="0" y="900684"/>
                </a:lnTo>
                <a:close/>
              </a:path>
            </a:pathLst>
          </a:custGeom>
          <a:solidFill>
            <a:srgbClr val="BAE0E3"/>
          </a:solidFill>
        </p:spPr>
        <p:txBody>
          <a:bodyPr wrap="square" lIns="0" tIns="0" rIns="0" bIns="0" rtlCol="0">
            <a:noAutofit/>
          </a:bodyPr>
          <a:lstStyle/>
          <a:p>
            <a:endParaRPr/>
          </a:p>
        </p:txBody>
      </p:sp>
      <p:sp>
        <p:nvSpPr>
          <p:cNvPr id="29" name="object 29"/>
          <p:cNvSpPr/>
          <p:nvPr/>
        </p:nvSpPr>
        <p:spPr>
          <a:xfrm>
            <a:off x="4549013" y="3217163"/>
            <a:ext cx="861059" cy="928116"/>
          </a:xfrm>
          <a:custGeom>
            <a:avLst/>
            <a:gdLst/>
            <a:ahLst/>
            <a:cxnLst/>
            <a:rect l="l" t="t" r="r" b="b"/>
            <a:pathLst>
              <a:path w="861059" h="928116">
                <a:moveTo>
                  <a:pt x="10667" y="888492"/>
                </a:moveTo>
                <a:lnTo>
                  <a:pt x="1536" y="888492"/>
                </a:lnTo>
                <a:lnTo>
                  <a:pt x="4571" y="890016"/>
                </a:lnTo>
                <a:lnTo>
                  <a:pt x="9156" y="890016"/>
                </a:lnTo>
                <a:lnTo>
                  <a:pt x="10667" y="908304"/>
                </a:lnTo>
                <a:lnTo>
                  <a:pt x="10667" y="888492"/>
                </a:lnTo>
                <a:close/>
              </a:path>
              <a:path w="861059" h="928116">
                <a:moveTo>
                  <a:pt x="1536" y="886968"/>
                </a:moveTo>
                <a:lnTo>
                  <a:pt x="10667" y="885444"/>
                </a:lnTo>
                <a:lnTo>
                  <a:pt x="10667" y="883920"/>
                </a:lnTo>
                <a:lnTo>
                  <a:pt x="9156" y="880872"/>
                </a:lnTo>
                <a:lnTo>
                  <a:pt x="7619" y="879348"/>
                </a:lnTo>
                <a:lnTo>
                  <a:pt x="10667" y="862584"/>
                </a:lnTo>
                <a:lnTo>
                  <a:pt x="12191" y="839724"/>
                </a:lnTo>
                <a:lnTo>
                  <a:pt x="13715" y="816864"/>
                </a:lnTo>
                <a:lnTo>
                  <a:pt x="15239" y="794004"/>
                </a:lnTo>
                <a:lnTo>
                  <a:pt x="18287" y="771144"/>
                </a:lnTo>
                <a:lnTo>
                  <a:pt x="21335" y="749808"/>
                </a:lnTo>
                <a:lnTo>
                  <a:pt x="25907" y="726948"/>
                </a:lnTo>
                <a:lnTo>
                  <a:pt x="30479" y="705612"/>
                </a:lnTo>
                <a:lnTo>
                  <a:pt x="36575" y="682752"/>
                </a:lnTo>
                <a:lnTo>
                  <a:pt x="42671" y="661416"/>
                </a:lnTo>
                <a:lnTo>
                  <a:pt x="48767" y="640080"/>
                </a:lnTo>
                <a:lnTo>
                  <a:pt x="71627" y="577596"/>
                </a:lnTo>
                <a:lnTo>
                  <a:pt x="89915" y="536448"/>
                </a:lnTo>
                <a:lnTo>
                  <a:pt x="109727" y="496824"/>
                </a:lnTo>
                <a:lnTo>
                  <a:pt x="131076" y="458724"/>
                </a:lnTo>
                <a:lnTo>
                  <a:pt x="155448" y="420624"/>
                </a:lnTo>
                <a:lnTo>
                  <a:pt x="181355" y="385572"/>
                </a:lnTo>
                <a:lnTo>
                  <a:pt x="208787" y="350520"/>
                </a:lnTo>
                <a:lnTo>
                  <a:pt x="239267" y="315468"/>
                </a:lnTo>
                <a:lnTo>
                  <a:pt x="271271" y="283464"/>
                </a:lnTo>
                <a:lnTo>
                  <a:pt x="304800" y="252984"/>
                </a:lnTo>
                <a:lnTo>
                  <a:pt x="338327" y="222504"/>
                </a:lnTo>
                <a:lnTo>
                  <a:pt x="374916" y="195072"/>
                </a:lnTo>
                <a:lnTo>
                  <a:pt x="413016" y="167640"/>
                </a:lnTo>
                <a:lnTo>
                  <a:pt x="452627" y="143256"/>
                </a:lnTo>
                <a:lnTo>
                  <a:pt x="493775" y="120396"/>
                </a:lnTo>
                <a:lnTo>
                  <a:pt x="534936" y="97536"/>
                </a:lnTo>
                <a:lnTo>
                  <a:pt x="579119" y="77724"/>
                </a:lnTo>
                <a:lnTo>
                  <a:pt x="623315" y="60960"/>
                </a:lnTo>
                <a:lnTo>
                  <a:pt x="669035" y="44196"/>
                </a:lnTo>
                <a:lnTo>
                  <a:pt x="714755" y="30480"/>
                </a:lnTo>
                <a:lnTo>
                  <a:pt x="761999" y="18288"/>
                </a:lnTo>
                <a:lnTo>
                  <a:pt x="810767" y="7620"/>
                </a:lnTo>
                <a:lnTo>
                  <a:pt x="861059" y="0"/>
                </a:lnTo>
                <a:lnTo>
                  <a:pt x="760475" y="9144"/>
                </a:lnTo>
                <a:lnTo>
                  <a:pt x="711707" y="21336"/>
                </a:lnTo>
                <a:lnTo>
                  <a:pt x="665988" y="35052"/>
                </a:lnTo>
                <a:lnTo>
                  <a:pt x="618756" y="51816"/>
                </a:lnTo>
                <a:lnTo>
                  <a:pt x="574548" y="70104"/>
                </a:lnTo>
                <a:lnTo>
                  <a:pt x="530351" y="89916"/>
                </a:lnTo>
                <a:lnTo>
                  <a:pt x="489216" y="111252"/>
                </a:lnTo>
                <a:lnTo>
                  <a:pt x="448055" y="135636"/>
                </a:lnTo>
                <a:lnTo>
                  <a:pt x="408431" y="160020"/>
                </a:lnTo>
                <a:lnTo>
                  <a:pt x="368807" y="187452"/>
                </a:lnTo>
                <a:lnTo>
                  <a:pt x="332231" y="214884"/>
                </a:lnTo>
                <a:lnTo>
                  <a:pt x="297179" y="245364"/>
                </a:lnTo>
                <a:lnTo>
                  <a:pt x="263651" y="277368"/>
                </a:lnTo>
                <a:lnTo>
                  <a:pt x="231648" y="309372"/>
                </a:lnTo>
                <a:lnTo>
                  <a:pt x="202691" y="344424"/>
                </a:lnTo>
                <a:lnTo>
                  <a:pt x="173735" y="379476"/>
                </a:lnTo>
                <a:lnTo>
                  <a:pt x="147827" y="416052"/>
                </a:lnTo>
                <a:lnTo>
                  <a:pt x="123456" y="454152"/>
                </a:lnTo>
                <a:lnTo>
                  <a:pt x="100596" y="492252"/>
                </a:lnTo>
                <a:lnTo>
                  <a:pt x="80771" y="533400"/>
                </a:lnTo>
                <a:lnTo>
                  <a:pt x="62496" y="574548"/>
                </a:lnTo>
                <a:lnTo>
                  <a:pt x="45719" y="615696"/>
                </a:lnTo>
                <a:lnTo>
                  <a:pt x="39636" y="637032"/>
                </a:lnTo>
                <a:lnTo>
                  <a:pt x="32016" y="659892"/>
                </a:lnTo>
                <a:lnTo>
                  <a:pt x="27431" y="681228"/>
                </a:lnTo>
                <a:lnTo>
                  <a:pt x="21335" y="702564"/>
                </a:lnTo>
                <a:lnTo>
                  <a:pt x="16776" y="725424"/>
                </a:lnTo>
                <a:lnTo>
                  <a:pt x="12191" y="748284"/>
                </a:lnTo>
                <a:lnTo>
                  <a:pt x="9156" y="769620"/>
                </a:lnTo>
                <a:lnTo>
                  <a:pt x="6095" y="792480"/>
                </a:lnTo>
                <a:lnTo>
                  <a:pt x="3048" y="815340"/>
                </a:lnTo>
                <a:lnTo>
                  <a:pt x="1536" y="838200"/>
                </a:lnTo>
                <a:lnTo>
                  <a:pt x="1536" y="881627"/>
                </a:lnTo>
                <a:lnTo>
                  <a:pt x="3048" y="880872"/>
                </a:lnTo>
                <a:lnTo>
                  <a:pt x="4571" y="880872"/>
                </a:lnTo>
                <a:lnTo>
                  <a:pt x="1536" y="881627"/>
                </a:lnTo>
                <a:lnTo>
                  <a:pt x="1536" y="886968"/>
                </a:lnTo>
                <a:close/>
              </a:path>
              <a:path w="861059" h="928116">
                <a:moveTo>
                  <a:pt x="9156" y="880872"/>
                </a:moveTo>
                <a:lnTo>
                  <a:pt x="10667" y="883920"/>
                </a:lnTo>
                <a:lnTo>
                  <a:pt x="10667" y="862584"/>
                </a:lnTo>
                <a:lnTo>
                  <a:pt x="7619" y="879348"/>
                </a:lnTo>
                <a:lnTo>
                  <a:pt x="9156" y="880872"/>
                </a:lnTo>
                <a:close/>
              </a:path>
              <a:path w="861059" h="928116">
                <a:moveTo>
                  <a:pt x="1536" y="881627"/>
                </a:moveTo>
                <a:lnTo>
                  <a:pt x="4571" y="880872"/>
                </a:lnTo>
                <a:lnTo>
                  <a:pt x="3048" y="880872"/>
                </a:lnTo>
                <a:lnTo>
                  <a:pt x="1536" y="881627"/>
                </a:lnTo>
                <a:close/>
              </a:path>
              <a:path w="861059" h="928116">
                <a:moveTo>
                  <a:pt x="961656" y="-18287"/>
                </a:moveTo>
                <a:lnTo>
                  <a:pt x="935735" y="-16763"/>
                </a:lnTo>
                <a:lnTo>
                  <a:pt x="909827" y="-15239"/>
                </a:lnTo>
                <a:lnTo>
                  <a:pt x="859535" y="-9143"/>
                </a:lnTo>
                <a:lnTo>
                  <a:pt x="809256" y="-1523"/>
                </a:lnTo>
                <a:lnTo>
                  <a:pt x="760475" y="9144"/>
                </a:lnTo>
                <a:lnTo>
                  <a:pt x="861059" y="0"/>
                </a:lnTo>
                <a:lnTo>
                  <a:pt x="911351" y="-6095"/>
                </a:lnTo>
                <a:lnTo>
                  <a:pt x="935735" y="-7619"/>
                </a:lnTo>
                <a:lnTo>
                  <a:pt x="961656" y="-9143"/>
                </a:lnTo>
                <a:lnTo>
                  <a:pt x="987551" y="-9143"/>
                </a:lnTo>
                <a:lnTo>
                  <a:pt x="1013459" y="-10667"/>
                </a:lnTo>
                <a:lnTo>
                  <a:pt x="1039367" y="-9143"/>
                </a:lnTo>
                <a:lnTo>
                  <a:pt x="1065275" y="-9143"/>
                </a:lnTo>
                <a:lnTo>
                  <a:pt x="1091196" y="-7619"/>
                </a:lnTo>
                <a:lnTo>
                  <a:pt x="1117091" y="-4571"/>
                </a:lnTo>
                <a:lnTo>
                  <a:pt x="1167396" y="0"/>
                </a:lnTo>
                <a:lnTo>
                  <a:pt x="1216152" y="7620"/>
                </a:lnTo>
                <a:lnTo>
                  <a:pt x="1264919" y="18288"/>
                </a:lnTo>
                <a:lnTo>
                  <a:pt x="1312176" y="30480"/>
                </a:lnTo>
                <a:lnTo>
                  <a:pt x="1359407" y="44196"/>
                </a:lnTo>
                <a:lnTo>
                  <a:pt x="1405127" y="60960"/>
                </a:lnTo>
                <a:lnTo>
                  <a:pt x="1449336" y="77724"/>
                </a:lnTo>
                <a:lnTo>
                  <a:pt x="1491995" y="97536"/>
                </a:lnTo>
                <a:lnTo>
                  <a:pt x="1534667" y="120396"/>
                </a:lnTo>
                <a:lnTo>
                  <a:pt x="1574291" y="143256"/>
                </a:lnTo>
                <a:lnTo>
                  <a:pt x="1613915" y="167639"/>
                </a:lnTo>
                <a:lnTo>
                  <a:pt x="1652015" y="195072"/>
                </a:lnTo>
                <a:lnTo>
                  <a:pt x="1688591" y="222504"/>
                </a:lnTo>
                <a:lnTo>
                  <a:pt x="1723656" y="252984"/>
                </a:lnTo>
                <a:lnTo>
                  <a:pt x="1757171" y="283464"/>
                </a:lnTo>
                <a:lnTo>
                  <a:pt x="1787652" y="315468"/>
                </a:lnTo>
                <a:lnTo>
                  <a:pt x="1818131" y="350520"/>
                </a:lnTo>
                <a:lnTo>
                  <a:pt x="1845576" y="385572"/>
                </a:lnTo>
                <a:lnTo>
                  <a:pt x="1871471" y="420624"/>
                </a:lnTo>
                <a:lnTo>
                  <a:pt x="1895855" y="458724"/>
                </a:lnTo>
                <a:lnTo>
                  <a:pt x="1918715" y="496824"/>
                </a:lnTo>
                <a:lnTo>
                  <a:pt x="1938527" y="536448"/>
                </a:lnTo>
                <a:lnTo>
                  <a:pt x="1956815" y="577596"/>
                </a:lnTo>
                <a:lnTo>
                  <a:pt x="1972055" y="618744"/>
                </a:lnTo>
                <a:lnTo>
                  <a:pt x="1985772" y="661416"/>
                </a:lnTo>
                <a:lnTo>
                  <a:pt x="1991868" y="682752"/>
                </a:lnTo>
                <a:lnTo>
                  <a:pt x="1996439" y="704088"/>
                </a:lnTo>
                <a:lnTo>
                  <a:pt x="2001011" y="726948"/>
                </a:lnTo>
                <a:lnTo>
                  <a:pt x="2005596" y="748284"/>
                </a:lnTo>
                <a:lnTo>
                  <a:pt x="2008631" y="771144"/>
                </a:lnTo>
                <a:lnTo>
                  <a:pt x="2011679" y="794004"/>
                </a:lnTo>
                <a:lnTo>
                  <a:pt x="2014727" y="816864"/>
                </a:lnTo>
                <a:lnTo>
                  <a:pt x="2016252" y="839724"/>
                </a:lnTo>
                <a:lnTo>
                  <a:pt x="2016252" y="931164"/>
                </a:lnTo>
                <a:lnTo>
                  <a:pt x="2014727" y="954024"/>
                </a:lnTo>
                <a:lnTo>
                  <a:pt x="2011679" y="976884"/>
                </a:lnTo>
                <a:lnTo>
                  <a:pt x="2008631" y="999744"/>
                </a:lnTo>
                <a:lnTo>
                  <a:pt x="2005596" y="1021080"/>
                </a:lnTo>
                <a:lnTo>
                  <a:pt x="2001011" y="1043939"/>
                </a:lnTo>
                <a:lnTo>
                  <a:pt x="1996439" y="1065276"/>
                </a:lnTo>
                <a:lnTo>
                  <a:pt x="1991868" y="1088136"/>
                </a:lnTo>
                <a:lnTo>
                  <a:pt x="1979676" y="1130808"/>
                </a:lnTo>
                <a:lnTo>
                  <a:pt x="1956815" y="1193292"/>
                </a:lnTo>
                <a:lnTo>
                  <a:pt x="1938527" y="1234439"/>
                </a:lnTo>
                <a:lnTo>
                  <a:pt x="1918715" y="1274064"/>
                </a:lnTo>
                <a:lnTo>
                  <a:pt x="1895855" y="1312164"/>
                </a:lnTo>
                <a:lnTo>
                  <a:pt x="1871471" y="1350264"/>
                </a:lnTo>
                <a:lnTo>
                  <a:pt x="1845576" y="1385316"/>
                </a:lnTo>
                <a:lnTo>
                  <a:pt x="1818131" y="1420368"/>
                </a:lnTo>
                <a:lnTo>
                  <a:pt x="1787652" y="1455420"/>
                </a:lnTo>
                <a:lnTo>
                  <a:pt x="1755648" y="1487424"/>
                </a:lnTo>
                <a:lnTo>
                  <a:pt x="1723656" y="1517904"/>
                </a:lnTo>
                <a:lnTo>
                  <a:pt x="1688591" y="1548384"/>
                </a:lnTo>
                <a:lnTo>
                  <a:pt x="1652015" y="1575816"/>
                </a:lnTo>
                <a:lnTo>
                  <a:pt x="1613915" y="1603248"/>
                </a:lnTo>
                <a:lnTo>
                  <a:pt x="1574291" y="1627632"/>
                </a:lnTo>
                <a:lnTo>
                  <a:pt x="1534667" y="1650492"/>
                </a:lnTo>
                <a:lnTo>
                  <a:pt x="1491995" y="1673352"/>
                </a:lnTo>
                <a:lnTo>
                  <a:pt x="1449336" y="1691639"/>
                </a:lnTo>
                <a:lnTo>
                  <a:pt x="1403616" y="1709928"/>
                </a:lnTo>
                <a:lnTo>
                  <a:pt x="1357896" y="1726692"/>
                </a:lnTo>
                <a:lnTo>
                  <a:pt x="1312176" y="1740408"/>
                </a:lnTo>
                <a:lnTo>
                  <a:pt x="1264919" y="1752600"/>
                </a:lnTo>
                <a:lnTo>
                  <a:pt x="1216152" y="1761744"/>
                </a:lnTo>
                <a:lnTo>
                  <a:pt x="1165859" y="1770888"/>
                </a:lnTo>
                <a:lnTo>
                  <a:pt x="1115567" y="1775460"/>
                </a:lnTo>
                <a:lnTo>
                  <a:pt x="1091196" y="1778508"/>
                </a:lnTo>
                <a:lnTo>
                  <a:pt x="1065275" y="1780032"/>
                </a:lnTo>
                <a:lnTo>
                  <a:pt x="961656" y="1780032"/>
                </a:lnTo>
                <a:lnTo>
                  <a:pt x="935735" y="1778508"/>
                </a:lnTo>
                <a:lnTo>
                  <a:pt x="911351" y="1775460"/>
                </a:lnTo>
                <a:lnTo>
                  <a:pt x="861059" y="1770888"/>
                </a:lnTo>
                <a:lnTo>
                  <a:pt x="810767" y="1763268"/>
                </a:lnTo>
                <a:lnTo>
                  <a:pt x="761999" y="1752600"/>
                </a:lnTo>
                <a:lnTo>
                  <a:pt x="714755" y="1740408"/>
                </a:lnTo>
                <a:lnTo>
                  <a:pt x="669035" y="1726692"/>
                </a:lnTo>
                <a:lnTo>
                  <a:pt x="623315" y="1709928"/>
                </a:lnTo>
                <a:lnTo>
                  <a:pt x="579119" y="1691640"/>
                </a:lnTo>
                <a:lnTo>
                  <a:pt x="534936" y="1671828"/>
                </a:lnTo>
                <a:lnTo>
                  <a:pt x="493775" y="1650492"/>
                </a:lnTo>
                <a:lnTo>
                  <a:pt x="452627" y="1627632"/>
                </a:lnTo>
                <a:lnTo>
                  <a:pt x="413016" y="1603248"/>
                </a:lnTo>
                <a:lnTo>
                  <a:pt x="374916" y="1575816"/>
                </a:lnTo>
                <a:lnTo>
                  <a:pt x="338327" y="1548384"/>
                </a:lnTo>
                <a:lnTo>
                  <a:pt x="303275" y="1517904"/>
                </a:lnTo>
                <a:lnTo>
                  <a:pt x="271271" y="1487424"/>
                </a:lnTo>
                <a:lnTo>
                  <a:pt x="239267" y="1453896"/>
                </a:lnTo>
                <a:lnTo>
                  <a:pt x="208787" y="1420368"/>
                </a:lnTo>
                <a:lnTo>
                  <a:pt x="181355" y="1385316"/>
                </a:lnTo>
                <a:lnTo>
                  <a:pt x="155448" y="1348740"/>
                </a:lnTo>
                <a:lnTo>
                  <a:pt x="131076" y="1312164"/>
                </a:lnTo>
                <a:lnTo>
                  <a:pt x="109727" y="1272540"/>
                </a:lnTo>
                <a:lnTo>
                  <a:pt x="88391" y="1232916"/>
                </a:lnTo>
                <a:lnTo>
                  <a:pt x="71627" y="1193292"/>
                </a:lnTo>
                <a:lnTo>
                  <a:pt x="54876" y="1150620"/>
                </a:lnTo>
                <a:lnTo>
                  <a:pt x="48767" y="1130808"/>
                </a:lnTo>
                <a:lnTo>
                  <a:pt x="41148" y="1109472"/>
                </a:lnTo>
                <a:lnTo>
                  <a:pt x="36575" y="1086612"/>
                </a:lnTo>
                <a:lnTo>
                  <a:pt x="30479" y="1065276"/>
                </a:lnTo>
                <a:lnTo>
                  <a:pt x="25907" y="1043940"/>
                </a:lnTo>
                <a:lnTo>
                  <a:pt x="21335" y="1021080"/>
                </a:lnTo>
                <a:lnTo>
                  <a:pt x="18287" y="999744"/>
                </a:lnTo>
                <a:lnTo>
                  <a:pt x="15239" y="976884"/>
                </a:lnTo>
                <a:lnTo>
                  <a:pt x="13715" y="954024"/>
                </a:lnTo>
                <a:lnTo>
                  <a:pt x="12191" y="931164"/>
                </a:lnTo>
                <a:lnTo>
                  <a:pt x="10667" y="908304"/>
                </a:lnTo>
                <a:lnTo>
                  <a:pt x="9156" y="890016"/>
                </a:lnTo>
                <a:lnTo>
                  <a:pt x="4571" y="890016"/>
                </a:lnTo>
                <a:lnTo>
                  <a:pt x="1536" y="888492"/>
                </a:lnTo>
                <a:lnTo>
                  <a:pt x="10667" y="888492"/>
                </a:lnTo>
                <a:lnTo>
                  <a:pt x="10667" y="885444"/>
                </a:lnTo>
                <a:lnTo>
                  <a:pt x="1536" y="886968"/>
                </a:lnTo>
                <a:lnTo>
                  <a:pt x="1536" y="881627"/>
                </a:lnTo>
                <a:lnTo>
                  <a:pt x="0" y="882396"/>
                </a:lnTo>
                <a:lnTo>
                  <a:pt x="0" y="885444"/>
                </a:lnTo>
                <a:lnTo>
                  <a:pt x="1536" y="908304"/>
                </a:lnTo>
                <a:lnTo>
                  <a:pt x="6095" y="890016"/>
                </a:lnTo>
                <a:lnTo>
                  <a:pt x="1536" y="908304"/>
                </a:lnTo>
                <a:lnTo>
                  <a:pt x="1536" y="931164"/>
                </a:lnTo>
                <a:lnTo>
                  <a:pt x="3048" y="955548"/>
                </a:lnTo>
                <a:lnTo>
                  <a:pt x="6095" y="978408"/>
                </a:lnTo>
                <a:lnTo>
                  <a:pt x="9156" y="1001268"/>
                </a:lnTo>
                <a:lnTo>
                  <a:pt x="12191" y="1022604"/>
                </a:lnTo>
                <a:lnTo>
                  <a:pt x="16776" y="1045464"/>
                </a:lnTo>
                <a:lnTo>
                  <a:pt x="21335" y="1068324"/>
                </a:lnTo>
                <a:lnTo>
                  <a:pt x="27431" y="1089660"/>
                </a:lnTo>
                <a:lnTo>
                  <a:pt x="32016" y="1110996"/>
                </a:lnTo>
                <a:lnTo>
                  <a:pt x="39636" y="1133856"/>
                </a:lnTo>
                <a:lnTo>
                  <a:pt x="45719" y="1155192"/>
                </a:lnTo>
                <a:lnTo>
                  <a:pt x="62496" y="1196340"/>
                </a:lnTo>
                <a:lnTo>
                  <a:pt x="80771" y="1237488"/>
                </a:lnTo>
                <a:lnTo>
                  <a:pt x="100596" y="1278636"/>
                </a:lnTo>
                <a:lnTo>
                  <a:pt x="123456" y="1316736"/>
                </a:lnTo>
                <a:lnTo>
                  <a:pt x="147827" y="1354836"/>
                </a:lnTo>
                <a:lnTo>
                  <a:pt x="173735" y="1391412"/>
                </a:lnTo>
                <a:lnTo>
                  <a:pt x="202691" y="1426464"/>
                </a:lnTo>
                <a:lnTo>
                  <a:pt x="231648" y="1461516"/>
                </a:lnTo>
                <a:lnTo>
                  <a:pt x="263651" y="1493520"/>
                </a:lnTo>
                <a:lnTo>
                  <a:pt x="297179" y="1525524"/>
                </a:lnTo>
                <a:lnTo>
                  <a:pt x="333755" y="1556004"/>
                </a:lnTo>
                <a:lnTo>
                  <a:pt x="370331" y="1583436"/>
                </a:lnTo>
                <a:lnTo>
                  <a:pt x="408431" y="1610868"/>
                </a:lnTo>
                <a:lnTo>
                  <a:pt x="448055" y="1635252"/>
                </a:lnTo>
                <a:lnTo>
                  <a:pt x="489216" y="1659636"/>
                </a:lnTo>
                <a:lnTo>
                  <a:pt x="531875" y="1680972"/>
                </a:lnTo>
                <a:lnTo>
                  <a:pt x="574548" y="1700784"/>
                </a:lnTo>
                <a:lnTo>
                  <a:pt x="620267" y="1719072"/>
                </a:lnTo>
                <a:lnTo>
                  <a:pt x="665988" y="1735836"/>
                </a:lnTo>
                <a:lnTo>
                  <a:pt x="713231" y="1749552"/>
                </a:lnTo>
                <a:lnTo>
                  <a:pt x="760475" y="1761744"/>
                </a:lnTo>
                <a:lnTo>
                  <a:pt x="809256" y="1772412"/>
                </a:lnTo>
                <a:lnTo>
                  <a:pt x="859535" y="1780032"/>
                </a:lnTo>
                <a:lnTo>
                  <a:pt x="909827" y="1786128"/>
                </a:lnTo>
                <a:lnTo>
                  <a:pt x="935735" y="1787652"/>
                </a:lnTo>
                <a:lnTo>
                  <a:pt x="961656" y="1789176"/>
                </a:lnTo>
                <a:lnTo>
                  <a:pt x="987551" y="1790700"/>
                </a:lnTo>
                <a:lnTo>
                  <a:pt x="1013459" y="1790700"/>
                </a:lnTo>
                <a:lnTo>
                  <a:pt x="1039367" y="1789176"/>
                </a:lnTo>
                <a:lnTo>
                  <a:pt x="1065275" y="1789176"/>
                </a:lnTo>
                <a:lnTo>
                  <a:pt x="1117091" y="1786128"/>
                </a:lnTo>
                <a:lnTo>
                  <a:pt x="1167396" y="1780032"/>
                </a:lnTo>
                <a:lnTo>
                  <a:pt x="1217675" y="1772412"/>
                </a:lnTo>
                <a:lnTo>
                  <a:pt x="1266456" y="1761744"/>
                </a:lnTo>
                <a:lnTo>
                  <a:pt x="1315211" y="1749552"/>
                </a:lnTo>
                <a:lnTo>
                  <a:pt x="1362455" y="1735836"/>
                </a:lnTo>
                <a:lnTo>
                  <a:pt x="1408175" y="1719072"/>
                </a:lnTo>
                <a:lnTo>
                  <a:pt x="1452371" y="1700784"/>
                </a:lnTo>
                <a:lnTo>
                  <a:pt x="1496567" y="1680972"/>
                </a:lnTo>
                <a:lnTo>
                  <a:pt x="1539239" y="1659636"/>
                </a:lnTo>
                <a:lnTo>
                  <a:pt x="1580388" y="1635252"/>
                </a:lnTo>
                <a:lnTo>
                  <a:pt x="1620011" y="1610868"/>
                </a:lnTo>
                <a:lnTo>
                  <a:pt x="1658111" y="1583436"/>
                </a:lnTo>
                <a:lnTo>
                  <a:pt x="1694688" y="1556004"/>
                </a:lnTo>
                <a:lnTo>
                  <a:pt x="1729739" y="1525524"/>
                </a:lnTo>
                <a:lnTo>
                  <a:pt x="1763267" y="1493520"/>
                </a:lnTo>
                <a:lnTo>
                  <a:pt x="1795271" y="1461516"/>
                </a:lnTo>
                <a:lnTo>
                  <a:pt x="1825752" y="1426464"/>
                </a:lnTo>
                <a:lnTo>
                  <a:pt x="1853196" y="1391412"/>
                </a:lnTo>
                <a:lnTo>
                  <a:pt x="1879091" y="1354836"/>
                </a:lnTo>
                <a:lnTo>
                  <a:pt x="1904999" y="1316736"/>
                </a:lnTo>
                <a:lnTo>
                  <a:pt x="1926335" y="1277112"/>
                </a:lnTo>
                <a:lnTo>
                  <a:pt x="1946148" y="1237488"/>
                </a:lnTo>
                <a:lnTo>
                  <a:pt x="1964435" y="1196339"/>
                </a:lnTo>
                <a:lnTo>
                  <a:pt x="1981199" y="1155192"/>
                </a:lnTo>
                <a:lnTo>
                  <a:pt x="1994915" y="1110996"/>
                </a:lnTo>
                <a:lnTo>
                  <a:pt x="2001011" y="1089660"/>
                </a:lnTo>
                <a:lnTo>
                  <a:pt x="2005596" y="1068324"/>
                </a:lnTo>
                <a:lnTo>
                  <a:pt x="2010155" y="1045464"/>
                </a:lnTo>
                <a:lnTo>
                  <a:pt x="2014727" y="1022604"/>
                </a:lnTo>
                <a:lnTo>
                  <a:pt x="2017776" y="1001268"/>
                </a:lnTo>
                <a:lnTo>
                  <a:pt x="2020836" y="978408"/>
                </a:lnTo>
                <a:lnTo>
                  <a:pt x="2023872" y="955548"/>
                </a:lnTo>
                <a:lnTo>
                  <a:pt x="2025395" y="931164"/>
                </a:lnTo>
                <a:lnTo>
                  <a:pt x="2026919" y="908304"/>
                </a:lnTo>
                <a:lnTo>
                  <a:pt x="2026919" y="885444"/>
                </a:lnTo>
                <a:lnTo>
                  <a:pt x="2025395" y="861060"/>
                </a:lnTo>
                <a:lnTo>
                  <a:pt x="2025395" y="838200"/>
                </a:lnTo>
                <a:lnTo>
                  <a:pt x="2023872" y="815339"/>
                </a:lnTo>
                <a:lnTo>
                  <a:pt x="2020836" y="792480"/>
                </a:lnTo>
                <a:lnTo>
                  <a:pt x="2017776" y="769620"/>
                </a:lnTo>
                <a:lnTo>
                  <a:pt x="2014727" y="746760"/>
                </a:lnTo>
                <a:lnTo>
                  <a:pt x="2010155" y="725424"/>
                </a:lnTo>
                <a:lnTo>
                  <a:pt x="2005596" y="702564"/>
                </a:lnTo>
                <a:lnTo>
                  <a:pt x="2001011" y="681227"/>
                </a:lnTo>
                <a:lnTo>
                  <a:pt x="1994915" y="658368"/>
                </a:lnTo>
                <a:lnTo>
                  <a:pt x="1987295" y="637032"/>
                </a:lnTo>
                <a:lnTo>
                  <a:pt x="1981199" y="615696"/>
                </a:lnTo>
                <a:lnTo>
                  <a:pt x="1964435" y="573024"/>
                </a:lnTo>
                <a:lnTo>
                  <a:pt x="1946148" y="533400"/>
                </a:lnTo>
                <a:lnTo>
                  <a:pt x="1926335" y="492252"/>
                </a:lnTo>
                <a:lnTo>
                  <a:pt x="1903475" y="454152"/>
                </a:lnTo>
                <a:lnTo>
                  <a:pt x="1879091" y="416052"/>
                </a:lnTo>
                <a:lnTo>
                  <a:pt x="1853196" y="379475"/>
                </a:lnTo>
                <a:lnTo>
                  <a:pt x="1825752" y="342900"/>
                </a:lnTo>
                <a:lnTo>
                  <a:pt x="1795271" y="309372"/>
                </a:lnTo>
                <a:lnTo>
                  <a:pt x="1763267" y="275844"/>
                </a:lnTo>
                <a:lnTo>
                  <a:pt x="1729739" y="245364"/>
                </a:lnTo>
                <a:lnTo>
                  <a:pt x="1694688" y="214884"/>
                </a:lnTo>
                <a:lnTo>
                  <a:pt x="1658111" y="187452"/>
                </a:lnTo>
                <a:lnTo>
                  <a:pt x="1620011" y="160020"/>
                </a:lnTo>
                <a:lnTo>
                  <a:pt x="1580388" y="135636"/>
                </a:lnTo>
                <a:lnTo>
                  <a:pt x="1539239" y="111252"/>
                </a:lnTo>
                <a:lnTo>
                  <a:pt x="1496567" y="89916"/>
                </a:lnTo>
                <a:lnTo>
                  <a:pt x="1452371" y="70104"/>
                </a:lnTo>
                <a:lnTo>
                  <a:pt x="1408175" y="51816"/>
                </a:lnTo>
                <a:lnTo>
                  <a:pt x="1362455" y="35052"/>
                </a:lnTo>
                <a:lnTo>
                  <a:pt x="1315211" y="21336"/>
                </a:lnTo>
                <a:lnTo>
                  <a:pt x="1266456" y="9144"/>
                </a:lnTo>
                <a:lnTo>
                  <a:pt x="1217675" y="-1523"/>
                </a:lnTo>
                <a:lnTo>
                  <a:pt x="1167396" y="-9143"/>
                </a:lnTo>
                <a:lnTo>
                  <a:pt x="1117091" y="-15239"/>
                </a:lnTo>
                <a:lnTo>
                  <a:pt x="1065275" y="-18287"/>
                </a:lnTo>
                <a:lnTo>
                  <a:pt x="1039367" y="-19811"/>
                </a:lnTo>
                <a:lnTo>
                  <a:pt x="987551" y="-19811"/>
                </a:lnTo>
                <a:lnTo>
                  <a:pt x="961656" y="-18287"/>
                </a:lnTo>
                <a:close/>
              </a:path>
            </a:pathLst>
          </a:custGeom>
          <a:solidFill>
            <a:srgbClr val="000000"/>
          </a:solidFill>
        </p:spPr>
        <p:txBody>
          <a:bodyPr wrap="square" lIns="0" tIns="0" rIns="0" bIns="0" rtlCol="0">
            <a:noAutofit/>
          </a:bodyPr>
          <a:lstStyle/>
          <a:p>
            <a:endParaRPr/>
          </a:p>
        </p:txBody>
      </p:sp>
      <p:sp>
        <p:nvSpPr>
          <p:cNvPr id="30" name="object 30"/>
          <p:cNvSpPr/>
          <p:nvPr/>
        </p:nvSpPr>
        <p:spPr>
          <a:xfrm>
            <a:off x="4122293" y="2625852"/>
            <a:ext cx="867155" cy="940308"/>
          </a:xfrm>
          <a:custGeom>
            <a:avLst/>
            <a:gdLst/>
            <a:ahLst/>
            <a:cxnLst/>
            <a:rect l="l" t="t" r="r" b="b"/>
            <a:pathLst>
              <a:path w="867155" h="940308">
                <a:moveTo>
                  <a:pt x="55781" y="53449"/>
                </a:moveTo>
                <a:lnTo>
                  <a:pt x="80772" y="30479"/>
                </a:lnTo>
                <a:lnTo>
                  <a:pt x="0" y="0"/>
                </a:lnTo>
                <a:lnTo>
                  <a:pt x="24396" y="82295"/>
                </a:lnTo>
                <a:lnTo>
                  <a:pt x="48623" y="60028"/>
                </a:lnTo>
                <a:lnTo>
                  <a:pt x="39636" y="50291"/>
                </a:lnTo>
                <a:lnTo>
                  <a:pt x="47256" y="44195"/>
                </a:lnTo>
                <a:lnTo>
                  <a:pt x="55781" y="53449"/>
                </a:lnTo>
                <a:close/>
              </a:path>
              <a:path w="867155" h="940308">
                <a:moveTo>
                  <a:pt x="47256" y="44195"/>
                </a:moveTo>
                <a:lnTo>
                  <a:pt x="39636" y="50291"/>
                </a:lnTo>
                <a:lnTo>
                  <a:pt x="48623" y="60028"/>
                </a:lnTo>
                <a:lnTo>
                  <a:pt x="861060" y="940308"/>
                </a:lnTo>
                <a:lnTo>
                  <a:pt x="867155" y="934212"/>
                </a:lnTo>
                <a:lnTo>
                  <a:pt x="55781" y="53449"/>
                </a:lnTo>
                <a:lnTo>
                  <a:pt x="47256" y="44195"/>
                </a:lnTo>
                <a:close/>
              </a:path>
            </a:pathLst>
          </a:custGeom>
          <a:solidFill>
            <a:srgbClr val="000000"/>
          </a:solidFill>
        </p:spPr>
        <p:txBody>
          <a:bodyPr wrap="square" lIns="0" tIns="0" rIns="0" bIns="0" rtlCol="0">
            <a:noAutofit/>
          </a:bodyPr>
          <a:lstStyle/>
          <a:p>
            <a:endParaRPr/>
          </a:p>
        </p:txBody>
      </p:sp>
      <p:sp>
        <p:nvSpPr>
          <p:cNvPr id="31" name="object 31"/>
          <p:cNvSpPr/>
          <p:nvPr/>
        </p:nvSpPr>
        <p:spPr>
          <a:xfrm>
            <a:off x="4050665" y="4245864"/>
            <a:ext cx="647700" cy="76200"/>
          </a:xfrm>
          <a:custGeom>
            <a:avLst/>
            <a:gdLst/>
            <a:ahLst/>
            <a:cxnLst/>
            <a:rect l="l" t="t" r="r" b="b"/>
            <a:pathLst>
              <a:path w="647700" h="76200">
                <a:moveTo>
                  <a:pt x="76199" y="33527"/>
                </a:moveTo>
                <a:lnTo>
                  <a:pt x="76200" y="0"/>
                </a:lnTo>
                <a:lnTo>
                  <a:pt x="0" y="38100"/>
                </a:lnTo>
                <a:lnTo>
                  <a:pt x="76200" y="76200"/>
                </a:lnTo>
                <a:lnTo>
                  <a:pt x="76199" y="42671"/>
                </a:lnTo>
                <a:lnTo>
                  <a:pt x="64007" y="42672"/>
                </a:lnTo>
                <a:lnTo>
                  <a:pt x="64007" y="33528"/>
                </a:lnTo>
                <a:lnTo>
                  <a:pt x="76199" y="33527"/>
                </a:lnTo>
                <a:close/>
              </a:path>
              <a:path w="647700" h="76200">
                <a:moveTo>
                  <a:pt x="64007" y="33528"/>
                </a:moveTo>
                <a:lnTo>
                  <a:pt x="64007" y="42672"/>
                </a:lnTo>
                <a:lnTo>
                  <a:pt x="647700" y="42672"/>
                </a:lnTo>
                <a:lnTo>
                  <a:pt x="647700" y="33528"/>
                </a:lnTo>
                <a:lnTo>
                  <a:pt x="64007" y="33528"/>
                </a:lnTo>
                <a:close/>
              </a:path>
            </a:pathLst>
          </a:custGeom>
          <a:solidFill>
            <a:srgbClr val="000000"/>
          </a:solidFill>
        </p:spPr>
        <p:txBody>
          <a:bodyPr wrap="square" lIns="0" tIns="0" rIns="0" bIns="0" rtlCol="0">
            <a:noAutofit/>
          </a:bodyPr>
          <a:lstStyle/>
          <a:p>
            <a:endParaRPr/>
          </a:p>
        </p:txBody>
      </p:sp>
      <p:sp>
        <p:nvSpPr>
          <p:cNvPr id="32" name="object 32"/>
          <p:cNvSpPr/>
          <p:nvPr/>
        </p:nvSpPr>
        <p:spPr>
          <a:xfrm>
            <a:off x="4122293" y="4639056"/>
            <a:ext cx="867155" cy="940307"/>
          </a:xfrm>
          <a:custGeom>
            <a:avLst/>
            <a:gdLst/>
            <a:ahLst/>
            <a:cxnLst/>
            <a:rect l="l" t="t" r="r" b="b"/>
            <a:pathLst>
              <a:path w="867155" h="940307">
                <a:moveTo>
                  <a:pt x="39636" y="890016"/>
                </a:moveTo>
                <a:lnTo>
                  <a:pt x="48623" y="880279"/>
                </a:lnTo>
                <a:lnTo>
                  <a:pt x="24396" y="858011"/>
                </a:lnTo>
                <a:lnTo>
                  <a:pt x="0" y="940307"/>
                </a:lnTo>
                <a:lnTo>
                  <a:pt x="39636" y="890016"/>
                </a:lnTo>
                <a:close/>
              </a:path>
              <a:path w="867155" h="940307">
                <a:moveTo>
                  <a:pt x="80772" y="909827"/>
                </a:moveTo>
                <a:lnTo>
                  <a:pt x="55781" y="886858"/>
                </a:lnTo>
                <a:lnTo>
                  <a:pt x="47256" y="896111"/>
                </a:lnTo>
                <a:lnTo>
                  <a:pt x="80772" y="909827"/>
                </a:lnTo>
                <a:close/>
              </a:path>
              <a:path w="867155" h="940307">
                <a:moveTo>
                  <a:pt x="867155" y="6095"/>
                </a:moveTo>
                <a:lnTo>
                  <a:pt x="861060" y="0"/>
                </a:lnTo>
                <a:lnTo>
                  <a:pt x="48623" y="880279"/>
                </a:lnTo>
                <a:lnTo>
                  <a:pt x="39636" y="890016"/>
                </a:lnTo>
                <a:lnTo>
                  <a:pt x="0" y="940307"/>
                </a:lnTo>
                <a:lnTo>
                  <a:pt x="80772" y="909827"/>
                </a:lnTo>
                <a:lnTo>
                  <a:pt x="47256" y="896111"/>
                </a:lnTo>
                <a:lnTo>
                  <a:pt x="55781" y="886858"/>
                </a:lnTo>
                <a:lnTo>
                  <a:pt x="867155" y="6095"/>
                </a:lnTo>
                <a:close/>
              </a:path>
            </a:pathLst>
          </a:custGeom>
          <a:solidFill>
            <a:srgbClr val="000000"/>
          </a:solidFill>
        </p:spPr>
        <p:txBody>
          <a:bodyPr wrap="square" lIns="0" tIns="0" rIns="0" bIns="0" rtlCol="0">
            <a:noAutofit/>
          </a:bodyPr>
          <a:lstStyle/>
          <a:p>
            <a:endParaRPr/>
          </a:p>
        </p:txBody>
      </p:sp>
      <p:sp>
        <p:nvSpPr>
          <p:cNvPr id="33" name="object 33"/>
          <p:cNvSpPr/>
          <p:nvPr/>
        </p:nvSpPr>
        <p:spPr>
          <a:xfrm>
            <a:off x="5990729" y="2915411"/>
            <a:ext cx="509003" cy="650747"/>
          </a:xfrm>
          <a:custGeom>
            <a:avLst/>
            <a:gdLst/>
            <a:ahLst/>
            <a:cxnLst/>
            <a:rect l="l" t="t" r="r" b="b"/>
            <a:pathLst>
              <a:path w="509003" h="650748">
                <a:moveTo>
                  <a:pt x="473951" y="53340"/>
                </a:moveTo>
                <a:lnTo>
                  <a:pt x="492239" y="83820"/>
                </a:lnTo>
                <a:lnTo>
                  <a:pt x="509003" y="0"/>
                </a:lnTo>
                <a:lnTo>
                  <a:pt x="466331" y="47244"/>
                </a:lnTo>
                <a:lnTo>
                  <a:pt x="473951" y="53340"/>
                </a:lnTo>
                <a:close/>
              </a:path>
              <a:path w="509003" h="650748">
                <a:moveTo>
                  <a:pt x="509003" y="0"/>
                </a:moveTo>
                <a:lnTo>
                  <a:pt x="431279" y="36576"/>
                </a:lnTo>
                <a:lnTo>
                  <a:pt x="458307" y="57522"/>
                </a:lnTo>
                <a:lnTo>
                  <a:pt x="0" y="644651"/>
                </a:lnTo>
                <a:lnTo>
                  <a:pt x="7619" y="650748"/>
                </a:lnTo>
                <a:lnTo>
                  <a:pt x="466020" y="63500"/>
                </a:lnTo>
                <a:lnTo>
                  <a:pt x="492239" y="83820"/>
                </a:lnTo>
                <a:lnTo>
                  <a:pt x="473951" y="53340"/>
                </a:lnTo>
                <a:lnTo>
                  <a:pt x="466331" y="47244"/>
                </a:lnTo>
                <a:lnTo>
                  <a:pt x="509003" y="0"/>
                </a:lnTo>
                <a:close/>
              </a:path>
            </a:pathLst>
          </a:custGeom>
          <a:solidFill>
            <a:srgbClr val="000000"/>
          </a:solidFill>
        </p:spPr>
        <p:txBody>
          <a:bodyPr wrap="square" lIns="0" tIns="0" rIns="0" bIns="0" rtlCol="0">
            <a:noAutofit/>
          </a:bodyPr>
          <a:lstStyle/>
          <a:p>
            <a:endParaRPr/>
          </a:p>
        </p:txBody>
      </p:sp>
      <p:sp>
        <p:nvSpPr>
          <p:cNvPr id="34" name="object 34"/>
          <p:cNvSpPr/>
          <p:nvPr/>
        </p:nvSpPr>
        <p:spPr>
          <a:xfrm>
            <a:off x="6425069" y="3619499"/>
            <a:ext cx="722363" cy="234696"/>
          </a:xfrm>
          <a:custGeom>
            <a:avLst/>
            <a:gdLst/>
            <a:ahLst/>
            <a:cxnLst/>
            <a:rect l="l" t="t" r="r" b="b"/>
            <a:pathLst>
              <a:path w="722363" h="234696">
                <a:moveTo>
                  <a:pt x="648019" y="32489"/>
                </a:moveTo>
                <a:lnTo>
                  <a:pt x="0" y="225551"/>
                </a:lnTo>
                <a:lnTo>
                  <a:pt x="3035" y="234696"/>
                </a:lnTo>
                <a:lnTo>
                  <a:pt x="650717" y="41741"/>
                </a:lnTo>
                <a:lnTo>
                  <a:pt x="662939" y="38100"/>
                </a:lnTo>
                <a:lnTo>
                  <a:pt x="659879" y="28956"/>
                </a:lnTo>
                <a:lnTo>
                  <a:pt x="648019" y="32489"/>
                </a:lnTo>
                <a:close/>
              </a:path>
              <a:path w="722363" h="234696">
                <a:moveTo>
                  <a:pt x="650717" y="41741"/>
                </a:moveTo>
                <a:lnTo>
                  <a:pt x="659879" y="73151"/>
                </a:lnTo>
                <a:lnTo>
                  <a:pt x="722363" y="15239"/>
                </a:lnTo>
                <a:lnTo>
                  <a:pt x="638543" y="0"/>
                </a:lnTo>
                <a:lnTo>
                  <a:pt x="648019" y="32489"/>
                </a:lnTo>
                <a:lnTo>
                  <a:pt x="659879" y="28956"/>
                </a:lnTo>
                <a:lnTo>
                  <a:pt x="662939" y="38100"/>
                </a:lnTo>
                <a:lnTo>
                  <a:pt x="650717" y="41741"/>
                </a:lnTo>
                <a:close/>
              </a:path>
            </a:pathLst>
          </a:custGeom>
          <a:solidFill>
            <a:srgbClr val="000000"/>
          </a:solidFill>
        </p:spPr>
        <p:txBody>
          <a:bodyPr wrap="square" lIns="0" tIns="0" rIns="0" bIns="0" rtlCol="0">
            <a:noAutofit/>
          </a:bodyPr>
          <a:lstStyle/>
          <a:p>
            <a:endParaRPr/>
          </a:p>
        </p:txBody>
      </p:sp>
      <p:sp>
        <p:nvSpPr>
          <p:cNvPr id="35" name="object 35"/>
          <p:cNvSpPr/>
          <p:nvPr/>
        </p:nvSpPr>
        <p:spPr>
          <a:xfrm>
            <a:off x="6208649" y="4637532"/>
            <a:ext cx="722376" cy="234696"/>
          </a:xfrm>
          <a:custGeom>
            <a:avLst/>
            <a:gdLst/>
            <a:ahLst/>
            <a:cxnLst/>
            <a:rect l="l" t="t" r="r" b="b"/>
            <a:pathLst>
              <a:path w="722376" h="234696">
                <a:moveTo>
                  <a:pt x="3060" y="0"/>
                </a:moveTo>
                <a:lnTo>
                  <a:pt x="0" y="9144"/>
                </a:lnTo>
                <a:lnTo>
                  <a:pt x="647807" y="203635"/>
                </a:lnTo>
                <a:lnTo>
                  <a:pt x="659892" y="207263"/>
                </a:lnTo>
                <a:lnTo>
                  <a:pt x="638555" y="234696"/>
                </a:lnTo>
                <a:lnTo>
                  <a:pt x="722376" y="220979"/>
                </a:lnTo>
                <a:lnTo>
                  <a:pt x="662940" y="198119"/>
                </a:lnTo>
                <a:lnTo>
                  <a:pt x="650558" y="194402"/>
                </a:lnTo>
                <a:lnTo>
                  <a:pt x="3060" y="0"/>
                </a:lnTo>
                <a:close/>
              </a:path>
              <a:path w="722376" h="234696">
                <a:moveTo>
                  <a:pt x="662940" y="198119"/>
                </a:moveTo>
                <a:lnTo>
                  <a:pt x="722376" y="220979"/>
                </a:lnTo>
                <a:lnTo>
                  <a:pt x="659892" y="163067"/>
                </a:lnTo>
                <a:lnTo>
                  <a:pt x="650558" y="194402"/>
                </a:lnTo>
                <a:lnTo>
                  <a:pt x="662940" y="198119"/>
                </a:lnTo>
                <a:close/>
              </a:path>
              <a:path w="722376" h="234696">
                <a:moveTo>
                  <a:pt x="638555" y="234696"/>
                </a:moveTo>
                <a:lnTo>
                  <a:pt x="659892" y="207263"/>
                </a:lnTo>
                <a:lnTo>
                  <a:pt x="647807" y="203635"/>
                </a:lnTo>
                <a:lnTo>
                  <a:pt x="638555" y="234696"/>
                </a:lnTo>
                <a:close/>
              </a:path>
            </a:pathLst>
          </a:custGeom>
          <a:solidFill>
            <a:srgbClr val="000000"/>
          </a:solidFill>
        </p:spPr>
        <p:txBody>
          <a:bodyPr wrap="square" lIns="0" tIns="0" rIns="0" bIns="0" rtlCol="0">
            <a:noAutofit/>
          </a:bodyPr>
          <a:lstStyle/>
          <a:p>
            <a:endParaRPr/>
          </a:p>
        </p:txBody>
      </p:sp>
      <p:sp>
        <p:nvSpPr>
          <p:cNvPr id="36" name="object 36"/>
          <p:cNvSpPr/>
          <p:nvPr/>
        </p:nvSpPr>
        <p:spPr>
          <a:xfrm>
            <a:off x="5702681" y="4856988"/>
            <a:ext cx="170687" cy="722375"/>
          </a:xfrm>
          <a:custGeom>
            <a:avLst/>
            <a:gdLst/>
            <a:ahLst/>
            <a:cxnLst/>
            <a:rect l="l" t="t" r="r" b="b"/>
            <a:pathLst>
              <a:path w="170687" h="722375">
                <a:moveTo>
                  <a:pt x="9143" y="0"/>
                </a:moveTo>
                <a:lnTo>
                  <a:pt x="0" y="1523"/>
                </a:lnTo>
                <a:lnTo>
                  <a:pt x="128820" y="648624"/>
                </a:lnTo>
                <a:lnTo>
                  <a:pt x="131063" y="659891"/>
                </a:lnTo>
                <a:lnTo>
                  <a:pt x="96011" y="655319"/>
                </a:lnTo>
                <a:lnTo>
                  <a:pt x="149351" y="722375"/>
                </a:lnTo>
                <a:lnTo>
                  <a:pt x="141731" y="658367"/>
                </a:lnTo>
                <a:lnTo>
                  <a:pt x="139337" y="646478"/>
                </a:lnTo>
                <a:lnTo>
                  <a:pt x="9143" y="0"/>
                </a:lnTo>
                <a:close/>
              </a:path>
              <a:path w="170687" h="722375">
                <a:moveTo>
                  <a:pt x="141731" y="658367"/>
                </a:moveTo>
                <a:lnTo>
                  <a:pt x="149351" y="722375"/>
                </a:lnTo>
                <a:lnTo>
                  <a:pt x="170687" y="640079"/>
                </a:lnTo>
                <a:lnTo>
                  <a:pt x="139337" y="646478"/>
                </a:lnTo>
                <a:lnTo>
                  <a:pt x="141731" y="658367"/>
                </a:lnTo>
                <a:close/>
              </a:path>
              <a:path w="170687" h="722375">
                <a:moveTo>
                  <a:pt x="96011" y="655319"/>
                </a:moveTo>
                <a:lnTo>
                  <a:pt x="131063" y="659891"/>
                </a:lnTo>
                <a:lnTo>
                  <a:pt x="128820" y="648624"/>
                </a:lnTo>
                <a:lnTo>
                  <a:pt x="96011" y="655319"/>
                </a:lnTo>
                <a:close/>
              </a:path>
            </a:pathLst>
          </a:custGeom>
          <a:solidFill>
            <a:srgbClr val="000000"/>
          </a:solidFill>
        </p:spPr>
        <p:txBody>
          <a:bodyPr wrap="square" lIns="0" tIns="0" rIns="0" bIns="0" rtlCol="0">
            <a:noAutofit/>
          </a:bodyPr>
          <a:lstStyle/>
          <a:p>
            <a:endParaRPr/>
          </a:p>
        </p:txBody>
      </p:sp>
      <p:sp>
        <p:nvSpPr>
          <p:cNvPr id="23" name="object 23"/>
          <p:cNvSpPr/>
          <p:nvPr/>
        </p:nvSpPr>
        <p:spPr>
          <a:xfrm>
            <a:off x="2736989" y="820672"/>
            <a:ext cx="1632204" cy="0"/>
          </a:xfrm>
          <a:custGeom>
            <a:avLst/>
            <a:gdLst/>
            <a:ahLst/>
            <a:cxnLst/>
            <a:rect l="l" t="t" r="r" b="b"/>
            <a:pathLst>
              <a:path w="1632204">
                <a:moveTo>
                  <a:pt x="1632204" y="0"/>
                </a:moveTo>
                <a:lnTo>
                  <a:pt x="0" y="0"/>
                </a:lnTo>
              </a:path>
            </a:pathLst>
          </a:custGeom>
          <a:ln w="27175">
            <a:solidFill>
              <a:srgbClr val="FF0000"/>
            </a:solidFill>
          </a:ln>
        </p:spPr>
        <p:txBody>
          <a:bodyPr wrap="square" lIns="0" tIns="0" rIns="0" bIns="0" rtlCol="0">
            <a:noAutofit/>
          </a:bodyPr>
          <a:lstStyle/>
          <a:p>
            <a:endParaRPr/>
          </a:p>
        </p:txBody>
      </p:sp>
      <p:sp>
        <p:nvSpPr>
          <p:cNvPr id="24" name="object 24"/>
          <p:cNvSpPr/>
          <p:nvPr/>
        </p:nvSpPr>
        <p:spPr>
          <a:xfrm>
            <a:off x="4369181" y="820672"/>
            <a:ext cx="86865" cy="0"/>
          </a:xfrm>
          <a:custGeom>
            <a:avLst/>
            <a:gdLst/>
            <a:ahLst/>
            <a:cxnLst/>
            <a:rect l="l" t="t" r="r" b="b"/>
            <a:pathLst>
              <a:path w="86865">
                <a:moveTo>
                  <a:pt x="86865" y="0"/>
                </a:moveTo>
                <a:lnTo>
                  <a:pt x="0" y="0"/>
                </a:lnTo>
              </a:path>
            </a:pathLst>
          </a:custGeom>
          <a:ln w="27175">
            <a:solidFill>
              <a:srgbClr val="000000"/>
            </a:solidFill>
          </a:ln>
        </p:spPr>
        <p:txBody>
          <a:bodyPr wrap="square" lIns="0" tIns="0" rIns="0" bIns="0" rtlCol="0">
            <a:noAutofit/>
          </a:bodyPr>
          <a:lstStyle/>
          <a:p>
            <a:endParaRPr/>
          </a:p>
        </p:txBody>
      </p:sp>
      <p:sp>
        <p:nvSpPr>
          <p:cNvPr id="25" name="object 25"/>
          <p:cNvSpPr/>
          <p:nvPr/>
        </p:nvSpPr>
        <p:spPr>
          <a:xfrm>
            <a:off x="4456049" y="820672"/>
            <a:ext cx="1060702" cy="0"/>
          </a:xfrm>
          <a:custGeom>
            <a:avLst/>
            <a:gdLst/>
            <a:ahLst/>
            <a:cxnLst/>
            <a:rect l="l" t="t" r="r" b="b"/>
            <a:pathLst>
              <a:path w="1060702">
                <a:moveTo>
                  <a:pt x="1060702" y="0"/>
                </a:moveTo>
                <a:lnTo>
                  <a:pt x="0" y="0"/>
                </a:lnTo>
              </a:path>
            </a:pathLst>
          </a:custGeom>
          <a:ln w="27175">
            <a:solidFill>
              <a:srgbClr val="FF0000"/>
            </a:solidFill>
          </a:ln>
        </p:spPr>
        <p:txBody>
          <a:bodyPr wrap="square" lIns="0" tIns="0" rIns="0" bIns="0" rtlCol="0">
            <a:noAutofit/>
          </a:bodyPr>
          <a:lstStyle/>
          <a:p>
            <a:endParaRPr/>
          </a:p>
        </p:txBody>
      </p:sp>
      <p:sp>
        <p:nvSpPr>
          <p:cNvPr id="26" name="object 26"/>
          <p:cNvSpPr/>
          <p:nvPr/>
        </p:nvSpPr>
        <p:spPr>
          <a:xfrm>
            <a:off x="5516753" y="820672"/>
            <a:ext cx="1589532" cy="0"/>
          </a:xfrm>
          <a:custGeom>
            <a:avLst/>
            <a:gdLst/>
            <a:ahLst/>
            <a:cxnLst/>
            <a:rect l="l" t="t" r="r" b="b"/>
            <a:pathLst>
              <a:path w="1589532">
                <a:moveTo>
                  <a:pt x="1589532" y="0"/>
                </a:moveTo>
                <a:lnTo>
                  <a:pt x="0" y="0"/>
                </a:lnTo>
              </a:path>
            </a:pathLst>
          </a:custGeom>
          <a:ln w="27175">
            <a:solidFill>
              <a:srgbClr val="009898"/>
            </a:solidFill>
          </a:ln>
        </p:spPr>
        <p:txBody>
          <a:bodyPr wrap="square" lIns="0" tIns="0" rIns="0" bIns="0" rtlCol="0">
            <a:noAutofit/>
          </a:bodyPr>
          <a:lstStyle/>
          <a:p>
            <a:endParaRPr/>
          </a:p>
        </p:txBody>
      </p:sp>
      <p:sp>
        <p:nvSpPr>
          <p:cNvPr id="27" name="object 27"/>
          <p:cNvSpPr/>
          <p:nvPr/>
        </p:nvSpPr>
        <p:spPr>
          <a:xfrm>
            <a:off x="7106285" y="820672"/>
            <a:ext cx="1042417" cy="0"/>
          </a:xfrm>
          <a:custGeom>
            <a:avLst/>
            <a:gdLst/>
            <a:ahLst/>
            <a:cxnLst/>
            <a:rect l="l" t="t" r="r" b="b"/>
            <a:pathLst>
              <a:path w="1042417">
                <a:moveTo>
                  <a:pt x="1042417" y="0"/>
                </a:moveTo>
                <a:lnTo>
                  <a:pt x="0" y="0"/>
                </a:lnTo>
              </a:path>
            </a:pathLst>
          </a:custGeom>
          <a:ln w="27175">
            <a:solidFill>
              <a:srgbClr val="FF0000"/>
            </a:solidFill>
          </a:ln>
        </p:spPr>
        <p:txBody>
          <a:bodyPr wrap="square" lIns="0" tIns="0" rIns="0" bIns="0" rtlCol="0">
            <a:noAutofit/>
          </a:bodyPr>
          <a:lstStyle/>
          <a:p>
            <a:endParaRPr/>
          </a:p>
        </p:txBody>
      </p:sp>
      <p:sp>
        <p:nvSpPr>
          <p:cNvPr id="22" name="object 22"/>
          <p:cNvSpPr txBox="1"/>
          <p:nvPr/>
        </p:nvSpPr>
        <p:spPr>
          <a:xfrm>
            <a:off x="2722765" y="567718"/>
            <a:ext cx="5475415" cy="279908"/>
          </a:xfrm>
          <a:prstGeom prst="rect">
            <a:avLst/>
          </a:prstGeom>
        </p:spPr>
        <p:txBody>
          <a:bodyPr wrap="square" lIns="0" tIns="0" rIns="0" bIns="0" rtlCol="0">
            <a:noAutofit/>
          </a:bodyPr>
          <a:lstStyle/>
          <a:p>
            <a:pPr marL="12700">
              <a:lnSpc>
                <a:spcPts val="2180"/>
              </a:lnSpc>
              <a:spcBef>
                <a:spcPts val="109"/>
              </a:spcBef>
            </a:pPr>
            <a:r>
              <a:rPr sz="2000" b="1" spc="0" dirty="0">
                <a:solidFill>
                  <a:srgbClr val="FF0000"/>
                </a:solidFill>
                <a:latin typeface="Verdana"/>
                <a:cs typeface="Verdana"/>
              </a:rPr>
              <a:t>Il</a:t>
            </a:r>
            <a:r>
              <a:rPr sz="2000" b="1" spc="184" dirty="0">
                <a:solidFill>
                  <a:srgbClr val="FF0000"/>
                </a:solidFill>
                <a:latin typeface="Times New Roman"/>
                <a:cs typeface="Times New Roman"/>
              </a:rPr>
              <a:t> </a:t>
            </a:r>
            <a:r>
              <a:rPr sz="2000" b="1" spc="4" dirty="0">
                <a:solidFill>
                  <a:srgbClr val="FF0000"/>
                </a:solidFill>
                <a:latin typeface="Verdana"/>
                <a:cs typeface="Verdana"/>
              </a:rPr>
              <a:t>Da</a:t>
            </a:r>
            <a:r>
              <a:rPr sz="2000" b="1" spc="0" dirty="0">
                <a:solidFill>
                  <a:srgbClr val="FF0000"/>
                </a:solidFill>
                <a:latin typeface="Verdana"/>
                <a:cs typeface="Verdana"/>
              </a:rPr>
              <a:t>t</a:t>
            </a:r>
            <a:r>
              <a:rPr sz="2000" b="1" spc="4" dirty="0">
                <a:solidFill>
                  <a:srgbClr val="FF0000"/>
                </a:solidFill>
                <a:latin typeface="Verdana"/>
                <a:cs typeface="Verdana"/>
              </a:rPr>
              <a:t>o</a:t>
            </a:r>
            <a:r>
              <a:rPr sz="2000" b="1" spc="0" dirty="0">
                <a:solidFill>
                  <a:srgbClr val="FF0000"/>
                </a:solidFill>
                <a:latin typeface="Verdana"/>
                <a:cs typeface="Verdana"/>
              </a:rPr>
              <a:t>re</a:t>
            </a:r>
            <a:r>
              <a:rPr sz="2000" b="1" spc="175" dirty="0">
                <a:solidFill>
                  <a:srgbClr val="FF0000"/>
                </a:solidFill>
                <a:latin typeface="Times New Roman"/>
                <a:cs typeface="Times New Roman"/>
              </a:rPr>
              <a:t> </a:t>
            </a:r>
            <a:r>
              <a:rPr sz="2000" b="1" spc="4" dirty="0">
                <a:solidFill>
                  <a:srgbClr val="FF0000"/>
                </a:solidFill>
                <a:latin typeface="Verdana"/>
                <a:cs typeface="Verdana"/>
              </a:rPr>
              <a:t>d</a:t>
            </a:r>
            <a:r>
              <a:rPr sz="2000" b="1" spc="0" dirty="0">
                <a:solidFill>
                  <a:srgbClr val="FF0000"/>
                </a:solidFill>
                <a:latin typeface="Verdana"/>
                <a:cs typeface="Verdana"/>
              </a:rPr>
              <a:t>i</a:t>
            </a:r>
            <a:r>
              <a:rPr sz="2000" b="1" spc="184" dirty="0">
                <a:solidFill>
                  <a:srgbClr val="FF0000"/>
                </a:solidFill>
                <a:latin typeface="Times New Roman"/>
                <a:cs typeface="Times New Roman"/>
              </a:rPr>
              <a:t> </a:t>
            </a:r>
            <a:r>
              <a:rPr sz="2000" b="1" spc="-4" dirty="0">
                <a:solidFill>
                  <a:srgbClr val="FF0000"/>
                </a:solidFill>
                <a:latin typeface="Verdana"/>
                <a:cs typeface="Verdana"/>
              </a:rPr>
              <a:t>L</a:t>
            </a:r>
            <a:r>
              <a:rPr sz="2000" b="1" spc="4" dirty="0">
                <a:solidFill>
                  <a:srgbClr val="FF0000"/>
                </a:solidFill>
                <a:latin typeface="Verdana"/>
                <a:cs typeface="Verdana"/>
              </a:rPr>
              <a:t>avo</a:t>
            </a:r>
            <a:r>
              <a:rPr sz="2000" b="1" spc="0" dirty="0">
                <a:solidFill>
                  <a:srgbClr val="FF0000"/>
                </a:solidFill>
                <a:latin typeface="Verdana"/>
                <a:cs typeface="Verdana"/>
              </a:rPr>
              <a:t>ro</a:t>
            </a:r>
            <a:r>
              <a:rPr sz="2000" b="1" spc="175" dirty="0">
                <a:solidFill>
                  <a:srgbClr val="FF0000"/>
                </a:solidFill>
                <a:latin typeface="Times New Roman"/>
                <a:cs typeface="Times New Roman"/>
              </a:rPr>
              <a:t> </a:t>
            </a:r>
            <a:r>
              <a:rPr sz="2000" b="1" spc="0" dirty="0">
                <a:solidFill>
                  <a:srgbClr val="009999"/>
                </a:solidFill>
                <a:latin typeface="Verdana"/>
                <a:cs typeface="Verdana"/>
              </a:rPr>
              <a:t>n</a:t>
            </a:r>
            <a:r>
              <a:rPr sz="2000" b="1" spc="4" dirty="0">
                <a:solidFill>
                  <a:srgbClr val="009999"/>
                </a:solidFill>
                <a:latin typeface="Verdana"/>
                <a:cs typeface="Verdana"/>
              </a:rPr>
              <a:t>om</a:t>
            </a:r>
            <a:r>
              <a:rPr sz="2000" b="1" spc="0" dirty="0">
                <a:solidFill>
                  <a:srgbClr val="009999"/>
                </a:solidFill>
                <a:latin typeface="Verdana"/>
                <a:cs typeface="Verdana"/>
              </a:rPr>
              <a:t>ina</a:t>
            </a:r>
            <a:r>
              <a:rPr sz="2000" b="1" spc="164" dirty="0">
                <a:solidFill>
                  <a:srgbClr val="009999"/>
                </a:solidFill>
                <a:latin typeface="Times New Roman"/>
                <a:cs typeface="Times New Roman"/>
              </a:rPr>
              <a:t> </a:t>
            </a:r>
            <a:r>
              <a:rPr sz="2000" b="1" spc="4" dirty="0">
                <a:solidFill>
                  <a:srgbClr val="009999"/>
                </a:solidFill>
                <a:latin typeface="Verdana"/>
                <a:cs typeface="Verdana"/>
              </a:rPr>
              <a:t>g</a:t>
            </a:r>
            <a:r>
              <a:rPr sz="2000" b="1" spc="0" dirty="0">
                <a:solidFill>
                  <a:srgbClr val="009999"/>
                </a:solidFill>
                <a:latin typeface="Verdana"/>
                <a:cs typeface="Verdana"/>
              </a:rPr>
              <a:t>li</a:t>
            </a:r>
            <a:r>
              <a:rPr sz="2000" b="1" spc="194" dirty="0">
                <a:solidFill>
                  <a:srgbClr val="009999"/>
                </a:solidFill>
                <a:latin typeface="Times New Roman"/>
                <a:cs typeface="Times New Roman"/>
              </a:rPr>
              <a:t> </a:t>
            </a:r>
            <a:r>
              <a:rPr sz="2000" b="1" spc="4" dirty="0">
                <a:solidFill>
                  <a:srgbClr val="FF0000"/>
                </a:solidFill>
                <a:latin typeface="Verdana"/>
                <a:cs typeface="Verdana"/>
              </a:rPr>
              <a:t>Add</a:t>
            </a:r>
            <a:r>
              <a:rPr sz="2000" b="1" spc="0" dirty="0">
                <a:solidFill>
                  <a:srgbClr val="FF0000"/>
                </a:solidFill>
                <a:latin typeface="Verdana"/>
                <a:cs typeface="Verdana"/>
              </a:rPr>
              <a:t>etti</a:t>
            </a:r>
            <a:endParaRPr sz="2000">
              <a:latin typeface="Verdana"/>
              <a:cs typeface="Verdana"/>
            </a:endParaRPr>
          </a:p>
        </p:txBody>
      </p:sp>
      <p:sp>
        <p:nvSpPr>
          <p:cNvPr id="21" name="object 21"/>
          <p:cNvSpPr txBox="1"/>
          <p:nvPr/>
        </p:nvSpPr>
        <p:spPr>
          <a:xfrm>
            <a:off x="2585605" y="872518"/>
            <a:ext cx="5750967" cy="279908"/>
          </a:xfrm>
          <a:prstGeom prst="rect">
            <a:avLst/>
          </a:prstGeom>
        </p:spPr>
        <p:txBody>
          <a:bodyPr wrap="square" lIns="0" tIns="0" rIns="0" bIns="0" rtlCol="0">
            <a:noAutofit/>
          </a:bodyPr>
          <a:lstStyle/>
          <a:p>
            <a:pPr marL="12700">
              <a:lnSpc>
                <a:spcPts val="2180"/>
              </a:lnSpc>
              <a:spcBef>
                <a:spcPts val="109"/>
              </a:spcBef>
            </a:pPr>
            <a:r>
              <a:rPr sz="2000" b="1" u="heavy" spc="4" dirty="0">
                <a:solidFill>
                  <a:srgbClr val="FF0000"/>
                </a:solidFill>
                <a:latin typeface="Verdana"/>
                <a:cs typeface="Verdana"/>
              </a:rPr>
              <a:t>a</a:t>
            </a:r>
            <a:r>
              <a:rPr sz="2000" b="1" u="heavy" spc="0" dirty="0">
                <a:solidFill>
                  <a:srgbClr val="FF0000"/>
                </a:solidFill>
                <a:latin typeface="Verdana"/>
                <a:cs typeface="Verdana"/>
              </a:rPr>
              <a:t>ntin</a:t>
            </a:r>
            <a:r>
              <a:rPr sz="2000" b="1" u="heavy" spc="-4" dirty="0">
                <a:solidFill>
                  <a:srgbClr val="FF0000"/>
                </a:solidFill>
                <a:latin typeface="Verdana"/>
                <a:cs typeface="Verdana"/>
              </a:rPr>
              <a:t>c</a:t>
            </a:r>
            <a:r>
              <a:rPr sz="2000" b="1" u="heavy" spc="0" dirty="0">
                <a:solidFill>
                  <a:srgbClr val="FF0000"/>
                </a:solidFill>
                <a:latin typeface="Verdana"/>
                <a:cs typeface="Verdana"/>
              </a:rPr>
              <a:t>en</a:t>
            </a:r>
            <a:r>
              <a:rPr sz="2000" b="1" u="heavy" spc="4" dirty="0">
                <a:solidFill>
                  <a:srgbClr val="FF0000"/>
                </a:solidFill>
                <a:latin typeface="Verdana"/>
                <a:cs typeface="Verdana"/>
              </a:rPr>
              <a:t>d</a:t>
            </a:r>
            <a:r>
              <a:rPr sz="2000" b="1" u="heavy" spc="0" dirty="0">
                <a:solidFill>
                  <a:srgbClr val="FF0000"/>
                </a:solidFill>
                <a:latin typeface="Verdana"/>
                <a:cs typeface="Verdana"/>
              </a:rPr>
              <a:t>io</a:t>
            </a:r>
            <a:r>
              <a:rPr sz="2000" b="1" u="heavy" spc="-59" dirty="0">
                <a:solidFill>
                  <a:srgbClr val="FF0000"/>
                </a:solidFill>
                <a:latin typeface="Verdana"/>
                <a:cs typeface="Verdana"/>
              </a:rPr>
              <a:t> </a:t>
            </a:r>
            <a:r>
              <a:rPr sz="2000" b="1" u="heavy" spc="0" dirty="0">
                <a:solidFill>
                  <a:srgbClr val="FF0000"/>
                </a:solidFill>
                <a:latin typeface="Verdana"/>
                <a:cs typeface="Verdana"/>
              </a:rPr>
              <a:t>e</a:t>
            </a:r>
            <a:r>
              <a:rPr sz="2000" b="1" u="heavy" spc="-39" dirty="0">
                <a:solidFill>
                  <a:srgbClr val="FF0000"/>
                </a:solidFill>
                <a:latin typeface="Verdana"/>
                <a:cs typeface="Verdana"/>
              </a:rPr>
              <a:t> </a:t>
            </a:r>
            <a:r>
              <a:rPr sz="2000" b="1" u="heavy" spc="4" dirty="0">
                <a:solidFill>
                  <a:srgbClr val="FF0000"/>
                </a:solidFill>
                <a:latin typeface="Verdana"/>
                <a:cs typeface="Verdana"/>
              </a:rPr>
              <a:t>g</a:t>
            </a:r>
            <a:r>
              <a:rPr sz="2000" b="1" u="heavy" spc="0" dirty="0">
                <a:solidFill>
                  <a:srgbClr val="FF0000"/>
                </a:solidFill>
                <a:latin typeface="Verdana"/>
                <a:cs typeface="Verdana"/>
              </a:rPr>
              <a:t>esti</a:t>
            </a:r>
            <a:r>
              <a:rPr sz="2000" b="1" u="heavy" spc="4" dirty="0">
                <a:solidFill>
                  <a:srgbClr val="FF0000"/>
                </a:solidFill>
                <a:latin typeface="Verdana"/>
                <a:cs typeface="Verdana"/>
              </a:rPr>
              <a:t>o</a:t>
            </a:r>
            <a:r>
              <a:rPr sz="2000" b="1" u="heavy" spc="0" dirty="0">
                <a:solidFill>
                  <a:srgbClr val="FF0000"/>
                </a:solidFill>
                <a:latin typeface="Verdana"/>
                <a:cs typeface="Verdana"/>
              </a:rPr>
              <a:t>ne</a:t>
            </a:r>
            <a:r>
              <a:rPr sz="2000" b="1" u="heavy" spc="-59" dirty="0">
                <a:solidFill>
                  <a:srgbClr val="FF0000"/>
                </a:solidFill>
                <a:latin typeface="Verdana"/>
                <a:cs typeface="Verdana"/>
              </a:rPr>
              <a:t> </a:t>
            </a:r>
            <a:r>
              <a:rPr sz="2000" b="1" u="heavy" spc="4" dirty="0">
                <a:solidFill>
                  <a:srgbClr val="FF0000"/>
                </a:solidFill>
                <a:latin typeface="Verdana"/>
                <a:cs typeface="Verdana"/>
              </a:rPr>
              <a:t>d</a:t>
            </a:r>
            <a:r>
              <a:rPr sz="2000" b="1" u="heavy" spc="0" dirty="0">
                <a:solidFill>
                  <a:srgbClr val="FF0000"/>
                </a:solidFill>
                <a:latin typeface="Verdana"/>
                <a:cs typeface="Verdana"/>
              </a:rPr>
              <a:t>elle</a:t>
            </a:r>
            <a:r>
              <a:rPr sz="2000" b="1" u="heavy" spc="-39" dirty="0">
                <a:solidFill>
                  <a:srgbClr val="FF0000"/>
                </a:solidFill>
                <a:latin typeface="Verdana"/>
                <a:cs typeface="Verdana"/>
              </a:rPr>
              <a:t> </a:t>
            </a:r>
            <a:r>
              <a:rPr sz="2000" b="1" u="heavy" spc="0" dirty="0">
                <a:solidFill>
                  <a:srgbClr val="FF0000"/>
                </a:solidFill>
                <a:latin typeface="Verdana"/>
                <a:cs typeface="Verdana"/>
              </a:rPr>
              <a:t>e</a:t>
            </a:r>
            <a:r>
              <a:rPr sz="2000" b="1" u="heavy" spc="4" dirty="0">
                <a:solidFill>
                  <a:srgbClr val="FF0000"/>
                </a:solidFill>
                <a:latin typeface="Verdana"/>
                <a:cs typeface="Verdana"/>
              </a:rPr>
              <a:t>m</a:t>
            </a:r>
            <a:r>
              <a:rPr sz="2000" b="1" u="heavy" spc="0" dirty="0">
                <a:solidFill>
                  <a:srgbClr val="FF0000"/>
                </a:solidFill>
                <a:latin typeface="Verdana"/>
                <a:cs typeface="Verdana"/>
              </a:rPr>
              <a:t>er</a:t>
            </a:r>
            <a:r>
              <a:rPr sz="2000" b="1" u="heavy" spc="4" dirty="0">
                <a:solidFill>
                  <a:srgbClr val="FF0000"/>
                </a:solidFill>
                <a:latin typeface="Verdana"/>
                <a:cs typeface="Verdana"/>
              </a:rPr>
              <a:t>g</a:t>
            </a:r>
            <a:r>
              <a:rPr sz="2000" b="1" u="heavy" spc="0" dirty="0">
                <a:solidFill>
                  <a:srgbClr val="FF0000"/>
                </a:solidFill>
                <a:latin typeface="Verdana"/>
                <a:cs typeface="Verdana"/>
              </a:rPr>
              <a:t>en</a:t>
            </a:r>
            <a:r>
              <a:rPr sz="2000" b="1" u="heavy" spc="-9" dirty="0">
                <a:solidFill>
                  <a:srgbClr val="FF0000"/>
                </a:solidFill>
                <a:latin typeface="Verdana"/>
                <a:cs typeface="Verdana"/>
              </a:rPr>
              <a:t>z</a:t>
            </a:r>
            <a:r>
              <a:rPr sz="2000" b="1" u="heavy" spc="0" dirty="0">
                <a:solidFill>
                  <a:srgbClr val="FF0000"/>
                </a:solidFill>
                <a:latin typeface="Verdana"/>
                <a:cs typeface="Verdana"/>
              </a:rPr>
              <a:t>e</a:t>
            </a:r>
            <a:endParaRPr sz="2000">
              <a:latin typeface="Verdana"/>
              <a:cs typeface="Verdana"/>
            </a:endParaRPr>
          </a:p>
        </p:txBody>
      </p:sp>
      <p:sp>
        <p:nvSpPr>
          <p:cNvPr id="20" name="object 20"/>
          <p:cNvSpPr txBox="1"/>
          <p:nvPr/>
        </p:nvSpPr>
        <p:spPr>
          <a:xfrm>
            <a:off x="6362077" y="1816616"/>
            <a:ext cx="2507363" cy="304292"/>
          </a:xfrm>
          <a:prstGeom prst="rect">
            <a:avLst/>
          </a:prstGeom>
        </p:spPr>
        <p:txBody>
          <a:bodyPr wrap="square" lIns="0" tIns="0" rIns="0" bIns="0" rtlCol="0">
            <a:noAutofit/>
          </a:bodyPr>
          <a:lstStyle/>
          <a:p>
            <a:pPr marL="12700" marR="18973">
              <a:lnSpc>
                <a:spcPts val="1135"/>
              </a:lnSpc>
              <a:spcBef>
                <a:spcPts val="56"/>
              </a:spcBef>
            </a:pPr>
            <a:r>
              <a:rPr sz="1000" spc="0" dirty="0">
                <a:latin typeface="Verdana"/>
                <a:cs typeface="Verdana"/>
              </a:rPr>
              <a:t>D</a:t>
            </a:r>
            <a:r>
              <a:rPr sz="1000" spc="-4" dirty="0">
                <a:latin typeface="Verdana"/>
                <a:cs typeface="Verdana"/>
              </a:rPr>
              <a:t>e</a:t>
            </a:r>
            <a:r>
              <a:rPr sz="1000" spc="0" dirty="0">
                <a:latin typeface="Verdana"/>
                <a:cs typeface="Verdana"/>
              </a:rPr>
              <a:t>v</a:t>
            </a:r>
            <a:r>
              <a:rPr sz="1000" spc="-4" dirty="0">
                <a:latin typeface="Verdana"/>
                <a:cs typeface="Verdana"/>
              </a:rPr>
              <a:t>o</a:t>
            </a:r>
            <a:r>
              <a:rPr sz="1000" spc="4" dirty="0">
                <a:latin typeface="Verdana"/>
                <a:cs typeface="Verdana"/>
              </a:rPr>
              <a:t>n</a:t>
            </a:r>
            <a:r>
              <a:rPr sz="1000" spc="0" dirty="0">
                <a:latin typeface="Verdana"/>
                <a:cs typeface="Verdana"/>
              </a:rPr>
              <a:t>o</a:t>
            </a:r>
            <a:r>
              <a:rPr sz="1000" spc="101" dirty="0">
                <a:latin typeface="Times New Roman"/>
                <a:cs typeface="Times New Roman"/>
              </a:rPr>
              <a:t> </a:t>
            </a:r>
            <a:r>
              <a:rPr sz="1000" spc="-4" dirty="0">
                <a:latin typeface="Verdana"/>
                <a:cs typeface="Verdana"/>
              </a:rPr>
              <a:t>e</a:t>
            </a:r>
            <a:r>
              <a:rPr sz="1000" spc="0" dirty="0">
                <a:latin typeface="Verdana"/>
                <a:cs typeface="Verdana"/>
              </a:rPr>
              <a:t>ff</a:t>
            </a:r>
            <a:r>
              <a:rPr sz="1000" spc="-4" dirty="0">
                <a:latin typeface="Verdana"/>
                <a:cs typeface="Verdana"/>
              </a:rPr>
              <a:t>e</a:t>
            </a:r>
            <a:r>
              <a:rPr sz="1000" spc="4" dirty="0">
                <a:latin typeface="Verdana"/>
                <a:cs typeface="Verdana"/>
              </a:rPr>
              <a:t>ttu</a:t>
            </a:r>
            <a:r>
              <a:rPr sz="1000" spc="0" dirty="0">
                <a:latin typeface="Verdana"/>
                <a:cs typeface="Verdana"/>
              </a:rPr>
              <a:t>a</a:t>
            </a:r>
            <a:r>
              <a:rPr sz="1000" spc="-4" dirty="0">
                <a:latin typeface="Verdana"/>
                <a:cs typeface="Verdana"/>
              </a:rPr>
              <a:t>r</a:t>
            </a:r>
            <a:r>
              <a:rPr sz="1000" spc="0" dirty="0">
                <a:latin typeface="Verdana"/>
                <a:cs typeface="Verdana"/>
              </a:rPr>
              <a:t>e</a:t>
            </a:r>
            <a:r>
              <a:rPr sz="1000" spc="105" dirty="0">
                <a:latin typeface="Times New Roman"/>
                <a:cs typeface="Times New Roman"/>
              </a:rPr>
              <a:t> </a:t>
            </a:r>
            <a:r>
              <a:rPr sz="1000" spc="4" dirty="0">
                <a:latin typeface="Verdana"/>
                <a:cs typeface="Verdana"/>
              </a:rPr>
              <a:t>p</a:t>
            </a:r>
            <a:r>
              <a:rPr sz="1000" spc="-4" dirty="0">
                <a:latin typeface="Verdana"/>
                <a:cs typeface="Verdana"/>
              </a:rPr>
              <a:t>er</a:t>
            </a:r>
            <a:r>
              <a:rPr sz="1000" spc="14" dirty="0">
                <a:latin typeface="Verdana"/>
                <a:cs typeface="Verdana"/>
              </a:rPr>
              <a:t>i</a:t>
            </a:r>
            <a:r>
              <a:rPr sz="1000" spc="-4" dirty="0">
                <a:latin typeface="Verdana"/>
                <a:cs typeface="Verdana"/>
              </a:rPr>
              <a:t>o</a:t>
            </a:r>
            <a:r>
              <a:rPr sz="1000" spc="4" dirty="0">
                <a:latin typeface="Verdana"/>
                <a:cs typeface="Verdana"/>
              </a:rPr>
              <a:t>d</a:t>
            </a:r>
            <a:r>
              <a:rPr sz="1000" spc="14" dirty="0">
                <a:latin typeface="Verdana"/>
                <a:cs typeface="Verdana"/>
              </a:rPr>
              <a:t>i</a:t>
            </a:r>
            <a:r>
              <a:rPr sz="1000" spc="-4" dirty="0">
                <a:latin typeface="Verdana"/>
                <a:cs typeface="Verdana"/>
              </a:rPr>
              <a:t>c</a:t>
            </a:r>
            <a:r>
              <a:rPr sz="1000" spc="0" dirty="0">
                <a:latin typeface="Verdana"/>
                <a:cs typeface="Verdana"/>
              </a:rPr>
              <a:t>a</a:t>
            </a:r>
            <a:r>
              <a:rPr sz="1000" spc="4" dirty="0">
                <a:latin typeface="Verdana"/>
                <a:cs typeface="Verdana"/>
              </a:rPr>
              <a:t>m</a:t>
            </a:r>
            <a:r>
              <a:rPr sz="1000" spc="-4" dirty="0">
                <a:latin typeface="Verdana"/>
                <a:cs typeface="Verdana"/>
              </a:rPr>
              <a:t>e</a:t>
            </a:r>
            <a:r>
              <a:rPr sz="1000" spc="4" dirty="0">
                <a:latin typeface="Verdana"/>
                <a:cs typeface="Verdana"/>
              </a:rPr>
              <a:t>nt</a:t>
            </a:r>
            <a:r>
              <a:rPr sz="1000" spc="0" dirty="0">
                <a:latin typeface="Verdana"/>
                <a:cs typeface="Verdana"/>
              </a:rPr>
              <a:t>e</a:t>
            </a:r>
            <a:endParaRPr sz="1000">
              <a:latin typeface="Verdana"/>
              <a:cs typeface="Verdana"/>
            </a:endParaRPr>
          </a:p>
          <a:p>
            <a:pPr marL="12700">
              <a:lnSpc>
                <a:spcPts val="1200"/>
              </a:lnSpc>
              <a:spcBef>
                <a:spcPts val="3"/>
              </a:spcBef>
            </a:pPr>
            <a:r>
              <a:rPr sz="1500" spc="4" baseline="-2742" dirty="0">
                <a:latin typeface="Verdana"/>
                <a:cs typeface="Verdana"/>
              </a:rPr>
              <a:t>d</a:t>
            </a:r>
            <a:r>
              <a:rPr sz="1500" spc="14" baseline="-2742" dirty="0">
                <a:latin typeface="Verdana"/>
                <a:cs typeface="Verdana"/>
              </a:rPr>
              <a:t>i</a:t>
            </a:r>
            <a:r>
              <a:rPr sz="1500" spc="0" baseline="-2742" dirty="0">
                <a:latin typeface="Verdana"/>
                <a:cs typeface="Verdana"/>
              </a:rPr>
              <a:t>v</a:t>
            </a:r>
            <a:r>
              <a:rPr sz="1500" spc="-4" baseline="-2742" dirty="0">
                <a:latin typeface="Verdana"/>
                <a:cs typeface="Verdana"/>
              </a:rPr>
              <a:t>ers</a:t>
            </a:r>
            <a:r>
              <a:rPr sz="1500" spc="0" baseline="-2742" dirty="0">
                <a:latin typeface="Verdana"/>
                <a:cs typeface="Verdana"/>
              </a:rPr>
              <a:t>i</a:t>
            </a:r>
            <a:r>
              <a:rPr sz="1500" spc="-22" baseline="-2898" dirty="0">
                <a:latin typeface="Times New Roman"/>
                <a:cs typeface="Times New Roman"/>
              </a:rPr>
              <a:t> </a:t>
            </a:r>
            <a:r>
              <a:rPr sz="1500" b="1" spc="-145" baseline="-2742" dirty="0">
                <a:solidFill>
                  <a:srgbClr val="009999"/>
                </a:solidFill>
                <a:latin typeface="Verdana"/>
                <a:cs typeface="Verdana"/>
              </a:rPr>
              <a:t> </a:t>
            </a:r>
            <a:r>
              <a:rPr sz="1500" b="1" u="heavy" spc="0" baseline="-2742" dirty="0">
                <a:solidFill>
                  <a:srgbClr val="009999"/>
                </a:solidFill>
                <a:latin typeface="Verdana"/>
                <a:cs typeface="Verdana"/>
              </a:rPr>
              <a:t>cont</a:t>
            </a:r>
            <a:r>
              <a:rPr sz="1500" b="1" u="heavy" spc="-4" baseline="-2742" dirty="0">
                <a:solidFill>
                  <a:srgbClr val="009999"/>
                </a:solidFill>
                <a:latin typeface="Verdana"/>
                <a:cs typeface="Verdana"/>
              </a:rPr>
              <a:t>r</a:t>
            </a:r>
            <a:r>
              <a:rPr sz="1500" b="1" u="heavy" spc="0" baseline="-2742" dirty="0">
                <a:solidFill>
                  <a:srgbClr val="009999"/>
                </a:solidFill>
                <a:latin typeface="Verdana"/>
                <a:cs typeface="Verdana"/>
              </a:rPr>
              <a:t>o</a:t>
            </a:r>
            <a:r>
              <a:rPr sz="1500" b="1" u="heavy" spc="-4" baseline="-2742" dirty="0">
                <a:solidFill>
                  <a:srgbClr val="009999"/>
                </a:solidFill>
                <a:latin typeface="Verdana"/>
                <a:cs typeface="Verdana"/>
              </a:rPr>
              <a:t>ll</a:t>
            </a:r>
            <a:r>
              <a:rPr sz="1500" b="1" u="heavy" spc="0" baseline="-2742" dirty="0">
                <a:solidFill>
                  <a:srgbClr val="009999"/>
                </a:solidFill>
                <a:latin typeface="Verdana"/>
                <a:cs typeface="Verdana"/>
              </a:rPr>
              <a:t>i</a:t>
            </a:r>
            <a:r>
              <a:rPr sz="1500" b="1" u="heavy" spc="-54" baseline="-2742" dirty="0">
                <a:solidFill>
                  <a:srgbClr val="009999"/>
                </a:solidFill>
                <a:latin typeface="Verdana"/>
                <a:cs typeface="Verdana"/>
              </a:rPr>
              <a:t> </a:t>
            </a:r>
            <a:r>
              <a:rPr sz="1500" b="1" u="heavy" spc="-4" baseline="-2742" dirty="0">
                <a:solidFill>
                  <a:srgbClr val="009999"/>
                </a:solidFill>
                <a:latin typeface="Verdana"/>
                <a:cs typeface="Verdana"/>
              </a:rPr>
              <a:t>s</a:t>
            </a:r>
            <a:r>
              <a:rPr sz="1500" b="1" u="heavy" spc="0" baseline="-2742" dirty="0">
                <a:solidFill>
                  <a:srgbClr val="009999"/>
                </a:solidFill>
                <a:latin typeface="Verdana"/>
                <a:cs typeface="Verdana"/>
              </a:rPr>
              <a:t>u</a:t>
            </a:r>
            <a:r>
              <a:rPr sz="1500" b="1" u="heavy" spc="-4" baseline="-2742" dirty="0">
                <a:solidFill>
                  <a:srgbClr val="009999"/>
                </a:solidFill>
                <a:latin typeface="Verdana"/>
                <a:cs typeface="Verdana"/>
              </a:rPr>
              <a:t>ll</a:t>
            </a:r>
            <a:r>
              <a:rPr sz="1500" b="1" u="heavy" spc="4" baseline="-2742" dirty="0">
                <a:solidFill>
                  <a:srgbClr val="009999"/>
                </a:solidFill>
                <a:latin typeface="Verdana"/>
                <a:cs typeface="Verdana"/>
              </a:rPr>
              <a:t>’</a:t>
            </a:r>
            <a:r>
              <a:rPr sz="1500" b="1" u="heavy" spc="0" baseline="-2742" dirty="0">
                <a:solidFill>
                  <a:srgbClr val="009999"/>
                </a:solidFill>
                <a:latin typeface="Verdana"/>
                <a:cs typeface="Verdana"/>
              </a:rPr>
              <a:t>eff</a:t>
            </a:r>
            <a:r>
              <a:rPr sz="1500" b="1" u="heavy" spc="-4" baseline="-2742" dirty="0">
                <a:solidFill>
                  <a:srgbClr val="009999"/>
                </a:solidFill>
                <a:latin typeface="Verdana"/>
                <a:cs typeface="Verdana"/>
              </a:rPr>
              <a:t>i</a:t>
            </a:r>
            <a:r>
              <a:rPr sz="1500" b="1" u="heavy" spc="0" baseline="-2742" dirty="0">
                <a:solidFill>
                  <a:srgbClr val="009999"/>
                </a:solidFill>
                <a:latin typeface="Verdana"/>
                <a:cs typeface="Verdana"/>
              </a:rPr>
              <a:t>c</a:t>
            </a:r>
            <a:r>
              <a:rPr sz="1500" b="1" u="heavy" spc="-4" baseline="-2742" dirty="0">
                <a:solidFill>
                  <a:srgbClr val="009999"/>
                </a:solidFill>
                <a:latin typeface="Verdana"/>
                <a:cs typeface="Verdana"/>
              </a:rPr>
              <a:t>i</a:t>
            </a:r>
            <a:r>
              <a:rPr sz="1500" b="1" u="heavy" spc="0" baseline="-2742" dirty="0">
                <a:solidFill>
                  <a:srgbClr val="009999"/>
                </a:solidFill>
                <a:latin typeface="Verdana"/>
                <a:cs typeface="Verdana"/>
              </a:rPr>
              <a:t>en</a:t>
            </a:r>
            <a:r>
              <a:rPr sz="1500" b="1" u="heavy" spc="4" baseline="-2742" dirty="0">
                <a:solidFill>
                  <a:srgbClr val="009999"/>
                </a:solidFill>
                <a:latin typeface="Verdana"/>
                <a:cs typeface="Verdana"/>
              </a:rPr>
              <a:t>z</a:t>
            </a:r>
            <a:r>
              <a:rPr sz="1500" b="1" u="heavy" spc="0" baseline="-2742" dirty="0">
                <a:solidFill>
                  <a:srgbClr val="009999"/>
                </a:solidFill>
                <a:latin typeface="Verdana"/>
                <a:cs typeface="Verdana"/>
              </a:rPr>
              <a:t>a</a:t>
            </a:r>
            <a:r>
              <a:rPr sz="1500" b="1" u="heavy" spc="-75" baseline="-2742" dirty="0">
                <a:solidFill>
                  <a:srgbClr val="009999"/>
                </a:solidFill>
                <a:latin typeface="Verdana"/>
                <a:cs typeface="Verdana"/>
              </a:rPr>
              <a:t> </a:t>
            </a:r>
            <a:r>
              <a:rPr sz="1500" b="1" u="heavy" spc="0" baseline="-2742" dirty="0">
                <a:solidFill>
                  <a:srgbClr val="009999"/>
                </a:solidFill>
                <a:latin typeface="Verdana"/>
                <a:cs typeface="Verdana"/>
              </a:rPr>
              <a:t>de</a:t>
            </a:r>
            <a:r>
              <a:rPr sz="1500" b="1" u="heavy" spc="-4" baseline="-2742" dirty="0">
                <a:solidFill>
                  <a:srgbClr val="009999"/>
                </a:solidFill>
                <a:latin typeface="Verdana"/>
                <a:cs typeface="Verdana"/>
              </a:rPr>
              <a:t>ll</a:t>
            </a:r>
            <a:r>
              <a:rPr sz="1500" b="1" u="heavy" spc="0" baseline="-2742" dirty="0">
                <a:solidFill>
                  <a:srgbClr val="009999"/>
                </a:solidFill>
                <a:latin typeface="Verdana"/>
                <a:cs typeface="Verdana"/>
              </a:rPr>
              <a:t>e</a:t>
            </a:r>
            <a:endParaRPr sz="1000">
              <a:latin typeface="Verdana"/>
              <a:cs typeface="Verdana"/>
            </a:endParaRPr>
          </a:p>
        </p:txBody>
      </p:sp>
      <p:sp>
        <p:nvSpPr>
          <p:cNvPr id="19" name="object 19"/>
          <p:cNvSpPr txBox="1"/>
          <p:nvPr/>
        </p:nvSpPr>
        <p:spPr>
          <a:xfrm>
            <a:off x="1680349" y="1961396"/>
            <a:ext cx="2545956" cy="304292"/>
          </a:xfrm>
          <a:prstGeom prst="rect">
            <a:avLst/>
          </a:prstGeom>
        </p:spPr>
        <p:txBody>
          <a:bodyPr wrap="square" lIns="0" tIns="0" rIns="0" bIns="0" rtlCol="0">
            <a:noAutofit/>
          </a:bodyPr>
          <a:lstStyle/>
          <a:p>
            <a:pPr marL="12700">
              <a:lnSpc>
                <a:spcPts val="1135"/>
              </a:lnSpc>
              <a:spcBef>
                <a:spcPts val="56"/>
              </a:spcBef>
            </a:pPr>
            <a:r>
              <a:rPr sz="1000" spc="0" dirty="0">
                <a:latin typeface="Verdana"/>
                <a:cs typeface="Verdana"/>
              </a:rPr>
              <a:t>D</a:t>
            </a:r>
            <a:r>
              <a:rPr sz="1000" spc="-4" dirty="0">
                <a:latin typeface="Verdana"/>
                <a:cs typeface="Verdana"/>
              </a:rPr>
              <a:t>e</a:t>
            </a:r>
            <a:r>
              <a:rPr sz="1000" spc="0" dirty="0">
                <a:latin typeface="Verdana"/>
                <a:cs typeface="Verdana"/>
              </a:rPr>
              <a:t>v</a:t>
            </a:r>
            <a:r>
              <a:rPr sz="1000" spc="-4" dirty="0">
                <a:latin typeface="Verdana"/>
                <a:cs typeface="Verdana"/>
              </a:rPr>
              <a:t>o</a:t>
            </a:r>
            <a:r>
              <a:rPr sz="1000" spc="4" dirty="0">
                <a:latin typeface="Verdana"/>
                <a:cs typeface="Verdana"/>
              </a:rPr>
              <a:t>n</a:t>
            </a:r>
            <a:r>
              <a:rPr sz="1000" spc="0" dirty="0">
                <a:latin typeface="Verdana"/>
                <a:cs typeface="Verdana"/>
              </a:rPr>
              <a:t>o</a:t>
            </a:r>
            <a:r>
              <a:rPr sz="1000" spc="101" dirty="0">
                <a:latin typeface="Times New Roman"/>
                <a:cs typeface="Times New Roman"/>
              </a:rPr>
              <a:t> </a:t>
            </a:r>
            <a:r>
              <a:rPr sz="1000" spc="0" dirty="0">
                <a:latin typeface="Verdana"/>
                <a:cs typeface="Verdana"/>
              </a:rPr>
              <a:t>av</a:t>
            </a:r>
            <a:r>
              <a:rPr sz="1000" spc="-4" dirty="0">
                <a:latin typeface="Verdana"/>
                <a:cs typeface="Verdana"/>
              </a:rPr>
              <a:t>e</a:t>
            </a:r>
            <a:r>
              <a:rPr sz="1000" spc="0" dirty="0">
                <a:latin typeface="Verdana"/>
                <a:cs typeface="Verdana"/>
              </a:rPr>
              <a:t>r</a:t>
            </a:r>
            <a:r>
              <a:rPr sz="1000" spc="82" dirty="0">
                <a:latin typeface="Times New Roman"/>
                <a:cs typeface="Times New Roman"/>
              </a:rPr>
              <a:t> </a:t>
            </a:r>
            <a:r>
              <a:rPr sz="1000" spc="0" dirty="0">
                <a:latin typeface="Verdana"/>
                <a:cs typeface="Verdana"/>
              </a:rPr>
              <a:t>f</a:t>
            </a:r>
            <a:r>
              <a:rPr sz="1000" spc="-4" dirty="0">
                <a:latin typeface="Verdana"/>
                <a:cs typeface="Verdana"/>
              </a:rPr>
              <a:t>re</a:t>
            </a:r>
            <a:r>
              <a:rPr sz="1000" spc="4" dirty="0">
                <a:latin typeface="Verdana"/>
                <a:cs typeface="Verdana"/>
              </a:rPr>
              <a:t>qu</a:t>
            </a:r>
            <a:r>
              <a:rPr sz="1000" spc="-4" dirty="0">
                <a:latin typeface="Verdana"/>
                <a:cs typeface="Verdana"/>
              </a:rPr>
              <a:t>e</a:t>
            </a:r>
            <a:r>
              <a:rPr sz="1000" spc="4" dirty="0">
                <a:latin typeface="Verdana"/>
                <a:cs typeface="Verdana"/>
              </a:rPr>
              <a:t>nt</a:t>
            </a:r>
            <a:r>
              <a:rPr sz="1000" spc="0" dirty="0">
                <a:latin typeface="Verdana"/>
                <a:cs typeface="Verdana"/>
              </a:rPr>
              <a:t>a</a:t>
            </a:r>
            <a:r>
              <a:rPr sz="1000" spc="4" dirty="0">
                <a:latin typeface="Verdana"/>
                <a:cs typeface="Verdana"/>
              </a:rPr>
              <a:t>t</a:t>
            </a:r>
            <a:r>
              <a:rPr sz="1000" spc="0" dirty="0">
                <a:latin typeface="Verdana"/>
                <a:cs typeface="Verdana"/>
              </a:rPr>
              <a:t>o</a:t>
            </a:r>
            <a:r>
              <a:rPr sz="1000" spc="96" dirty="0">
                <a:latin typeface="Times New Roman"/>
                <a:cs typeface="Times New Roman"/>
              </a:rPr>
              <a:t> </a:t>
            </a:r>
            <a:r>
              <a:rPr sz="1000" spc="-4" dirty="0">
                <a:latin typeface="Verdana"/>
                <a:cs typeface="Verdana"/>
              </a:rPr>
              <a:t>re</a:t>
            </a:r>
            <a:r>
              <a:rPr sz="1000" spc="4" dirty="0">
                <a:latin typeface="Verdana"/>
                <a:cs typeface="Verdana"/>
              </a:rPr>
              <a:t>g</a:t>
            </a:r>
            <a:r>
              <a:rPr sz="1000" spc="-4" dirty="0">
                <a:latin typeface="Verdana"/>
                <a:cs typeface="Verdana"/>
              </a:rPr>
              <a:t>o</a:t>
            </a:r>
            <a:r>
              <a:rPr sz="1000" spc="14" dirty="0">
                <a:latin typeface="Verdana"/>
                <a:cs typeface="Verdana"/>
              </a:rPr>
              <a:t>l</a:t>
            </a:r>
            <a:r>
              <a:rPr sz="1000" spc="0" dirty="0">
                <a:latin typeface="Verdana"/>
                <a:cs typeface="Verdana"/>
              </a:rPr>
              <a:t>a</a:t>
            </a:r>
            <a:r>
              <a:rPr sz="1000" spc="-4" dirty="0">
                <a:latin typeface="Verdana"/>
                <a:cs typeface="Verdana"/>
              </a:rPr>
              <a:t>r</a:t>
            </a:r>
            <a:r>
              <a:rPr sz="1000" spc="4" dirty="0">
                <a:latin typeface="Verdana"/>
                <a:cs typeface="Verdana"/>
              </a:rPr>
              <a:t>m</a:t>
            </a:r>
            <a:r>
              <a:rPr sz="1000" spc="-4" dirty="0">
                <a:latin typeface="Verdana"/>
                <a:cs typeface="Verdana"/>
              </a:rPr>
              <a:t>e</a:t>
            </a:r>
            <a:r>
              <a:rPr sz="1000" spc="4" dirty="0">
                <a:latin typeface="Verdana"/>
                <a:cs typeface="Verdana"/>
              </a:rPr>
              <a:t>nt</a:t>
            </a:r>
            <a:r>
              <a:rPr sz="1000" spc="0" dirty="0">
                <a:latin typeface="Verdana"/>
                <a:cs typeface="Verdana"/>
              </a:rPr>
              <a:t>e</a:t>
            </a:r>
            <a:endParaRPr sz="1000">
              <a:latin typeface="Verdana"/>
              <a:cs typeface="Verdana"/>
            </a:endParaRPr>
          </a:p>
          <a:p>
            <a:pPr marL="12700" marR="18973">
              <a:lnSpc>
                <a:spcPts val="1200"/>
              </a:lnSpc>
            </a:pPr>
            <a:r>
              <a:rPr sz="1500" spc="4" baseline="-2742" dirty="0">
                <a:latin typeface="Verdana"/>
                <a:cs typeface="Verdana"/>
              </a:rPr>
              <a:t>u</a:t>
            </a:r>
            <a:r>
              <a:rPr sz="1500" spc="0" baseline="-2742" dirty="0">
                <a:latin typeface="Verdana"/>
                <a:cs typeface="Verdana"/>
              </a:rPr>
              <a:t>n</a:t>
            </a:r>
            <a:r>
              <a:rPr sz="1500" spc="104" baseline="-2898" dirty="0">
                <a:latin typeface="Times New Roman"/>
                <a:cs typeface="Times New Roman"/>
              </a:rPr>
              <a:t> </a:t>
            </a:r>
            <a:r>
              <a:rPr sz="1500" spc="0" baseline="-2742" dirty="0">
                <a:latin typeface="Verdana"/>
                <a:cs typeface="Verdana"/>
              </a:rPr>
              <a:t>a</a:t>
            </a:r>
            <a:r>
              <a:rPr sz="1500" spc="4" baseline="-2742" dirty="0">
                <a:latin typeface="Verdana"/>
                <a:cs typeface="Verdana"/>
              </a:rPr>
              <a:t>pp</a:t>
            </a:r>
            <a:r>
              <a:rPr sz="1500" spc="-4" baseline="-2742" dirty="0">
                <a:latin typeface="Verdana"/>
                <a:cs typeface="Verdana"/>
              </a:rPr>
              <a:t>os</a:t>
            </a:r>
            <a:r>
              <a:rPr sz="1500" spc="14" baseline="-2742" dirty="0">
                <a:latin typeface="Verdana"/>
                <a:cs typeface="Verdana"/>
              </a:rPr>
              <a:t>i</a:t>
            </a:r>
            <a:r>
              <a:rPr sz="1500" spc="4" baseline="-2742" dirty="0">
                <a:latin typeface="Verdana"/>
                <a:cs typeface="Verdana"/>
              </a:rPr>
              <a:t>t</a:t>
            </a:r>
            <a:r>
              <a:rPr sz="1500" spc="0" baseline="-2742" dirty="0">
                <a:latin typeface="Verdana"/>
                <a:cs typeface="Verdana"/>
              </a:rPr>
              <a:t>o</a:t>
            </a:r>
            <a:r>
              <a:rPr sz="1500" spc="0" baseline="-2898" dirty="0">
                <a:latin typeface="Times New Roman"/>
                <a:cs typeface="Times New Roman"/>
              </a:rPr>
              <a:t> </a:t>
            </a:r>
            <a:r>
              <a:rPr sz="1500" spc="-119" baseline="-2898" dirty="0">
                <a:latin typeface="Times New Roman"/>
                <a:cs typeface="Times New Roman"/>
              </a:rPr>
              <a:t> </a:t>
            </a:r>
            <a:r>
              <a:rPr sz="1500" b="1" u="heavy" spc="0" baseline="-2742" dirty="0">
                <a:solidFill>
                  <a:srgbClr val="009999"/>
                </a:solidFill>
                <a:latin typeface="Verdana"/>
                <a:cs typeface="Verdana"/>
              </a:rPr>
              <a:t>co</a:t>
            </a:r>
            <a:r>
              <a:rPr sz="1500" b="1" u="heavy" spc="-4" baseline="-2742" dirty="0">
                <a:solidFill>
                  <a:srgbClr val="009999"/>
                </a:solidFill>
                <a:latin typeface="Verdana"/>
                <a:cs typeface="Verdana"/>
              </a:rPr>
              <a:t>rs</a:t>
            </a:r>
            <a:r>
              <a:rPr sz="1500" b="1" u="heavy" spc="0" baseline="-2742" dirty="0">
                <a:solidFill>
                  <a:srgbClr val="009999"/>
                </a:solidFill>
                <a:latin typeface="Verdana"/>
                <a:cs typeface="Verdana"/>
              </a:rPr>
              <a:t>o</a:t>
            </a:r>
            <a:r>
              <a:rPr sz="1500" b="1" u="heavy" spc="-9" baseline="-2742" dirty="0">
                <a:solidFill>
                  <a:srgbClr val="009999"/>
                </a:solidFill>
                <a:latin typeface="Verdana"/>
                <a:cs typeface="Verdana"/>
              </a:rPr>
              <a:t> </a:t>
            </a:r>
            <a:r>
              <a:rPr sz="1500" b="1" u="heavy" spc="0" baseline="-2742" dirty="0">
                <a:solidFill>
                  <a:srgbClr val="009999"/>
                </a:solidFill>
                <a:latin typeface="Verdana"/>
                <a:cs typeface="Verdana"/>
              </a:rPr>
              <a:t>di</a:t>
            </a:r>
            <a:r>
              <a:rPr sz="1500" b="1" u="heavy" spc="-14" baseline="-2742" dirty="0">
                <a:solidFill>
                  <a:srgbClr val="009999"/>
                </a:solidFill>
                <a:latin typeface="Verdana"/>
                <a:cs typeface="Verdana"/>
              </a:rPr>
              <a:t> </a:t>
            </a:r>
            <a:r>
              <a:rPr sz="1500" b="1" u="heavy" spc="0" baseline="-2742" dirty="0">
                <a:solidFill>
                  <a:srgbClr val="009999"/>
                </a:solidFill>
                <a:latin typeface="Verdana"/>
                <a:cs typeface="Verdana"/>
              </a:rPr>
              <a:t>fo</a:t>
            </a:r>
            <a:r>
              <a:rPr sz="1500" b="1" u="heavy" spc="-4" baseline="-2742" dirty="0">
                <a:solidFill>
                  <a:srgbClr val="009999"/>
                </a:solidFill>
                <a:latin typeface="Verdana"/>
                <a:cs typeface="Verdana"/>
              </a:rPr>
              <a:t>r</a:t>
            </a:r>
            <a:r>
              <a:rPr sz="1500" b="1" u="heavy" spc="0" baseline="-2742" dirty="0">
                <a:solidFill>
                  <a:srgbClr val="009999"/>
                </a:solidFill>
                <a:latin typeface="Verdana"/>
                <a:cs typeface="Verdana"/>
              </a:rPr>
              <a:t>m</a:t>
            </a:r>
            <a:r>
              <a:rPr sz="1500" b="1" u="heavy" spc="-4" baseline="-2742" dirty="0">
                <a:solidFill>
                  <a:srgbClr val="009999"/>
                </a:solidFill>
                <a:latin typeface="Verdana"/>
                <a:cs typeface="Verdana"/>
              </a:rPr>
              <a:t>a</a:t>
            </a:r>
            <a:r>
              <a:rPr sz="1500" b="1" u="heavy" spc="4" baseline="-2742" dirty="0">
                <a:solidFill>
                  <a:srgbClr val="009999"/>
                </a:solidFill>
                <a:latin typeface="Verdana"/>
                <a:cs typeface="Verdana"/>
              </a:rPr>
              <a:t>z</a:t>
            </a:r>
            <a:r>
              <a:rPr sz="1500" b="1" u="heavy" spc="-4" baseline="-2742" dirty="0">
                <a:solidFill>
                  <a:srgbClr val="009999"/>
                </a:solidFill>
                <a:latin typeface="Verdana"/>
                <a:cs typeface="Verdana"/>
              </a:rPr>
              <a:t>i</a:t>
            </a:r>
            <a:r>
              <a:rPr sz="1500" b="1" u="heavy" spc="0" baseline="-2742" dirty="0">
                <a:solidFill>
                  <a:srgbClr val="009999"/>
                </a:solidFill>
                <a:latin typeface="Verdana"/>
                <a:cs typeface="Verdana"/>
              </a:rPr>
              <a:t>one</a:t>
            </a:r>
            <a:r>
              <a:rPr sz="1500" b="1" u="heavy" spc="9" baseline="-2742" dirty="0">
                <a:solidFill>
                  <a:srgbClr val="009999"/>
                </a:solidFill>
                <a:latin typeface="Verdana"/>
                <a:cs typeface="Verdana"/>
              </a:rPr>
              <a:t> </a:t>
            </a:r>
            <a:endParaRPr sz="1000">
              <a:latin typeface="Verdana"/>
              <a:cs typeface="Verdana"/>
            </a:endParaRPr>
          </a:p>
        </p:txBody>
      </p:sp>
      <p:sp>
        <p:nvSpPr>
          <p:cNvPr id="18" name="object 18"/>
          <p:cNvSpPr txBox="1"/>
          <p:nvPr/>
        </p:nvSpPr>
        <p:spPr>
          <a:xfrm>
            <a:off x="6362077" y="2121416"/>
            <a:ext cx="2679374" cy="151892"/>
          </a:xfrm>
          <a:prstGeom prst="rect">
            <a:avLst/>
          </a:prstGeom>
        </p:spPr>
        <p:txBody>
          <a:bodyPr wrap="square" lIns="0" tIns="0" rIns="0" bIns="0" rtlCol="0">
            <a:noAutofit/>
          </a:bodyPr>
          <a:lstStyle/>
          <a:p>
            <a:pPr marL="12700">
              <a:lnSpc>
                <a:spcPts val="1135"/>
              </a:lnSpc>
              <a:spcBef>
                <a:spcPts val="56"/>
              </a:spcBef>
            </a:pPr>
            <a:r>
              <a:rPr sz="1000" b="1" u="heavy" spc="-4" dirty="0">
                <a:solidFill>
                  <a:srgbClr val="009999"/>
                </a:solidFill>
                <a:latin typeface="Verdana"/>
                <a:cs typeface="Verdana"/>
              </a:rPr>
              <a:t>a</a:t>
            </a:r>
            <a:r>
              <a:rPr sz="1000" b="1" u="heavy" spc="0" dirty="0">
                <a:solidFill>
                  <a:srgbClr val="009999"/>
                </a:solidFill>
                <a:latin typeface="Verdana"/>
                <a:cs typeface="Verdana"/>
              </a:rPr>
              <a:t>tt</a:t>
            </a:r>
            <a:r>
              <a:rPr sz="1000" b="1" u="heavy" spc="-4" dirty="0">
                <a:solidFill>
                  <a:srgbClr val="009999"/>
                </a:solidFill>
                <a:latin typeface="Verdana"/>
                <a:cs typeface="Verdana"/>
              </a:rPr>
              <a:t>r</a:t>
            </a:r>
            <a:r>
              <a:rPr sz="1000" b="1" u="heavy" spc="0" dirty="0">
                <a:solidFill>
                  <a:srgbClr val="009999"/>
                </a:solidFill>
                <a:latin typeface="Verdana"/>
                <a:cs typeface="Verdana"/>
              </a:rPr>
              <a:t>e</a:t>
            </a:r>
            <a:r>
              <a:rPr sz="1000" b="1" u="heavy" spc="4" dirty="0">
                <a:solidFill>
                  <a:srgbClr val="009999"/>
                </a:solidFill>
                <a:latin typeface="Verdana"/>
                <a:cs typeface="Verdana"/>
              </a:rPr>
              <a:t>zz</a:t>
            </a:r>
            <a:r>
              <a:rPr sz="1000" b="1" u="heavy" spc="-4" dirty="0">
                <a:solidFill>
                  <a:srgbClr val="009999"/>
                </a:solidFill>
                <a:latin typeface="Verdana"/>
                <a:cs typeface="Verdana"/>
              </a:rPr>
              <a:t>a</a:t>
            </a:r>
            <a:r>
              <a:rPr sz="1000" b="1" u="heavy" spc="0" dirty="0">
                <a:solidFill>
                  <a:srgbClr val="009999"/>
                </a:solidFill>
                <a:latin typeface="Verdana"/>
                <a:cs typeface="Verdana"/>
              </a:rPr>
              <a:t>tu</a:t>
            </a:r>
            <a:r>
              <a:rPr sz="1000" b="1" u="heavy" spc="-4" dirty="0">
                <a:solidFill>
                  <a:srgbClr val="009999"/>
                </a:solidFill>
                <a:latin typeface="Verdana"/>
                <a:cs typeface="Verdana"/>
              </a:rPr>
              <a:t>r</a:t>
            </a:r>
            <a:r>
              <a:rPr sz="1000" b="1" u="heavy" spc="0" dirty="0">
                <a:solidFill>
                  <a:srgbClr val="009999"/>
                </a:solidFill>
                <a:latin typeface="Verdana"/>
                <a:cs typeface="Verdana"/>
              </a:rPr>
              <a:t>e</a:t>
            </a:r>
            <a:r>
              <a:rPr sz="1000" b="1" u="heavy" spc="-87" dirty="0">
                <a:solidFill>
                  <a:srgbClr val="009999"/>
                </a:solidFill>
                <a:latin typeface="Verdana"/>
                <a:cs typeface="Verdana"/>
              </a:rPr>
              <a:t> </a:t>
            </a:r>
            <a:r>
              <a:rPr sz="1000" b="1" u="heavy" spc="0" dirty="0">
                <a:solidFill>
                  <a:srgbClr val="009999"/>
                </a:solidFill>
                <a:latin typeface="Verdana"/>
                <a:cs typeface="Verdana"/>
              </a:rPr>
              <a:t>di</a:t>
            </a:r>
            <a:r>
              <a:rPr sz="1000" b="1" u="heavy" spc="-28" dirty="0">
                <a:solidFill>
                  <a:srgbClr val="009999"/>
                </a:solidFill>
                <a:latin typeface="Verdana"/>
                <a:cs typeface="Verdana"/>
              </a:rPr>
              <a:t> </a:t>
            </a:r>
            <a:r>
              <a:rPr sz="1000" b="1" u="heavy" spc="-4" dirty="0">
                <a:solidFill>
                  <a:srgbClr val="009999"/>
                </a:solidFill>
                <a:latin typeface="Verdana"/>
                <a:cs typeface="Verdana"/>
              </a:rPr>
              <a:t>si</a:t>
            </a:r>
            <a:r>
              <a:rPr sz="1000" b="1" u="heavy" spc="0" dirty="0">
                <a:solidFill>
                  <a:srgbClr val="009999"/>
                </a:solidFill>
                <a:latin typeface="Verdana"/>
                <a:cs typeface="Verdana"/>
              </a:rPr>
              <a:t>cu</a:t>
            </a:r>
            <a:r>
              <a:rPr sz="1000" b="1" u="heavy" spc="-4" dirty="0">
                <a:solidFill>
                  <a:srgbClr val="009999"/>
                </a:solidFill>
                <a:latin typeface="Verdana"/>
                <a:cs typeface="Verdana"/>
              </a:rPr>
              <a:t>r</a:t>
            </a:r>
            <a:r>
              <a:rPr sz="1000" b="1" u="heavy" spc="0" dirty="0">
                <a:solidFill>
                  <a:srgbClr val="009999"/>
                </a:solidFill>
                <a:latin typeface="Verdana"/>
                <a:cs typeface="Verdana"/>
              </a:rPr>
              <a:t>e</a:t>
            </a:r>
            <a:r>
              <a:rPr sz="1000" b="1" u="heavy" spc="4" dirty="0">
                <a:solidFill>
                  <a:srgbClr val="009999"/>
                </a:solidFill>
                <a:latin typeface="Verdana"/>
                <a:cs typeface="Verdana"/>
              </a:rPr>
              <a:t>zz</a:t>
            </a:r>
            <a:r>
              <a:rPr sz="1000" b="1" u="heavy" spc="0" dirty="0">
                <a:solidFill>
                  <a:srgbClr val="009999"/>
                </a:solidFill>
                <a:latin typeface="Verdana"/>
                <a:cs typeface="Verdana"/>
              </a:rPr>
              <a:t>a</a:t>
            </a:r>
            <a:r>
              <a:rPr sz="1000" b="1" u="heavy" spc="-70" dirty="0">
                <a:solidFill>
                  <a:srgbClr val="009999"/>
                </a:solidFill>
                <a:latin typeface="Verdana"/>
                <a:cs typeface="Verdana"/>
              </a:rPr>
              <a:t> </a:t>
            </a:r>
            <a:r>
              <a:rPr sz="1000" b="1" u="heavy" spc="-4" dirty="0">
                <a:solidFill>
                  <a:srgbClr val="009999"/>
                </a:solidFill>
                <a:latin typeface="Verdana"/>
                <a:cs typeface="Verdana"/>
              </a:rPr>
              <a:t>a</a:t>
            </a:r>
            <a:r>
              <a:rPr sz="1000" b="1" u="heavy" spc="0" dirty="0">
                <a:solidFill>
                  <a:srgbClr val="009999"/>
                </a:solidFill>
                <a:latin typeface="Verdana"/>
                <a:cs typeface="Verdana"/>
              </a:rPr>
              <a:t>nt</a:t>
            </a:r>
            <a:r>
              <a:rPr sz="1000" b="1" u="heavy" spc="-4" dirty="0">
                <a:solidFill>
                  <a:srgbClr val="009999"/>
                </a:solidFill>
                <a:latin typeface="Verdana"/>
                <a:cs typeface="Verdana"/>
              </a:rPr>
              <a:t>i</a:t>
            </a:r>
            <a:r>
              <a:rPr sz="1000" b="1" u="heavy" spc="0" dirty="0">
                <a:solidFill>
                  <a:srgbClr val="009999"/>
                </a:solidFill>
                <a:latin typeface="Verdana"/>
                <a:cs typeface="Verdana"/>
              </a:rPr>
              <a:t>ncend</a:t>
            </a:r>
            <a:r>
              <a:rPr sz="1000" b="1" u="heavy" spc="-4" dirty="0">
                <a:solidFill>
                  <a:srgbClr val="009999"/>
                </a:solidFill>
                <a:latin typeface="Verdana"/>
                <a:cs typeface="Verdana"/>
              </a:rPr>
              <a:t>i</a:t>
            </a:r>
            <a:r>
              <a:rPr sz="1000" b="1" u="heavy" spc="0" dirty="0">
                <a:solidFill>
                  <a:srgbClr val="009999"/>
                </a:solidFill>
                <a:latin typeface="Verdana"/>
                <a:cs typeface="Verdana"/>
              </a:rPr>
              <a:t>o</a:t>
            </a:r>
            <a:endParaRPr sz="1000">
              <a:latin typeface="Verdana"/>
              <a:cs typeface="Verdana"/>
            </a:endParaRPr>
          </a:p>
        </p:txBody>
      </p:sp>
      <p:sp>
        <p:nvSpPr>
          <p:cNvPr id="17" name="object 17"/>
          <p:cNvSpPr txBox="1"/>
          <p:nvPr/>
        </p:nvSpPr>
        <p:spPr>
          <a:xfrm>
            <a:off x="1680349" y="2266196"/>
            <a:ext cx="1834874" cy="304292"/>
          </a:xfrm>
          <a:prstGeom prst="rect">
            <a:avLst/>
          </a:prstGeom>
        </p:spPr>
        <p:txBody>
          <a:bodyPr wrap="square" lIns="0" tIns="0" rIns="0" bIns="0" rtlCol="0">
            <a:noAutofit/>
          </a:bodyPr>
          <a:lstStyle/>
          <a:p>
            <a:pPr marL="12700">
              <a:lnSpc>
                <a:spcPts val="1135"/>
              </a:lnSpc>
              <a:spcBef>
                <a:spcPts val="56"/>
              </a:spcBef>
            </a:pPr>
            <a:r>
              <a:rPr sz="1000" spc="-4" dirty="0">
                <a:latin typeface="Verdana"/>
                <a:cs typeface="Verdana"/>
              </a:rPr>
              <a:t>co</a:t>
            </a:r>
            <a:r>
              <a:rPr sz="1000" spc="0" dirty="0">
                <a:latin typeface="Verdana"/>
                <a:cs typeface="Verdana"/>
              </a:rPr>
              <a:t>n</a:t>
            </a:r>
            <a:r>
              <a:rPr sz="1000" spc="112" dirty="0">
                <a:latin typeface="Times New Roman"/>
                <a:cs typeface="Times New Roman"/>
              </a:rPr>
              <a:t> </a:t>
            </a:r>
            <a:r>
              <a:rPr sz="1000" spc="14" dirty="0">
                <a:latin typeface="Verdana"/>
                <a:cs typeface="Verdana"/>
              </a:rPr>
              <a:t>l</a:t>
            </a:r>
            <a:r>
              <a:rPr sz="1000" spc="-4" dirty="0">
                <a:latin typeface="Verdana"/>
                <a:cs typeface="Verdana"/>
              </a:rPr>
              <a:t>e</a:t>
            </a:r>
            <a:r>
              <a:rPr sz="1000" spc="4" dirty="0">
                <a:latin typeface="Verdana"/>
                <a:cs typeface="Verdana"/>
              </a:rPr>
              <a:t>z</a:t>
            </a:r>
            <a:r>
              <a:rPr sz="1000" spc="14" dirty="0">
                <a:latin typeface="Verdana"/>
                <a:cs typeface="Verdana"/>
              </a:rPr>
              <a:t>i</a:t>
            </a:r>
            <a:r>
              <a:rPr sz="1000" spc="-4" dirty="0">
                <a:latin typeface="Verdana"/>
                <a:cs typeface="Verdana"/>
              </a:rPr>
              <a:t>o</a:t>
            </a:r>
            <a:r>
              <a:rPr sz="1000" spc="4" dirty="0">
                <a:latin typeface="Verdana"/>
                <a:cs typeface="Verdana"/>
              </a:rPr>
              <a:t>n</a:t>
            </a:r>
            <a:r>
              <a:rPr sz="1000" spc="0" dirty="0">
                <a:latin typeface="Verdana"/>
                <a:cs typeface="Verdana"/>
              </a:rPr>
              <a:t>i</a:t>
            </a:r>
            <a:r>
              <a:rPr sz="1000" spc="68" dirty="0">
                <a:latin typeface="Times New Roman"/>
                <a:cs typeface="Times New Roman"/>
              </a:rPr>
              <a:t> </a:t>
            </a:r>
            <a:r>
              <a:rPr sz="1000" spc="0" dirty="0">
                <a:latin typeface="Verdana"/>
                <a:cs typeface="Verdana"/>
              </a:rPr>
              <a:t>f</a:t>
            </a:r>
            <a:r>
              <a:rPr sz="1000" spc="-4" dirty="0">
                <a:latin typeface="Verdana"/>
                <a:cs typeface="Verdana"/>
              </a:rPr>
              <a:t>ro</a:t>
            </a:r>
            <a:r>
              <a:rPr sz="1000" spc="4" dirty="0">
                <a:latin typeface="Verdana"/>
                <a:cs typeface="Verdana"/>
              </a:rPr>
              <a:t>nt</a:t>
            </a:r>
            <a:r>
              <a:rPr sz="1000" spc="0" dirty="0">
                <a:latin typeface="Verdana"/>
                <a:cs typeface="Verdana"/>
              </a:rPr>
              <a:t>a</a:t>
            </a:r>
            <a:r>
              <a:rPr sz="1000" spc="14" dirty="0">
                <a:latin typeface="Verdana"/>
                <a:cs typeface="Verdana"/>
              </a:rPr>
              <a:t>l</a:t>
            </a:r>
            <a:r>
              <a:rPr sz="1000" spc="0" dirty="0">
                <a:latin typeface="Verdana"/>
                <a:cs typeface="Verdana"/>
              </a:rPr>
              <a:t>i</a:t>
            </a:r>
            <a:r>
              <a:rPr sz="1000" spc="79" dirty="0">
                <a:latin typeface="Times New Roman"/>
                <a:cs typeface="Times New Roman"/>
              </a:rPr>
              <a:t> </a:t>
            </a:r>
            <a:r>
              <a:rPr sz="1000" spc="0" dirty="0">
                <a:latin typeface="Verdana"/>
                <a:cs typeface="Verdana"/>
              </a:rPr>
              <a:t>e</a:t>
            </a:r>
            <a:r>
              <a:rPr sz="1000" spc="99" dirty="0">
                <a:latin typeface="Times New Roman"/>
                <a:cs typeface="Times New Roman"/>
              </a:rPr>
              <a:t> </a:t>
            </a:r>
            <a:r>
              <a:rPr sz="1000" spc="0" dirty="0">
                <a:latin typeface="Verdana"/>
                <a:cs typeface="Verdana"/>
              </a:rPr>
              <a:t>a</a:t>
            </a:r>
            <a:r>
              <a:rPr sz="1000" spc="4" dirty="0">
                <a:latin typeface="Verdana"/>
                <a:cs typeface="Verdana"/>
              </a:rPr>
              <a:t>tt</a:t>
            </a:r>
            <a:r>
              <a:rPr sz="1000" spc="14" dirty="0">
                <a:latin typeface="Verdana"/>
                <a:cs typeface="Verdana"/>
              </a:rPr>
              <a:t>i</a:t>
            </a:r>
            <a:r>
              <a:rPr sz="1000" spc="0" dirty="0">
                <a:latin typeface="Verdana"/>
                <a:cs typeface="Verdana"/>
              </a:rPr>
              <a:t>v</a:t>
            </a:r>
            <a:r>
              <a:rPr sz="1000" spc="14" dirty="0">
                <a:latin typeface="Verdana"/>
                <a:cs typeface="Verdana"/>
              </a:rPr>
              <a:t>i</a:t>
            </a:r>
            <a:r>
              <a:rPr sz="1000" spc="4" dirty="0">
                <a:latin typeface="Verdana"/>
                <a:cs typeface="Verdana"/>
              </a:rPr>
              <a:t>t</a:t>
            </a:r>
            <a:r>
              <a:rPr sz="1000" spc="0" dirty="0">
                <a:latin typeface="Verdana"/>
                <a:cs typeface="Verdana"/>
              </a:rPr>
              <a:t>à</a:t>
            </a:r>
            <a:endParaRPr sz="1000">
              <a:latin typeface="Verdana"/>
              <a:cs typeface="Verdana"/>
            </a:endParaRPr>
          </a:p>
          <a:p>
            <a:pPr marL="12700" marR="18973">
              <a:lnSpc>
                <a:spcPts val="1200"/>
              </a:lnSpc>
              <a:spcBef>
                <a:spcPts val="3"/>
              </a:spcBef>
            </a:pPr>
            <a:r>
              <a:rPr sz="1500" spc="4" baseline="-2742" dirty="0">
                <a:latin typeface="Verdana"/>
                <a:cs typeface="Verdana"/>
              </a:rPr>
              <a:t>p</a:t>
            </a:r>
            <a:r>
              <a:rPr sz="1500" spc="-4" baseline="-2742" dirty="0">
                <a:latin typeface="Verdana"/>
                <a:cs typeface="Verdana"/>
              </a:rPr>
              <a:t>r</a:t>
            </a:r>
            <a:r>
              <a:rPr sz="1500" spc="0" baseline="-2742" dirty="0">
                <a:latin typeface="Verdana"/>
                <a:cs typeface="Verdana"/>
              </a:rPr>
              <a:t>a</a:t>
            </a:r>
            <a:r>
              <a:rPr sz="1500" spc="4" baseline="-2742" dirty="0">
                <a:latin typeface="Verdana"/>
                <a:cs typeface="Verdana"/>
              </a:rPr>
              <a:t>t</a:t>
            </a:r>
            <a:r>
              <a:rPr sz="1500" spc="14" baseline="-2742" dirty="0">
                <a:latin typeface="Verdana"/>
                <a:cs typeface="Verdana"/>
              </a:rPr>
              <a:t>i</a:t>
            </a:r>
            <a:r>
              <a:rPr sz="1500" spc="-4" baseline="-2742" dirty="0">
                <a:latin typeface="Verdana"/>
                <a:cs typeface="Verdana"/>
              </a:rPr>
              <a:t>c</a:t>
            </a:r>
            <a:r>
              <a:rPr sz="1500" spc="4" baseline="-2742" dirty="0">
                <a:latin typeface="Verdana"/>
                <a:cs typeface="Verdana"/>
              </a:rPr>
              <a:t>h</a:t>
            </a:r>
            <a:r>
              <a:rPr sz="1500" spc="0" baseline="-2742" dirty="0">
                <a:latin typeface="Verdana"/>
                <a:cs typeface="Verdana"/>
              </a:rPr>
              <a:t>e</a:t>
            </a:r>
            <a:endParaRPr sz="1000">
              <a:latin typeface="Verdana"/>
              <a:cs typeface="Verdana"/>
            </a:endParaRPr>
          </a:p>
        </p:txBody>
      </p:sp>
      <p:sp>
        <p:nvSpPr>
          <p:cNvPr id="16" name="object 16"/>
          <p:cNvSpPr txBox="1"/>
          <p:nvPr/>
        </p:nvSpPr>
        <p:spPr>
          <a:xfrm>
            <a:off x="6362077" y="2273816"/>
            <a:ext cx="3216872" cy="456692"/>
          </a:xfrm>
          <a:prstGeom prst="rect">
            <a:avLst/>
          </a:prstGeom>
        </p:spPr>
        <p:txBody>
          <a:bodyPr wrap="square" lIns="0" tIns="0" rIns="0" bIns="0" rtlCol="0">
            <a:noAutofit/>
          </a:bodyPr>
          <a:lstStyle/>
          <a:p>
            <a:pPr marL="12700">
              <a:lnSpc>
                <a:spcPts val="1135"/>
              </a:lnSpc>
              <a:spcBef>
                <a:spcPts val="56"/>
              </a:spcBef>
            </a:pPr>
            <a:r>
              <a:rPr sz="1000" spc="4" dirty="0">
                <a:latin typeface="Verdana"/>
                <a:cs typeface="Verdana"/>
              </a:rPr>
              <a:t>(</a:t>
            </a:r>
            <a:r>
              <a:rPr sz="1000" spc="-4" dirty="0">
                <a:latin typeface="Verdana"/>
                <a:cs typeface="Verdana"/>
              </a:rPr>
              <a:t>es</a:t>
            </a:r>
            <a:r>
              <a:rPr sz="1000" spc="4" dirty="0">
                <a:latin typeface="Verdana"/>
                <a:cs typeface="Verdana"/>
              </a:rPr>
              <a:t>t</a:t>
            </a:r>
            <a:r>
              <a:rPr sz="1000" spc="14" dirty="0">
                <a:latin typeface="Verdana"/>
                <a:cs typeface="Verdana"/>
              </a:rPr>
              <a:t>i</a:t>
            </a:r>
            <a:r>
              <a:rPr sz="1000" spc="4" dirty="0">
                <a:latin typeface="Verdana"/>
                <a:cs typeface="Verdana"/>
              </a:rPr>
              <a:t>nt</a:t>
            </a:r>
            <a:r>
              <a:rPr sz="1000" spc="-4" dirty="0">
                <a:latin typeface="Verdana"/>
                <a:cs typeface="Verdana"/>
              </a:rPr>
              <a:t>or</a:t>
            </a:r>
            <a:r>
              <a:rPr sz="1000" spc="14" dirty="0">
                <a:latin typeface="Verdana"/>
                <a:cs typeface="Verdana"/>
              </a:rPr>
              <a:t>i</a:t>
            </a:r>
            <a:r>
              <a:rPr sz="1000" spc="0" dirty="0">
                <a:latin typeface="Verdana"/>
                <a:cs typeface="Verdana"/>
              </a:rPr>
              <a:t>,</a:t>
            </a:r>
            <a:r>
              <a:rPr sz="1000" spc="70" dirty="0">
                <a:latin typeface="Times New Roman"/>
                <a:cs typeface="Times New Roman"/>
              </a:rPr>
              <a:t> </a:t>
            </a:r>
            <a:r>
              <a:rPr sz="1000" spc="14" dirty="0">
                <a:latin typeface="Verdana"/>
                <a:cs typeface="Verdana"/>
              </a:rPr>
              <a:t>i</a:t>
            </a:r>
            <a:r>
              <a:rPr sz="1000" spc="4" dirty="0">
                <a:latin typeface="Verdana"/>
                <a:cs typeface="Verdana"/>
              </a:rPr>
              <a:t>d</a:t>
            </a:r>
            <a:r>
              <a:rPr sz="1000" spc="-4" dirty="0">
                <a:latin typeface="Verdana"/>
                <a:cs typeface="Verdana"/>
              </a:rPr>
              <a:t>r</a:t>
            </a:r>
            <a:r>
              <a:rPr sz="1000" spc="0" dirty="0">
                <a:latin typeface="Verdana"/>
                <a:cs typeface="Verdana"/>
              </a:rPr>
              <a:t>a</a:t>
            </a:r>
            <a:r>
              <a:rPr sz="1000" spc="4" dirty="0">
                <a:latin typeface="Verdana"/>
                <a:cs typeface="Verdana"/>
              </a:rPr>
              <a:t>nt</a:t>
            </a:r>
            <a:r>
              <a:rPr sz="1000" spc="14" dirty="0">
                <a:latin typeface="Verdana"/>
                <a:cs typeface="Verdana"/>
              </a:rPr>
              <a:t>i</a:t>
            </a:r>
            <a:r>
              <a:rPr sz="1000" spc="0" dirty="0">
                <a:latin typeface="Verdana"/>
                <a:cs typeface="Verdana"/>
              </a:rPr>
              <a:t>,</a:t>
            </a:r>
            <a:r>
              <a:rPr sz="1000" spc="49" dirty="0">
                <a:latin typeface="Times New Roman"/>
                <a:cs typeface="Times New Roman"/>
              </a:rPr>
              <a:t> </a:t>
            </a:r>
            <a:r>
              <a:rPr sz="1000" spc="4" dirty="0">
                <a:latin typeface="Verdana"/>
                <a:cs typeface="Verdana"/>
              </a:rPr>
              <a:t>n</a:t>
            </a:r>
            <a:r>
              <a:rPr sz="1000" spc="0" dirty="0">
                <a:latin typeface="Verdana"/>
                <a:cs typeface="Verdana"/>
              </a:rPr>
              <a:t>a</a:t>
            </a:r>
            <a:r>
              <a:rPr sz="1000" spc="-4" dirty="0">
                <a:latin typeface="Verdana"/>
                <a:cs typeface="Verdana"/>
              </a:rPr>
              <a:t>s</a:t>
            </a:r>
            <a:r>
              <a:rPr sz="1000" spc="4" dirty="0">
                <a:latin typeface="Verdana"/>
                <a:cs typeface="Verdana"/>
              </a:rPr>
              <a:t>p</a:t>
            </a:r>
            <a:r>
              <a:rPr sz="1000" spc="14" dirty="0">
                <a:latin typeface="Verdana"/>
                <a:cs typeface="Verdana"/>
              </a:rPr>
              <a:t>i</a:t>
            </a:r>
            <a:r>
              <a:rPr sz="1000" spc="0" dirty="0">
                <a:latin typeface="Verdana"/>
                <a:cs typeface="Verdana"/>
              </a:rPr>
              <a:t>,</a:t>
            </a:r>
            <a:r>
              <a:rPr sz="1000" spc="64" dirty="0">
                <a:latin typeface="Times New Roman"/>
                <a:cs typeface="Times New Roman"/>
              </a:rPr>
              <a:t> </a:t>
            </a:r>
            <a:r>
              <a:rPr sz="1000" spc="4" dirty="0">
                <a:latin typeface="Verdana"/>
                <a:cs typeface="Verdana"/>
              </a:rPr>
              <a:t>u</a:t>
            </a:r>
            <a:r>
              <a:rPr sz="1000" spc="-4" dirty="0">
                <a:latin typeface="Verdana"/>
                <a:cs typeface="Verdana"/>
              </a:rPr>
              <a:t>sc</a:t>
            </a:r>
            <a:r>
              <a:rPr sz="1000" spc="14" dirty="0">
                <a:latin typeface="Verdana"/>
                <a:cs typeface="Verdana"/>
              </a:rPr>
              <a:t>i</a:t>
            </a:r>
            <a:r>
              <a:rPr sz="1000" spc="4" dirty="0">
                <a:latin typeface="Verdana"/>
                <a:cs typeface="Verdana"/>
              </a:rPr>
              <a:t>t</a:t>
            </a:r>
            <a:r>
              <a:rPr sz="1000" spc="0" dirty="0">
                <a:latin typeface="Verdana"/>
                <a:cs typeface="Verdana"/>
              </a:rPr>
              <a:t>e</a:t>
            </a:r>
            <a:r>
              <a:rPr sz="1000" spc="85" dirty="0">
                <a:latin typeface="Times New Roman"/>
                <a:cs typeface="Times New Roman"/>
              </a:rPr>
              <a:t> </a:t>
            </a:r>
            <a:r>
              <a:rPr sz="1000" spc="4" dirty="0">
                <a:latin typeface="Verdana"/>
                <a:cs typeface="Verdana"/>
              </a:rPr>
              <a:t>d</a:t>
            </a:r>
            <a:r>
              <a:rPr sz="1000" spc="0" dirty="0">
                <a:latin typeface="Verdana"/>
                <a:cs typeface="Verdana"/>
              </a:rPr>
              <a:t>i</a:t>
            </a:r>
            <a:r>
              <a:rPr sz="1000" spc="91" dirty="0">
                <a:latin typeface="Times New Roman"/>
                <a:cs typeface="Times New Roman"/>
              </a:rPr>
              <a:t> </a:t>
            </a:r>
            <a:r>
              <a:rPr sz="1000" spc="-4" dirty="0">
                <a:latin typeface="Verdana"/>
                <a:cs typeface="Verdana"/>
              </a:rPr>
              <a:t>s</a:t>
            </a:r>
            <a:r>
              <a:rPr sz="1000" spc="14" dirty="0">
                <a:latin typeface="Verdana"/>
                <a:cs typeface="Verdana"/>
              </a:rPr>
              <a:t>i</a:t>
            </a:r>
            <a:r>
              <a:rPr sz="1000" spc="-4" dirty="0">
                <a:latin typeface="Verdana"/>
                <a:cs typeface="Verdana"/>
              </a:rPr>
              <a:t>c</a:t>
            </a:r>
            <a:r>
              <a:rPr sz="1000" spc="4" dirty="0">
                <a:latin typeface="Verdana"/>
                <a:cs typeface="Verdana"/>
              </a:rPr>
              <a:t>u</a:t>
            </a:r>
            <a:r>
              <a:rPr sz="1000" spc="-4" dirty="0">
                <a:latin typeface="Verdana"/>
                <a:cs typeface="Verdana"/>
              </a:rPr>
              <a:t>re</a:t>
            </a:r>
            <a:r>
              <a:rPr sz="1000" spc="4" dirty="0">
                <a:latin typeface="Verdana"/>
                <a:cs typeface="Verdana"/>
              </a:rPr>
              <a:t>zz</a:t>
            </a:r>
            <a:r>
              <a:rPr sz="1000" spc="0" dirty="0">
                <a:latin typeface="Verdana"/>
                <a:cs typeface="Verdana"/>
              </a:rPr>
              <a:t>a,</a:t>
            </a:r>
            <a:r>
              <a:rPr sz="1000" spc="70" dirty="0">
                <a:latin typeface="Times New Roman"/>
                <a:cs typeface="Times New Roman"/>
              </a:rPr>
              <a:t> </a:t>
            </a:r>
            <a:r>
              <a:rPr sz="1000" spc="-4" dirty="0">
                <a:latin typeface="Verdana"/>
                <a:cs typeface="Verdana"/>
              </a:rPr>
              <a:t>ecc</a:t>
            </a:r>
            <a:r>
              <a:rPr sz="1000" spc="0" dirty="0">
                <a:latin typeface="Verdana"/>
                <a:cs typeface="Verdana"/>
              </a:rPr>
              <a:t>.)</a:t>
            </a:r>
            <a:endParaRPr sz="1000">
              <a:latin typeface="Verdana"/>
              <a:cs typeface="Verdana"/>
            </a:endParaRPr>
          </a:p>
          <a:p>
            <a:pPr marL="12700" marR="630153">
              <a:lnSpc>
                <a:spcPts val="1200"/>
              </a:lnSpc>
              <a:spcBef>
                <a:spcPts val="33"/>
              </a:spcBef>
            </a:pPr>
            <a:r>
              <a:rPr sz="1000" spc="0" dirty="0">
                <a:latin typeface="Verdana"/>
                <a:cs typeface="Verdana"/>
              </a:rPr>
              <a:t>e</a:t>
            </a:r>
            <a:r>
              <a:rPr sz="1000" spc="99" dirty="0">
                <a:latin typeface="Times New Roman"/>
                <a:cs typeface="Times New Roman"/>
              </a:rPr>
              <a:t> </a:t>
            </a:r>
            <a:r>
              <a:rPr sz="1000" spc="-4" dirty="0">
                <a:latin typeface="Verdana"/>
                <a:cs typeface="Verdana"/>
              </a:rPr>
              <a:t>r</a:t>
            </a:r>
            <a:r>
              <a:rPr sz="1000" spc="14" dirty="0">
                <a:latin typeface="Verdana"/>
                <a:cs typeface="Verdana"/>
              </a:rPr>
              <a:t>i</a:t>
            </a:r>
            <a:r>
              <a:rPr sz="1000" spc="4" dirty="0">
                <a:latin typeface="Verdana"/>
                <a:cs typeface="Verdana"/>
              </a:rPr>
              <a:t>p</a:t>
            </a:r>
            <a:r>
              <a:rPr sz="1000" spc="-4" dirty="0">
                <a:latin typeface="Verdana"/>
                <a:cs typeface="Verdana"/>
              </a:rPr>
              <a:t>or</a:t>
            </a:r>
            <a:r>
              <a:rPr sz="1000" spc="4" dirty="0">
                <a:latin typeface="Verdana"/>
                <a:cs typeface="Verdana"/>
              </a:rPr>
              <a:t>t</a:t>
            </a:r>
            <a:r>
              <a:rPr sz="1000" spc="0" dirty="0">
                <a:latin typeface="Verdana"/>
                <a:cs typeface="Verdana"/>
              </a:rPr>
              <a:t>a</a:t>
            </a:r>
            <a:r>
              <a:rPr sz="1000" spc="-4" dirty="0">
                <a:latin typeface="Verdana"/>
                <a:cs typeface="Verdana"/>
              </a:rPr>
              <a:t>r</a:t>
            </a:r>
            <a:r>
              <a:rPr sz="1000" spc="0" dirty="0">
                <a:latin typeface="Verdana"/>
                <a:cs typeface="Verdana"/>
              </a:rPr>
              <a:t>e</a:t>
            </a:r>
            <a:r>
              <a:rPr sz="1000" spc="86" dirty="0">
                <a:latin typeface="Times New Roman"/>
                <a:cs typeface="Times New Roman"/>
              </a:rPr>
              <a:t> </a:t>
            </a:r>
            <a:r>
              <a:rPr sz="1000" spc="0" dirty="0">
                <a:latin typeface="Verdana"/>
                <a:cs typeface="Verdana"/>
              </a:rPr>
              <a:t>i</a:t>
            </a:r>
            <a:r>
              <a:rPr sz="1000" spc="97" dirty="0">
                <a:latin typeface="Times New Roman"/>
                <a:cs typeface="Times New Roman"/>
              </a:rPr>
              <a:t> </a:t>
            </a:r>
            <a:r>
              <a:rPr sz="1000" spc="-4" dirty="0">
                <a:latin typeface="Verdana"/>
                <a:cs typeface="Verdana"/>
              </a:rPr>
              <a:t>r</a:t>
            </a:r>
            <a:r>
              <a:rPr sz="1000" spc="14" dirty="0">
                <a:latin typeface="Verdana"/>
                <a:cs typeface="Verdana"/>
              </a:rPr>
              <a:t>i</a:t>
            </a:r>
            <a:r>
              <a:rPr sz="1000" spc="-4" dirty="0">
                <a:latin typeface="Verdana"/>
                <a:cs typeface="Verdana"/>
              </a:rPr>
              <a:t>s</a:t>
            </a:r>
            <a:r>
              <a:rPr sz="1000" spc="4" dirty="0">
                <a:latin typeface="Verdana"/>
                <a:cs typeface="Verdana"/>
              </a:rPr>
              <a:t>u</a:t>
            </a:r>
            <a:r>
              <a:rPr sz="1000" spc="14" dirty="0">
                <a:latin typeface="Verdana"/>
                <a:cs typeface="Verdana"/>
              </a:rPr>
              <a:t>l</a:t>
            </a:r>
            <a:r>
              <a:rPr sz="1000" spc="4" dirty="0">
                <a:latin typeface="Verdana"/>
                <a:cs typeface="Verdana"/>
              </a:rPr>
              <a:t>t</a:t>
            </a:r>
            <a:r>
              <a:rPr sz="1000" spc="0" dirty="0">
                <a:latin typeface="Verdana"/>
                <a:cs typeface="Verdana"/>
              </a:rPr>
              <a:t>a</a:t>
            </a:r>
            <a:r>
              <a:rPr sz="1000" spc="4" dirty="0">
                <a:latin typeface="Verdana"/>
                <a:cs typeface="Verdana"/>
              </a:rPr>
              <a:t>t</a:t>
            </a:r>
            <a:r>
              <a:rPr sz="1000" spc="0" dirty="0">
                <a:latin typeface="Verdana"/>
                <a:cs typeface="Verdana"/>
              </a:rPr>
              <a:t>i</a:t>
            </a:r>
            <a:r>
              <a:rPr sz="1000" spc="62" dirty="0">
                <a:latin typeface="Times New Roman"/>
                <a:cs typeface="Times New Roman"/>
              </a:rPr>
              <a:t> </a:t>
            </a:r>
            <a:r>
              <a:rPr sz="1000" spc="-4" dirty="0">
                <a:latin typeface="Verdana"/>
                <a:cs typeface="Verdana"/>
              </a:rPr>
              <a:t>s</a:t>
            </a:r>
            <a:r>
              <a:rPr sz="1000" spc="4" dirty="0">
                <a:latin typeface="Verdana"/>
                <a:cs typeface="Verdana"/>
              </a:rPr>
              <a:t>u</a:t>
            </a:r>
            <a:r>
              <a:rPr sz="1000" spc="0" dirty="0">
                <a:latin typeface="Verdana"/>
                <a:cs typeface="Verdana"/>
              </a:rPr>
              <a:t>i</a:t>
            </a:r>
            <a:r>
              <a:rPr sz="1000" spc="100" dirty="0">
                <a:latin typeface="Times New Roman"/>
                <a:cs typeface="Times New Roman"/>
              </a:rPr>
              <a:t> </a:t>
            </a:r>
            <a:r>
              <a:rPr sz="1000" spc="-4" dirty="0">
                <a:latin typeface="Verdana"/>
                <a:cs typeface="Verdana"/>
              </a:rPr>
              <a:t>re</a:t>
            </a:r>
            <a:r>
              <a:rPr sz="1000" spc="4" dirty="0">
                <a:latin typeface="Verdana"/>
                <a:cs typeface="Verdana"/>
              </a:rPr>
              <a:t>g</a:t>
            </a:r>
            <a:r>
              <a:rPr sz="1000" spc="14" dirty="0">
                <a:latin typeface="Verdana"/>
                <a:cs typeface="Verdana"/>
              </a:rPr>
              <a:t>i</a:t>
            </a:r>
            <a:r>
              <a:rPr sz="1000" spc="-4" dirty="0">
                <a:latin typeface="Verdana"/>
                <a:cs typeface="Verdana"/>
              </a:rPr>
              <a:t>s</a:t>
            </a:r>
            <a:r>
              <a:rPr sz="1000" spc="4" dirty="0">
                <a:latin typeface="Verdana"/>
                <a:cs typeface="Verdana"/>
              </a:rPr>
              <a:t>t</a:t>
            </a:r>
            <a:r>
              <a:rPr sz="1000" spc="-4" dirty="0">
                <a:latin typeface="Verdana"/>
                <a:cs typeface="Verdana"/>
              </a:rPr>
              <a:t>r</a:t>
            </a:r>
            <a:r>
              <a:rPr sz="1000" spc="0" dirty="0">
                <a:latin typeface="Verdana"/>
                <a:cs typeface="Verdana"/>
              </a:rPr>
              <a:t>i</a:t>
            </a:r>
            <a:r>
              <a:rPr sz="1000" spc="89" dirty="0">
                <a:latin typeface="Times New Roman"/>
                <a:cs typeface="Times New Roman"/>
              </a:rPr>
              <a:t> </a:t>
            </a:r>
            <a:r>
              <a:rPr sz="1000" spc="0" dirty="0">
                <a:latin typeface="Verdana"/>
                <a:cs typeface="Verdana"/>
              </a:rPr>
              <a:t>a</a:t>
            </a:r>
            <a:r>
              <a:rPr sz="1000" spc="4" dirty="0">
                <a:latin typeface="Verdana"/>
                <a:cs typeface="Verdana"/>
              </a:rPr>
              <a:t>pp</a:t>
            </a:r>
            <a:r>
              <a:rPr sz="1000" spc="-4" dirty="0">
                <a:latin typeface="Verdana"/>
                <a:cs typeface="Verdana"/>
              </a:rPr>
              <a:t>os</a:t>
            </a:r>
            <a:r>
              <a:rPr sz="1000" spc="14" dirty="0">
                <a:latin typeface="Verdana"/>
                <a:cs typeface="Verdana"/>
              </a:rPr>
              <a:t>i</a:t>
            </a:r>
            <a:r>
              <a:rPr sz="1000" spc="4" dirty="0">
                <a:latin typeface="Verdana"/>
                <a:cs typeface="Verdana"/>
              </a:rPr>
              <a:t>t</a:t>
            </a:r>
            <a:r>
              <a:rPr sz="1000" spc="0" dirty="0">
                <a:latin typeface="Verdana"/>
                <a:cs typeface="Verdana"/>
              </a:rPr>
              <a:t>i</a:t>
            </a:r>
            <a:r>
              <a:rPr sz="1000" spc="0" dirty="0">
                <a:latin typeface="Times New Roman"/>
                <a:cs typeface="Times New Roman"/>
              </a:rPr>
              <a:t> </a:t>
            </a:r>
            <a:r>
              <a:rPr sz="1000" spc="4" dirty="0">
                <a:latin typeface="Verdana"/>
                <a:cs typeface="Verdana"/>
              </a:rPr>
              <a:t>d</a:t>
            </a:r>
            <a:r>
              <a:rPr sz="1000" spc="-4" dirty="0">
                <a:latin typeface="Verdana"/>
                <a:cs typeface="Verdana"/>
              </a:rPr>
              <a:t>e</a:t>
            </a:r>
            <a:r>
              <a:rPr sz="1000" spc="4" dirty="0">
                <a:latin typeface="Verdana"/>
                <a:cs typeface="Verdana"/>
              </a:rPr>
              <a:t>p</a:t>
            </a:r>
            <a:r>
              <a:rPr sz="1000" spc="-4" dirty="0">
                <a:latin typeface="Verdana"/>
                <a:cs typeface="Verdana"/>
              </a:rPr>
              <a:t>os</a:t>
            </a:r>
            <a:r>
              <a:rPr sz="1000" spc="14" dirty="0">
                <a:latin typeface="Verdana"/>
                <a:cs typeface="Verdana"/>
              </a:rPr>
              <a:t>i</a:t>
            </a:r>
            <a:r>
              <a:rPr sz="1000" spc="4" dirty="0">
                <a:latin typeface="Verdana"/>
                <a:cs typeface="Verdana"/>
              </a:rPr>
              <a:t>t</a:t>
            </a:r>
            <a:r>
              <a:rPr sz="1000" spc="0" dirty="0">
                <a:latin typeface="Verdana"/>
                <a:cs typeface="Verdana"/>
              </a:rPr>
              <a:t>a</a:t>
            </a:r>
            <a:r>
              <a:rPr sz="1000" spc="4" dirty="0">
                <a:latin typeface="Verdana"/>
                <a:cs typeface="Verdana"/>
              </a:rPr>
              <a:t>t</a:t>
            </a:r>
            <a:r>
              <a:rPr sz="1000" spc="0" dirty="0">
                <a:latin typeface="Verdana"/>
                <a:cs typeface="Verdana"/>
              </a:rPr>
              <a:t>i</a:t>
            </a:r>
            <a:r>
              <a:rPr sz="1000" spc="85" dirty="0">
                <a:latin typeface="Times New Roman"/>
                <a:cs typeface="Times New Roman"/>
              </a:rPr>
              <a:t> </a:t>
            </a:r>
            <a:r>
              <a:rPr sz="1000" spc="0" dirty="0">
                <a:latin typeface="Verdana"/>
                <a:cs typeface="Verdana"/>
              </a:rPr>
              <a:t>a</a:t>
            </a:r>
            <a:r>
              <a:rPr sz="1000" spc="93" dirty="0">
                <a:latin typeface="Times New Roman"/>
                <a:cs typeface="Times New Roman"/>
              </a:rPr>
              <a:t> </a:t>
            </a:r>
            <a:r>
              <a:rPr sz="1000" spc="-4" dirty="0">
                <a:latin typeface="Verdana"/>
                <a:cs typeface="Verdana"/>
              </a:rPr>
              <a:t>sc</a:t>
            </a:r>
            <a:r>
              <a:rPr sz="1000" spc="4" dirty="0">
                <a:latin typeface="Verdana"/>
                <a:cs typeface="Verdana"/>
              </a:rPr>
              <a:t>u</a:t>
            </a:r>
            <a:r>
              <a:rPr sz="1000" spc="-4" dirty="0">
                <a:latin typeface="Verdana"/>
                <a:cs typeface="Verdana"/>
              </a:rPr>
              <a:t>o</a:t>
            </a:r>
            <a:r>
              <a:rPr sz="1000" spc="14" dirty="0">
                <a:latin typeface="Verdana"/>
                <a:cs typeface="Verdana"/>
              </a:rPr>
              <a:t>l</a:t>
            </a:r>
            <a:r>
              <a:rPr sz="1000" spc="0" dirty="0">
                <a:latin typeface="Verdana"/>
                <a:cs typeface="Verdana"/>
              </a:rPr>
              <a:t>a</a:t>
            </a:r>
            <a:endParaRPr sz="1000">
              <a:latin typeface="Verdana"/>
              <a:cs typeface="Verdana"/>
            </a:endParaRPr>
          </a:p>
        </p:txBody>
      </p:sp>
      <p:sp>
        <p:nvSpPr>
          <p:cNvPr id="15" name="object 15"/>
          <p:cNvSpPr txBox="1"/>
          <p:nvPr/>
        </p:nvSpPr>
        <p:spPr>
          <a:xfrm>
            <a:off x="7369441" y="3401576"/>
            <a:ext cx="2036947" cy="304292"/>
          </a:xfrm>
          <a:prstGeom prst="rect">
            <a:avLst/>
          </a:prstGeom>
        </p:spPr>
        <p:txBody>
          <a:bodyPr wrap="square" lIns="0" tIns="0" rIns="0" bIns="0" rtlCol="0">
            <a:noAutofit/>
          </a:bodyPr>
          <a:lstStyle/>
          <a:p>
            <a:pPr marL="12700">
              <a:lnSpc>
                <a:spcPts val="1135"/>
              </a:lnSpc>
              <a:spcBef>
                <a:spcPts val="56"/>
              </a:spcBef>
            </a:pPr>
            <a:r>
              <a:rPr sz="1000" spc="0" dirty="0">
                <a:latin typeface="Verdana"/>
                <a:cs typeface="Verdana"/>
              </a:rPr>
              <a:t>D</a:t>
            </a:r>
            <a:r>
              <a:rPr sz="1000" spc="-4" dirty="0">
                <a:latin typeface="Verdana"/>
                <a:cs typeface="Verdana"/>
              </a:rPr>
              <a:t>e</a:t>
            </a:r>
            <a:r>
              <a:rPr sz="1000" spc="0" dirty="0">
                <a:latin typeface="Verdana"/>
                <a:cs typeface="Verdana"/>
              </a:rPr>
              <a:t>v</a:t>
            </a:r>
            <a:r>
              <a:rPr sz="1000" spc="-4" dirty="0">
                <a:latin typeface="Verdana"/>
                <a:cs typeface="Verdana"/>
              </a:rPr>
              <a:t>o</a:t>
            </a:r>
            <a:r>
              <a:rPr sz="1000" spc="4" dirty="0">
                <a:latin typeface="Verdana"/>
                <a:cs typeface="Verdana"/>
              </a:rPr>
              <a:t>n</a:t>
            </a:r>
            <a:r>
              <a:rPr sz="1000" spc="0" dirty="0">
                <a:latin typeface="Verdana"/>
                <a:cs typeface="Verdana"/>
              </a:rPr>
              <a:t>o</a:t>
            </a:r>
            <a:r>
              <a:rPr sz="1000" spc="101" dirty="0">
                <a:latin typeface="Times New Roman"/>
                <a:cs typeface="Times New Roman"/>
              </a:rPr>
              <a:t> </a:t>
            </a:r>
            <a:r>
              <a:rPr sz="1000" spc="-4" dirty="0">
                <a:latin typeface="Verdana"/>
                <a:cs typeface="Verdana"/>
              </a:rPr>
              <a:t>co</a:t>
            </a:r>
            <a:r>
              <a:rPr sz="1000" spc="4" dirty="0">
                <a:latin typeface="Verdana"/>
                <a:cs typeface="Verdana"/>
              </a:rPr>
              <a:t>nt</a:t>
            </a:r>
            <a:r>
              <a:rPr sz="1000" spc="-4" dirty="0">
                <a:latin typeface="Verdana"/>
                <a:cs typeface="Verdana"/>
              </a:rPr>
              <a:t>ro</a:t>
            </a:r>
            <a:r>
              <a:rPr sz="1000" spc="14" dirty="0">
                <a:latin typeface="Verdana"/>
                <a:cs typeface="Verdana"/>
              </a:rPr>
              <a:t>ll</a:t>
            </a:r>
            <a:r>
              <a:rPr sz="1000" spc="0" dirty="0">
                <a:latin typeface="Verdana"/>
                <a:cs typeface="Verdana"/>
              </a:rPr>
              <a:t>a</a:t>
            </a:r>
            <a:r>
              <a:rPr sz="1000" spc="-4" dirty="0">
                <a:latin typeface="Verdana"/>
                <a:cs typeface="Verdana"/>
              </a:rPr>
              <a:t>r</a:t>
            </a:r>
            <a:r>
              <a:rPr sz="1000" spc="0" dirty="0">
                <a:latin typeface="Verdana"/>
                <a:cs typeface="Verdana"/>
              </a:rPr>
              <a:t>e</a:t>
            </a:r>
            <a:r>
              <a:rPr sz="1000" spc="76" dirty="0">
                <a:latin typeface="Times New Roman"/>
                <a:cs typeface="Times New Roman"/>
              </a:rPr>
              <a:t> </a:t>
            </a:r>
            <a:r>
              <a:rPr sz="1000" spc="-4" dirty="0">
                <a:latin typeface="Verdana"/>
                <a:cs typeface="Verdana"/>
              </a:rPr>
              <a:t>c</a:t>
            </a:r>
            <a:r>
              <a:rPr sz="1000" spc="4" dirty="0">
                <a:latin typeface="Verdana"/>
                <a:cs typeface="Verdana"/>
              </a:rPr>
              <a:t>h</a:t>
            </a:r>
            <a:r>
              <a:rPr sz="1000" spc="0" dirty="0">
                <a:latin typeface="Verdana"/>
                <a:cs typeface="Verdana"/>
              </a:rPr>
              <a:t>e</a:t>
            </a:r>
            <a:r>
              <a:rPr sz="1000" spc="97" dirty="0">
                <a:latin typeface="Times New Roman"/>
                <a:cs typeface="Times New Roman"/>
              </a:rPr>
              <a:t> </a:t>
            </a:r>
            <a:r>
              <a:rPr sz="1000" spc="4" dirty="0">
                <a:latin typeface="Verdana"/>
                <a:cs typeface="Verdana"/>
              </a:rPr>
              <a:t>tutt</a:t>
            </a:r>
            <a:r>
              <a:rPr sz="1000" spc="0" dirty="0">
                <a:latin typeface="Verdana"/>
                <a:cs typeface="Verdana"/>
              </a:rPr>
              <a:t>e</a:t>
            </a:r>
            <a:r>
              <a:rPr sz="1000" spc="90" dirty="0">
                <a:latin typeface="Times New Roman"/>
                <a:cs typeface="Times New Roman"/>
              </a:rPr>
              <a:t> </a:t>
            </a:r>
            <a:r>
              <a:rPr sz="1000" spc="14" dirty="0">
                <a:latin typeface="Verdana"/>
                <a:cs typeface="Verdana"/>
              </a:rPr>
              <a:t>l</a:t>
            </a:r>
            <a:r>
              <a:rPr sz="1000" spc="0" dirty="0">
                <a:latin typeface="Verdana"/>
                <a:cs typeface="Verdana"/>
              </a:rPr>
              <a:t>e</a:t>
            </a:r>
            <a:endParaRPr sz="1000">
              <a:latin typeface="Verdana"/>
              <a:cs typeface="Verdana"/>
            </a:endParaRPr>
          </a:p>
          <a:p>
            <a:pPr marL="12700" marR="18973">
              <a:lnSpc>
                <a:spcPts val="1200"/>
              </a:lnSpc>
              <a:spcBef>
                <a:spcPts val="3"/>
              </a:spcBef>
            </a:pPr>
            <a:r>
              <a:rPr sz="1500" b="1" u="heavy" spc="0" baseline="-2742" dirty="0">
                <a:solidFill>
                  <a:srgbClr val="009999"/>
                </a:solidFill>
                <a:latin typeface="Verdana"/>
                <a:cs typeface="Verdana"/>
              </a:rPr>
              <a:t>f</a:t>
            </a:r>
            <a:r>
              <a:rPr sz="1500" b="1" u="heavy" spc="-4" baseline="-2742" dirty="0">
                <a:solidFill>
                  <a:srgbClr val="009999"/>
                </a:solidFill>
                <a:latin typeface="Verdana"/>
                <a:cs typeface="Verdana"/>
              </a:rPr>
              <a:t>ia</a:t>
            </a:r>
            <a:r>
              <a:rPr sz="1500" b="1" u="heavy" spc="0" baseline="-2742" dirty="0">
                <a:solidFill>
                  <a:srgbClr val="009999"/>
                </a:solidFill>
                <a:latin typeface="Verdana"/>
                <a:cs typeface="Verdana"/>
              </a:rPr>
              <a:t>mme</a:t>
            </a:r>
            <a:r>
              <a:rPr sz="1500" b="1" u="heavy" spc="-45" baseline="-2742" dirty="0">
                <a:solidFill>
                  <a:srgbClr val="009999"/>
                </a:solidFill>
                <a:latin typeface="Verdana"/>
                <a:cs typeface="Verdana"/>
              </a:rPr>
              <a:t> </a:t>
            </a:r>
            <a:r>
              <a:rPr sz="1500" b="1" u="heavy" spc="-4" baseline="-2742" dirty="0">
                <a:solidFill>
                  <a:srgbClr val="009999"/>
                </a:solidFill>
                <a:latin typeface="Verdana"/>
                <a:cs typeface="Verdana"/>
              </a:rPr>
              <a:t>li</a:t>
            </a:r>
            <a:r>
              <a:rPr sz="1500" b="1" u="heavy" spc="0" baseline="-2742" dirty="0">
                <a:solidFill>
                  <a:srgbClr val="009999"/>
                </a:solidFill>
                <a:latin typeface="Verdana"/>
                <a:cs typeface="Verdana"/>
              </a:rPr>
              <a:t>be</a:t>
            </a:r>
            <a:r>
              <a:rPr sz="1500" b="1" u="heavy" spc="-4" baseline="-2742" dirty="0">
                <a:solidFill>
                  <a:srgbClr val="009999"/>
                </a:solidFill>
                <a:latin typeface="Verdana"/>
                <a:cs typeface="Verdana"/>
              </a:rPr>
              <a:t>r</a:t>
            </a:r>
            <a:r>
              <a:rPr sz="1500" b="1" u="heavy" spc="0" baseline="-2742" dirty="0">
                <a:solidFill>
                  <a:srgbClr val="009999"/>
                </a:solidFill>
                <a:latin typeface="Verdana"/>
                <a:cs typeface="Verdana"/>
              </a:rPr>
              <a:t>e</a:t>
            </a:r>
            <a:r>
              <a:rPr sz="1500" b="1" spc="87" baseline="-2898" dirty="0">
                <a:solidFill>
                  <a:srgbClr val="009999"/>
                </a:solidFill>
                <a:latin typeface="Times New Roman"/>
                <a:cs typeface="Times New Roman"/>
              </a:rPr>
              <a:t> </a:t>
            </a:r>
            <a:r>
              <a:rPr sz="1500" spc="-4" baseline="-2742" dirty="0">
                <a:latin typeface="Verdana"/>
                <a:cs typeface="Verdana"/>
              </a:rPr>
              <a:t>s</a:t>
            </a:r>
            <a:r>
              <a:rPr sz="1500" spc="14" baseline="-2742" dirty="0">
                <a:latin typeface="Verdana"/>
                <a:cs typeface="Verdana"/>
              </a:rPr>
              <a:t>i</a:t>
            </a:r>
            <a:r>
              <a:rPr sz="1500" spc="0" baseline="-2742" dirty="0">
                <a:latin typeface="Verdana"/>
                <a:cs typeface="Verdana"/>
              </a:rPr>
              <a:t>a</a:t>
            </a:r>
            <a:r>
              <a:rPr sz="1500" spc="4" baseline="-2742" dirty="0">
                <a:latin typeface="Verdana"/>
                <a:cs typeface="Verdana"/>
              </a:rPr>
              <a:t>n</a:t>
            </a:r>
            <a:r>
              <a:rPr sz="1500" spc="0" baseline="-2742" dirty="0">
                <a:latin typeface="Verdana"/>
                <a:cs typeface="Verdana"/>
              </a:rPr>
              <a:t>o</a:t>
            </a:r>
            <a:r>
              <a:rPr sz="1500" spc="78" baseline="-2898" dirty="0">
                <a:latin typeface="Times New Roman"/>
                <a:cs typeface="Times New Roman"/>
              </a:rPr>
              <a:t> </a:t>
            </a:r>
            <a:r>
              <a:rPr sz="1500" spc="-4" baseline="-2742" dirty="0">
                <a:latin typeface="Verdana"/>
                <a:cs typeface="Verdana"/>
              </a:rPr>
              <a:t>s</a:t>
            </a:r>
            <a:r>
              <a:rPr sz="1500" spc="4" baseline="-2742" dirty="0">
                <a:latin typeface="Verdana"/>
                <a:cs typeface="Verdana"/>
              </a:rPr>
              <a:t>p</a:t>
            </a:r>
            <a:r>
              <a:rPr sz="1500" spc="-4" baseline="-2742" dirty="0">
                <a:latin typeface="Verdana"/>
                <a:cs typeface="Verdana"/>
              </a:rPr>
              <a:t>e</a:t>
            </a:r>
            <a:r>
              <a:rPr sz="1500" spc="4" baseline="-2742" dirty="0">
                <a:latin typeface="Verdana"/>
                <a:cs typeface="Verdana"/>
              </a:rPr>
              <a:t>nt</a:t>
            </a:r>
            <a:r>
              <a:rPr sz="1500" spc="0" baseline="-2742" dirty="0">
                <a:latin typeface="Verdana"/>
                <a:cs typeface="Verdana"/>
              </a:rPr>
              <a:t>e</a:t>
            </a:r>
            <a:r>
              <a:rPr sz="1500" spc="96" baseline="-2898" dirty="0">
                <a:latin typeface="Times New Roman"/>
                <a:cs typeface="Times New Roman"/>
              </a:rPr>
              <a:t> </a:t>
            </a:r>
            <a:r>
              <a:rPr sz="1500" spc="0" baseline="-2742" dirty="0">
                <a:latin typeface="Verdana"/>
                <a:cs typeface="Verdana"/>
              </a:rPr>
              <a:t>o</a:t>
            </a:r>
            <a:endParaRPr sz="1000">
              <a:latin typeface="Verdana"/>
              <a:cs typeface="Verdana"/>
            </a:endParaRPr>
          </a:p>
        </p:txBody>
      </p:sp>
      <p:sp>
        <p:nvSpPr>
          <p:cNvPr id="14" name="object 14"/>
          <p:cNvSpPr txBox="1"/>
          <p:nvPr/>
        </p:nvSpPr>
        <p:spPr>
          <a:xfrm>
            <a:off x="7369441" y="3706376"/>
            <a:ext cx="2156441" cy="151892"/>
          </a:xfrm>
          <a:prstGeom prst="rect">
            <a:avLst/>
          </a:prstGeom>
        </p:spPr>
        <p:txBody>
          <a:bodyPr wrap="square" lIns="0" tIns="0" rIns="0" bIns="0" rtlCol="0">
            <a:noAutofit/>
          </a:bodyPr>
          <a:lstStyle/>
          <a:p>
            <a:pPr marL="12700">
              <a:lnSpc>
                <a:spcPts val="1135"/>
              </a:lnSpc>
              <a:spcBef>
                <a:spcPts val="56"/>
              </a:spcBef>
            </a:pPr>
            <a:r>
              <a:rPr sz="1000" spc="14" dirty="0">
                <a:latin typeface="Verdana"/>
                <a:cs typeface="Verdana"/>
              </a:rPr>
              <a:t>l</a:t>
            </a:r>
            <a:r>
              <a:rPr sz="1000" spc="0" dirty="0">
                <a:latin typeface="Verdana"/>
                <a:cs typeface="Verdana"/>
              </a:rPr>
              <a:t>a</a:t>
            </a:r>
            <a:r>
              <a:rPr sz="1000" spc="-4" dirty="0">
                <a:latin typeface="Verdana"/>
                <a:cs typeface="Verdana"/>
              </a:rPr>
              <a:t>sc</a:t>
            </a:r>
            <a:r>
              <a:rPr sz="1000" spc="14" dirty="0">
                <a:latin typeface="Verdana"/>
                <a:cs typeface="Verdana"/>
              </a:rPr>
              <a:t>i</a:t>
            </a:r>
            <a:r>
              <a:rPr sz="1000" spc="0" dirty="0">
                <a:latin typeface="Verdana"/>
                <a:cs typeface="Verdana"/>
              </a:rPr>
              <a:t>a</a:t>
            </a:r>
            <a:r>
              <a:rPr sz="1000" spc="4" dirty="0">
                <a:latin typeface="Verdana"/>
                <a:cs typeface="Verdana"/>
              </a:rPr>
              <a:t>t</a:t>
            </a:r>
            <a:r>
              <a:rPr sz="1000" spc="0" dirty="0">
                <a:latin typeface="Verdana"/>
                <a:cs typeface="Verdana"/>
              </a:rPr>
              <a:t>e</a:t>
            </a:r>
            <a:r>
              <a:rPr sz="1000" spc="67" dirty="0">
                <a:latin typeface="Times New Roman"/>
                <a:cs typeface="Times New Roman"/>
              </a:rPr>
              <a:t> </a:t>
            </a:r>
            <a:r>
              <a:rPr sz="1000" spc="14" dirty="0">
                <a:latin typeface="Verdana"/>
                <a:cs typeface="Verdana"/>
              </a:rPr>
              <a:t>i</a:t>
            </a:r>
            <a:r>
              <a:rPr sz="1000" spc="0" dirty="0">
                <a:latin typeface="Verdana"/>
                <a:cs typeface="Verdana"/>
              </a:rPr>
              <a:t>n</a:t>
            </a:r>
            <a:r>
              <a:rPr sz="1000" spc="80" dirty="0">
                <a:latin typeface="Times New Roman"/>
                <a:cs typeface="Times New Roman"/>
              </a:rPr>
              <a:t> </a:t>
            </a:r>
            <a:r>
              <a:rPr sz="1000" spc="-4" dirty="0">
                <a:latin typeface="Verdana"/>
                <a:cs typeface="Verdana"/>
              </a:rPr>
              <a:t>co</a:t>
            </a:r>
            <a:r>
              <a:rPr sz="1000" spc="4" dirty="0">
                <a:latin typeface="Verdana"/>
                <a:cs typeface="Verdana"/>
              </a:rPr>
              <a:t>nd</a:t>
            </a:r>
            <a:r>
              <a:rPr sz="1000" spc="14" dirty="0">
                <a:latin typeface="Verdana"/>
                <a:cs typeface="Verdana"/>
              </a:rPr>
              <a:t>i</a:t>
            </a:r>
            <a:r>
              <a:rPr sz="1000" spc="4" dirty="0">
                <a:latin typeface="Verdana"/>
                <a:cs typeface="Verdana"/>
              </a:rPr>
              <a:t>z</a:t>
            </a:r>
            <a:r>
              <a:rPr sz="1000" spc="14" dirty="0">
                <a:latin typeface="Verdana"/>
                <a:cs typeface="Verdana"/>
              </a:rPr>
              <a:t>i</a:t>
            </a:r>
            <a:r>
              <a:rPr sz="1000" spc="-4" dirty="0">
                <a:latin typeface="Verdana"/>
                <a:cs typeface="Verdana"/>
              </a:rPr>
              <a:t>o</a:t>
            </a:r>
            <a:r>
              <a:rPr sz="1000" spc="4" dirty="0">
                <a:latin typeface="Verdana"/>
                <a:cs typeface="Verdana"/>
              </a:rPr>
              <a:t>n</a:t>
            </a:r>
            <a:r>
              <a:rPr sz="1000" spc="0" dirty="0">
                <a:latin typeface="Verdana"/>
                <a:cs typeface="Verdana"/>
              </a:rPr>
              <a:t>i</a:t>
            </a:r>
            <a:r>
              <a:rPr sz="1000" spc="65" dirty="0">
                <a:latin typeface="Times New Roman"/>
                <a:cs typeface="Times New Roman"/>
              </a:rPr>
              <a:t> </a:t>
            </a:r>
            <a:r>
              <a:rPr sz="1000" spc="4" dirty="0">
                <a:latin typeface="Verdana"/>
                <a:cs typeface="Verdana"/>
              </a:rPr>
              <a:t>d</a:t>
            </a:r>
            <a:r>
              <a:rPr sz="1000" spc="0" dirty="0">
                <a:latin typeface="Verdana"/>
                <a:cs typeface="Verdana"/>
              </a:rPr>
              <a:t>i</a:t>
            </a:r>
            <a:r>
              <a:rPr sz="1000" spc="91" dirty="0">
                <a:latin typeface="Times New Roman"/>
                <a:cs typeface="Times New Roman"/>
              </a:rPr>
              <a:t> </a:t>
            </a:r>
            <a:r>
              <a:rPr sz="1000" spc="-4" dirty="0">
                <a:latin typeface="Verdana"/>
                <a:cs typeface="Verdana"/>
              </a:rPr>
              <a:t>s</a:t>
            </a:r>
            <a:r>
              <a:rPr sz="1000" spc="14" dirty="0">
                <a:latin typeface="Verdana"/>
                <a:cs typeface="Verdana"/>
              </a:rPr>
              <a:t>i</a:t>
            </a:r>
            <a:r>
              <a:rPr sz="1000" spc="-4" dirty="0">
                <a:latin typeface="Verdana"/>
                <a:cs typeface="Verdana"/>
              </a:rPr>
              <a:t>c</a:t>
            </a:r>
            <a:r>
              <a:rPr sz="1000" spc="4" dirty="0">
                <a:latin typeface="Verdana"/>
                <a:cs typeface="Verdana"/>
              </a:rPr>
              <a:t>u</a:t>
            </a:r>
            <a:r>
              <a:rPr sz="1000" spc="-4" dirty="0">
                <a:latin typeface="Verdana"/>
                <a:cs typeface="Verdana"/>
              </a:rPr>
              <a:t>re</a:t>
            </a:r>
            <a:r>
              <a:rPr sz="1000" spc="4" dirty="0">
                <a:latin typeface="Verdana"/>
                <a:cs typeface="Verdana"/>
              </a:rPr>
              <a:t>zz</a:t>
            </a:r>
            <a:r>
              <a:rPr sz="1000" spc="0" dirty="0">
                <a:latin typeface="Verdana"/>
                <a:cs typeface="Verdana"/>
              </a:rPr>
              <a:t>a</a:t>
            </a:r>
            <a:endParaRPr sz="1000">
              <a:latin typeface="Verdana"/>
              <a:cs typeface="Verdana"/>
            </a:endParaRPr>
          </a:p>
        </p:txBody>
      </p:sp>
      <p:sp>
        <p:nvSpPr>
          <p:cNvPr id="13" name="object 13"/>
          <p:cNvSpPr txBox="1"/>
          <p:nvPr/>
        </p:nvSpPr>
        <p:spPr>
          <a:xfrm>
            <a:off x="4569853" y="3799148"/>
            <a:ext cx="1997616" cy="630428"/>
          </a:xfrm>
          <a:prstGeom prst="rect">
            <a:avLst/>
          </a:prstGeom>
        </p:spPr>
        <p:txBody>
          <a:bodyPr wrap="square" lIns="0" tIns="0" rIns="0" bIns="0" rtlCol="0">
            <a:noAutofit/>
          </a:bodyPr>
          <a:lstStyle/>
          <a:p>
            <a:pPr algn="ctr">
              <a:lnSpc>
                <a:spcPts val="1555"/>
              </a:lnSpc>
              <a:spcBef>
                <a:spcPts val="77"/>
              </a:spcBef>
            </a:pPr>
            <a:r>
              <a:rPr sz="1400" b="1" spc="0" dirty="0">
                <a:solidFill>
                  <a:srgbClr val="FF0000"/>
                </a:solidFill>
                <a:latin typeface="Verdana"/>
                <a:cs typeface="Verdana"/>
              </a:rPr>
              <a:t>Add</a:t>
            </a:r>
            <a:r>
              <a:rPr sz="1400" b="1" spc="4" dirty="0">
                <a:solidFill>
                  <a:srgbClr val="FF0000"/>
                </a:solidFill>
                <a:latin typeface="Verdana"/>
                <a:cs typeface="Verdana"/>
              </a:rPr>
              <a:t>e</a:t>
            </a:r>
            <a:r>
              <a:rPr sz="1400" b="1" spc="-4" dirty="0">
                <a:solidFill>
                  <a:srgbClr val="FF0000"/>
                </a:solidFill>
                <a:latin typeface="Verdana"/>
                <a:cs typeface="Verdana"/>
              </a:rPr>
              <a:t>tt</a:t>
            </a:r>
            <a:r>
              <a:rPr sz="1400" b="1" spc="0" dirty="0">
                <a:solidFill>
                  <a:srgbClr val="FF0000"/>
                </a:solidFill>
                <a:latin typeface="Verdana"/>
                <a:cs typeface="Verdana"/>
              </a:rPr>
              <a:t>i</a:t>
            </a:r>
            <a:r>
              <a:rPr sz="1400" b="1" spc="94" dirty="0">
                <a:solidFill>
                  <a:srgbClr val="FF0000"/>
                </a:solidFill>
                <a:latin typeface="Times New Roman"/>
                <a:cs typeface="Times New Roman"/>
              </a:rPr>
              <a:t> </a:t>
            </a:r>
            <a:r>
              <a:rPr sz="1400" b="1" spc="0" dirty="0">
                <a:solidFill>
                  <a:srgbClr val="FF0000"/>
                </a:solidFill>
                <a:latin typeface="Verdana"/>
                <a:cs typeface="Verdana"/>
              </a:rPr>
              <a:t>a</a:t>
            </a:r>
            <a:r>
              <a:rPr sz="1400" b="1" spc="-4" dirty="0">
                <a:solidFill>
                  <a:srgbClr val="FF0000"/>
                </a:solidFill>
                <a:latin typeface="Verdana"/>
                <a:cs typeface="Verdana"/>
              </a:rPr>
              <a:t>nt</a:t>
            </a:r>
            <a:r>
              <a:rPr sz="1400" b="1" spc="0" dirty="0">
                <a:solidFill>
                  <a:srgbClr val="FF0000"/>
                </a:solidFill>
                <a:latin typeface="Verdana"/>
                <a:cs typeface="Verdana"/>
              </a:rPr>
              <a:t>i</a:t>
            </a:r>
            <a:r>
              <a:rPr sz="1400" b="1" spc="-4" dirty="0">
                <a:solidFill>
                  <a:srgbClr val="FF0000"/>
                </a:solidFill>
                <a:latin typeface="Verdana"/>
                <a:cs typeface="Verdana"/>
              </a:rPr>
              <a:t>n</a:t>
            </a:r>
            <a:r>
              <a:rPr sz="1400" b="1" spc="0" dirty="0">
                <a:solidFill>
                  <a:srgbClr val="FF0000"/>
                </a:solidFill>
                <a:latin typeface="Verdana"/>
                <a:cs typeface="Verdana"/>
              </a:rPr>
              <a:t>c</a:t>
            </a:r>
            <a:r>
              <a:rPr sz="1400" b="1" spc="4" dirty="0">
                <a:solidFill>
                  <a:srgbClr val="FF0000"/>
                </a:solidFill>
                <a:latin typeface="Verdana"/>
                <a:cs typeface="Verdana"/>
              </a:rPr>
              <a:t>e</a:t>
            </a:r>
            <a:r>
              <a:rPr sz="1400" b="1" spc="-4" dirty="0">
                <a:solidFill>
                  <a:srgbClr val="FF0000"/>
                </a:solidFill>
                <a:latin typeface="Verdana"/>
                <a:cs typeface="Verdana"/>
              </a:rPr>
              <a:t>n</a:t>
            </a:r>
            <a:r>
              <a:rPr sz="1400" b="1" spc="0" dirty="0">
                <a:solidFill>
                  <a:srgbClr val="FF0000"/>
                </a:solidFill>
                <a:latin typeface="Verdana"/>
                <a:cs typeface="Verdana"/>
              </a:rPr>
              <a:t>dio</a:t>
            </a:r>
            <a:endParaRPr sz="1400">
              <a:latin typeface="Verdana"/>
              <a:cs typeface="Verdana"/>
            </a:endParaRPr>
          </a:p>
          <a:p>
            <a:pPr marL="188516" marR="199802" algn="ctr">
              <a:lnSpc>
                <a:spcPts val="1680"/>
              </a:lnSpc>
              <a:spcBef>
                <a:spcPts val="46"/>
              </a:spcBef>
            </a:pPr>
            <a:r>
              <a:rPr sz="1400" b="1" spc="0" dirty="0">
                <a:solidFill>
                  <a:srgbClr val="FF0000"/>
                </a:solidFill>
                <a:latin typeface="Verdana"/>
                <a:cs typeface="Verdana"/>
              </a:rPr>
              <a:t>e</a:t>
            </a:r>
            <a:r>
              <a:rPr sz="1400" b="1" spc="119" dirty="0">
                <a:solidFill>
                  <a:srgbClr val="FF0000"/>
                </a:solidFill>
                <a:latin typeface="Times New Roman"/>
                <a:cs typeface="Times New Roman"/>
              </a:rPr>
              <a:t> </a:t>
            </a:r>
            <a:r>
              <a:rPr sz="1400" b="1" spc="0" dirty="0">
                <a:solidFill>
                  <a:srgbClr val="FF0000"/>
                </a:solidFill>
                <a:latin typeface="Verdana"/>
                <a:cs typeface="Verdana"/>
              </a:rPr>
              <a:t>g</a:t>
            </a:r>
            <a:r>
              <a:rPr sz="1400" b="1" spc="4" dirty="0">
                <a:solidFill>
                  <a:srgbClr val="FF0000"/>
                </a:solidFill>
                <a:latin typeface="Verdana"/>
                <a:cs typeface="Verdana"/>
              </a:rPr>
              <a:t>e</a:t>
            </a:r>
            <a:r>
              <a:rPr sz="1400" b="1" spc="-4" dirty="0">
                <a:solidFill>
                  <a:srgbClr val="FF0000"/>
                </a:solidFill>
                <a:latin typeface="Verdana"/>
                <a:cs typeface="Verdana"/>
              </a:rPr>
              <a:t>st</a:t>
            </a:r>
            <a:r>
              <a:rPr sz="1400" b="1" spc="0" dirty="0">
                <a:solidFill>
                  <a:srgbClr val="FF0000"/>
                </a:solidFill>
                <a:latin typeface="Verdana"/>
                <a:cs typeface="Verdana"/>
              </a:rPr>
              <a:t>i</a:t>
            </a:r>
            <a:r>
              <a:rPr sz="1400" b="1" spc="-4" dirty="0">
                <a:solidFill>
                  <a:srgbClr val="FF0000"/>
                </a:solidFill>
                <a:latin typeface="Verdana"/>
                <a:cs typeface="Verdana"/>
              </a:rPr>
              <a:t>on</a:t>
            </a:r>
            <a:r>
              <a:rPr sz="1400" b="1" spc="0" dirty="0">
                <a:solidFill>
                  <a:srgbClr val="FF0000"/>
                </a:solidFill>
                <a:latin typeface="Verdana"/>
                <a:cs typeface="Verdana"/>
              </a:rPr>
              <a:t>e</a:t>
            </a:r>
            <a:r>
              <a:rPr sz="1400" b="1" spc="100" dirty="0">
                <a:solidFill>
                  <a:srgbClr val="FF0000"/>
                </a:solidFill>
                <a:latin typeface="Times New Roman"/>
                <a:cs typeface="Times New Roman"/>
              </a:rPr>
              <a:t> </a:t>
            </a:r>
            <a:r>
              <a:rPr sz="1400" b="1" spc="0" dirty="0">
                <a:solidFill>
                  <a:srgbClr val="FF0000"/>
                </a:solidFill>
                <a:latin typeface="Verdana"/>
                <a:cs typeface="Verdana"/>
              </a:rPr>
              <a:t>d</a:t>
            </a:r>
            <a:r>
              <a:rPr sz="1400" b="1" spc="4" dirty="0">
                <a:solidFill>
                  <a:srgbClr val="FF0000"/>
                </a:solidFill>
                <a:latin typeface="Verdana"/>
                <a:cs typeface="Verdana"/>
              </a:rPr>
              <a:t>e</a:t>
            </a:r>
            <a:r>
              <a:rPr sz="1400" b="1" spc="0" dirty="0">
                <a:solidFill>
                  <a:srgbClr val="FF0000"/>
                </a:solidFill>
                <a:latin typeface="Verdana"/>
                <a:cs typeface="Verdana"/>
              </a:rPr>
              <a:t>lle</a:t>
            </a:r>
            <a:r>
              <a:rPr sz="1400" b="1" spc="0" dirty="0">
                <a:solidFill>
                  <a:srgbClr val="FF0000"/>
                </a:solidFill>
                <a:latin typeface="Times New Roman"/>
                <a:cs typeface="Times New Roman"/>
              </a:rPr>
              <a:t> </a:t>
            </a:r>
            <a:r>
              <a:rPr sz="1400" b="1" spc="4" dirty="0">
                <a:solidFill>
                  <a:srgbClr val="FF0000"/>
                </a:solidFill>
                <a:latin typeface="Verdana"/>
                <a:cs typeface="Verdana"/>
              </a:rPr>
              <a:t>e</a:t>
            </a:r>
            <a:r>
              <a:rPr sz="1400" b="1" spc="0" dirty="0">
                <a:solidFill>
                  <a:srgbClr val="FF0000"/>
                </a:solidFill>
                <a:latin typeface="Verdana"/>
                <a:cs typeface="Verdana"/>
              </a:rPr>
              <a:t>m</a:t>
            </a:r>
            <a:r>
              <a:rPr sz="1400" b="1" spc="4" dirty="0">
                <a:solidFill>
                  <a:srgbClr val="FF0000"/>
                </a:solidFill>
                <a:latin typeface="Verdana"/>
                <a:cs typeface="Verdana"/>
              </a:rPr>
              <a:t>e</a:t>
            </a:r>
            <a:r>
              <a:rPr sz="1400" b="1" spc="0" dirty="0">
                <a:solidFill>
                  <a:srgbClr val="FF0000"/>
                </a:solidFill>
                <a:latin typeface="Verdana"/>
                <a:cs typeface="Verdana"/>
              </a:rPr>
              <a:t>rg</a:t>
            </a:r>
            <a:r>
              <a:rPr sz="1400" b="1" spc="4" dirty="0">
                <a:solidFill>
                  <a:srgbClr val="FF0000"/>
                </a:solidFill>
                <a:latin typeface="Verdana"/>
                <a:cs typeface="Verdana"/>
              </a:rPr>
              <a:t>e</a:t>
            </a:r>
            <a:r>
              <a:rPr sz="1400" b="1" spc="-4" dirty="0">
                <a:solidFill>
                  <a:srgbClr val="FF0000"/>
                </a:solidFill>
                <a:latin typeface="Verdana"/>
                <a:cs typeface="Verdana"/>
              </a:rPr>
              <a:t>n</a:t>
            </a:r>
            <a:r>
              <a:rPr sz="1400" b="1" spc="0" dirty="0">
                <a:solidFill>
                  <a:srgbClr val="FF0000"/>
                </a:solidFill>
                <a:latin typeface="Verdana"/>
                <a:cs typeface="Verdana"/>
              </a:rPr>
              <a:t>ze</a:t>
            </a:r>
            <a:endParaRPr sz="1400">
              <a:latin typeface="Verdana"/>
              <a:cs typeface="Verdana"/>
            </a:endParaRPr>
          </a:p>
        </p:txBody>
      </p:sp>
      <p:sp>
        <p:nvSpPr>
          <p:cNvPr id="12" name="object 12"/>
          <p:cNvSpPr txBox="1"/>
          <p:nvPr/>
        </p:nvSpPr>
        <p:spPr>
          <a:xfrm>
            <a:off x="1247527" y="3832866"/>
            <a:ext cx="2568708" cy="304294"/>
          </a:xfrm>
          <a:prstGeom prst="rect">
            <a:avLst/>
          </a:prstGeom>
        </p:spPr>
        <p:txBody>
          <a:bodyPr wrap="square" lIns="0" tIns="0" rIns="0" bIns="0" rtlCol="0">
            <a:noAutofit/>
          </a:bodyPr>
          <a:lstStyle/>
          <a:p>
            <a:pPr marL="12706" marR="18973">
              <a:lnSpc>
                <a:spcPts val="1135"/>
              </a:lnSpc>
              <a:spcBef>
                <a:spcPts val="56"/>
              </a:spcBef>
            </a:pPr>
            <a:r>
              <a:rPr sz="1000" spc="0" dirty="0">
                <a:latin typeface="Verdana"/>
                <a:cs typeface="Verdana"/>
              </a:rPr>
              <a:t>D</a:t>
            </a:r>
            <a:r>
              <a:rPr sz="1000" spc="-4" dirty="0">
                <a:latin typeface="Verdana"/>
                <a:cs typeface="Verdana"/>
              </a:rPr>
              <a:t>e</a:t>
            </a:r>
            <a:r>
              <a:rPr sz="1000" spc="0" dirty="0">
                <a:latin typeface="Verdana"/>
                <a:cs typeface="Verdana"/>
              </a:rPr>
              <a:t>v</a:t>
            </a:r>
            <a:r>
              <a:rPr sz="1000" spc="-4" dirty="0">
                <a:latin typeface="Verdana"/>
                <a:cs typeface="Verdana"/>
              </a:rPr>
              <a:t>o</a:t>
            </a:r>
            <a:r>
              <a:rPr sz="1000" spc="4" dirty="0">
                <a:latin typeface="Verdana"/>
                <a:cs typeface="Verdana"/>
              </a:rPr>
              <a:t>n</a:t>
            </a:r>
            <a:r>
              <a:rPr sz="1000" spc="0" dirty="0">
                <a:latin typeface="Verdana"/>
                <a:cs typeface="Verdana"/>
              </a:rPr>
              <a:t>o</a:t>
            </a:r>
            <a:r>
              <a:rPr sz="1000" spc="101" dirty="0">
                <a:latin typeface="Times New Roman"/>
                <a:cs typeface="Times New Roman"/>
              </a:rPr>
              <a:t> </a:t>
            </a:r>
            <a:r>
              <a:rPr sz="1000" spc="-4" dirty="0">
                <a:latin typeface="Verdana"/>
                <a:cs typeface="Verdana"/>
              </a:rPr>
              <a:t>co</a:t>
            </a:r>
            <a:r>
              <a:rPr sz="1000" spc="4" dirty="0">
                <a:latin typeface="Verdana"/>
                <a:cs typeface="Verdana"/>
              </a:rPr>
              <a:t>nt</a:t>
            </a:r>
            <a:r>
              <a:rPr sz="1000" spc="-4" dirty="0">
                <a:latin typeface="Verdana"/>
                <a:cs typeface="Verdana"/>
              </a:rPr>
              <a:t>ro</a:t>
            </a:r>
            <a:r>
              <a:rPr sz="1000" spc="14" dirty="0">
                <a:latin typeface="Verdana"/>
                <a:cs typeface="Verdana"/>
              </a:rPr>
              <a:t>ll</a:t>
            </a:r>
            <a:r>
              <a:rPr sz="1000" spc="0" dirty="0">
                <a:latin typeface="Verdana"/>
                <a:cs typeface="Verdana"/>
              </a:rPr>
              <a:t>a</a:t>
            </a:r>
            <a:r>
              <a:rPr sz="1000" spc="-4" dirty="0">
                <a:latin typeface="Verdana"/>
                <a:cs typeface="Verdana"/>
              </a:rPr>
              <a:t>r</a:t>
            </a:r>
            <a:r>
              <a:rPr sz="1000" spc="0" dirty="0">
                <a:latin typeface="Verdana"/>
                <a:cs typeface="Verdana"/>
              </a:rPr>
              <a:t>e</a:t>
            </a:r>
            <a:r>
              <a:rPr sz="1000" spc="76" dirty="0">
                <a:latin typeface="Times New Roman"/>
                <a:cs typeface="Times New Roman"/>
              </a:rPr>
              <a:t> </a:t>
            </a:r>
            <a:r>
              <a:rPr sz="1000" spc="-4" dirty="0">
                <a:latin typeface="Verdana"/>
                <a:cs typeface="Verdana"/>
              </a:rPr>
              <a:t>c</a:t>
            </a:r>
            <a:r>
              <a:rPr sz="1000" spc="4" dirty="0">
                <a:latin typeface="Verdana"/>
                <a:cs typeface="Verdana"/>
              </a:rPr>
              <a:t>h</a:t>
            </a:r>
            <a:r>
              <a:rPr sz="1000" spc="0" dirty="0">
                <a:latin typeface="Verdana"/>
                <a:cs typeface="Verdana"/>
              </a:rPr>
              <a:t>e</a:t>
            </a:r>
            <a:r>
              <a:rPr sz="1000" spc="97" dirty="0">
                <a:latin typeface="Times New Roman"/>
                <a:cs typeface="Times New Roman"/>
              </a:rPr>
              <a:t> </a:t>
            </a:r>
            <a:r>
              <a:rPr sz="1000" spc="4" dirty="0">
                <a:latin typeface="Verdana"/>
                <a:cs typeface="Verdana"/>
              </a:rPr>
              <a:t>tutt</a:t>
            </a:r>
            <a:r>
              <a:rPr sz="1000" spc="0" dirty="0">
                <a:latin typeface="Verdana"/>
                <a:cs typeface="Verdana"/>
              </a:rPr>
              <a:t>e</a:t>
            </a:r>
            <a:r>
              <a:rPr sz="1000" spc="90" dirty="0">
                <a:latin typeface="Times New Roman"/>
                <a:cs typeface="Times New Roman"/>
              </a:rPr>
              <a:t> </a:t>
            </a:r>
            <a:r>
              <a:rPr sz="1000" spc="14" dirty="0">
                <a:latin typeface="Verdana"/>
                <a:cs typeface="Verdana"/>
              </a:rPr>
              <a:t>l</a:t>
            </a:r>
            <a:r>
              <a:rPr sz="1000" spc="0" dirty="0">
                <a:latin typeface="Verdana"/>
                <a:cs typeface="Verdana"/>
              </a:rPr>
              <a:t>e</a:t>
            </a:r>
            <a:r>
              <a:rPr sz="1000" spc="-6" dirty="0">
                <a:latin typeface="Times New Roman"/>
                <a:cs typeface="Times New Roman"/>
              </a:rPr>
              <a:t> </a:t>
            </a:r>
            <a:r>
              <a:rPr sz="1000" b="1" spc="-162" dirty="0">
                <a:solidFill>
                  <a:srgbClr val="009999"/>
                </a:solidFill>
                <a:latin typeface="Verdana"/>
                <a:cs typeface="Verdana"/>
              </a:rPr>
              <a:t> </a:t>
            </a:r>
            <a:r>
              <a:rPr sz="1000" b="1" u="heavy" spc="0" dirty="0">
                <a:solidFill>
                  <a:srgbClr val="009999"/>
                </a:solidFill>
                <a:latin typeface="Verdana"/>
                <a:cs typeface="Verdana"/>
              </a:rPr>
              <a:t>po</a:t>
            </a:r>
            <a:r>
              <a:rPr sz="1000" b="1" u="heavy" spc="-4" dirty="0">
                <a:solidFill>
                  <a:srgbClr val="009999"/>
                </a:solidFill>
                <a:latin typeface="Verdana"/>
                <a:cs typeface="Verdana"/>
              </a:rPr>
              <a:t>r</a:t>
            </a:r>
            <a:r>
              <a:rPr sz="1000" b="1" u="heavy" spc="0" dirty="0">
                <a:solidFill>
                  <a:srgbClr val="009999"/>
                </a:solidFill>
                <a:latin typeface="Verdana"/>
                <a:cs typeface="Verdana"/>
              </a:rPr>
              <a:t>te</a:t>
            </a:r>
            <a:endParaRPr sz="1000">
              <a:latin typeface="Verdana"/>
              <a:cs typeface="Verdana"/>
            </a:endParaRPr>
          </a:p>
          <a:p>
            <a:pPr marL="12700">
              <a:lnSpc>
                <a:spcPts val="1200"/>
              </a:lnSpc>
              <a:spcBef>
                <a:spcPts val="3"/>
              </a:spcBef>
            </a:pPr>
            <a:r>
              <a:rPr sz="1500" b="1" u="heavy" spc="-4" baseline="-2742" dirty="0">
                <a:solidFill>
                  <a:srgbClr val="009999"/>
                </a:solidFill>
                <a:latin typeface="Verdana"/>
                <a:cs typeface="Verdana"/>
              </a:rPr>
              <a:t>r</a:t>
            </a:r>
            <a:r>
              <a:rPr sz="1500" b="1" u="heavy" spc="0" baseline="-2742" dirty="0">
                <a:solidFill>
                  <a:srgbClr val="009999"/>
                </a:solidFill>
                <a:latin typeface="Verdana"/>
                <a:cs typeface="Verdana"/>
              </a:rPr>
              <a:t>e</a:t>
            </a:r>
            <a:r>
              <a:rPr sz="1500" b="1" u="heavy" spc="-4" baseline="-2742" dirty="0">
                <a:solidFill>
                  <a:srgbClr val="009999"/>
                </a:solidFill>
                <a:latin typeface="Verdana"/>
                <a:cs typeface="Verdana"/>
              </a:rPr>
              <a:t>sis</a:t>
            </a:r>
            <a:r>
              <a:rPr sz="1500" b="1" u="heavy" spc="0" baseline="-2742" dirty="0">
                <a:solidFill>
                  <a:srgbClr val="009999"/>
                </a:solidFill>
                <a:latin typeface="Verdana"/>
                <a:cs typeface="Verdana"/>
              </a:rPr>
              <a:t>tenti</a:t>
            </a:r>
            <a:r>
              <a:rPr sz="1500" b="1" u="heavy" spc="-71" baseline="-2742" dirty="0">
                <a:solidFill>
                  <a:srgbClr val="009999"/>
                </a:solidFill>
                <a:latin typeface="Verdana"/>
                <a:cs typeface="Verdana"/>
              </a:rPr>
              <a:t> </a:t>
            </a:r>
            <a:r>
              <a:rPr sz="1500" b="1" u="heavy" spc="-4" baseline="-2742" dirty="0">
                <a:solidFill>
                  <a:srgbClr val="009999"/>
                </a:solidFill>
                <a:latin typeface="Verdana"/>
                <a:cs typeface="Verdana"/>
              </a:rPr>
              <a:t>a</a:t>
            </a:r>
            <a:r>
              <a:rPr sz="1500" b="1" u="heavy" spc="0" baseline="-2742" dirty="0">
                <a:solidFill>
                  <a:srgbClr val="009999"/>
                </a:solidFill>
                <a:latin typeface="Verdana"/>
                <a:cs typeface="Verdana"/>
              </a:rPr>
              <a:t>l</a:t>
            </a:r>
            <a:r>
              <a:rPr sz="1500" b="1" u="heavy" spc="-43" baseline="-2742" dirty="0">
                <a:solidFill>
                  <a:srgbClr val="009999"/>
                </a:solidFill>
                <a:latin typeface="Verdana"/>
                <a:cs typeface="Verdana"/>
              </a:rPr>
              <a:t> </a:t>
            </a:r>
            <a:r>
              <a:rPr sz="1500" b="1" u="heavy" spc="0" baseline="-2742" dirty="0">
                <a:solidFill>
                  <a:srgbClr val="009999"/>
                </a:solidFill>
                <a:latin typeface="Verdana"/>
                <a:cs typeface="Verdana"/>
              </a:rPr>
              <a:t>fuoco</a:t>
            </a:r>
            <a:r>
              <a:rPr sz="1500" b="1" spc="88" baseline="-2898" dirty="0">
                <a:solidFill>
                  <a:srgbClr val="009999"/>
                </a:solidFill>
                <a:latin typeface="Times New Roman"/>
                <a:cs typeface="Times New Roman"/>
              </a:rPr>
              <a:t> </a:t>
            </a:r>
            <a:r>
              <a:rPr sz="1500" spc="0" baseline="-2742" dirty="0">
                <a:latin typeface="Verdana"/>
                <a:cs typeface="Verdana"/>
              </a:rPr>
              <a:t>o</a:t>
            </a:r>
            <a:r>
              <a:rPr sz="1500" spc="98" baseline="-2898" dirty="0">
                <a:latin typeface="Times New Roman"/>
                <a:cs typeface="Times New Roman"/>
              </a:rPr>
              <a:t> </a:t>
            </a:r>
            <a:r>
              <a:rPr sz="1500" spc="4" baseline="-2742" dirty="0">
                <a:latin typeface="Verdana"/>
                <a:cs typeface="Verdana"/>
              </a:rPr>
              <a:t>t</a:t>
            </a:r>
            <a:r>
              <a:rPr sz="1500" spc="0" baseline="-2742" dirty="0">
                <a:latin typeface="Verdana"/>
                <a:cs typeface="Verdana"/>
              </a:rPr>
              <a:t>a</a:t>
            </a:r>
            <a:r>
              <a:rPr sz="1500" spc="4" baseline="-2742" dirty="0">
                <a:latin typeface="Verdana"/>
                <a:cs typeface="Verdana"/>
              </a:rPr>
              <a:t>g</a:t>
            </a:r>
            <a:r>
              <a:rPr sz="1500" spc="14" baseline="-2742" dirty="0">
                <a:latin typeface="Verdana"/>
                <a:cs typeface="Verdana"/>
              </a:rPr>
              <a:t>li</a:t>
            </a:r>
            <a:r>
              <a:rPr sz="1500" spc="0" baseline="-2742" dirty="0">
                <a:latin typeface="Verdana"/>
                <a:cs typeface="Verdana"/>
              </a:rPr>
              <a:t>af</a:t>
            </a:r>
            <a:r>
              <a:rPr sz="1500" spc="4" baseline="-2742" dirty="0">
                <a:latin typeface="Verdana"/>
                <a:cs typeface="Verdana"/>
              </a:rPr>
              <a:t>u</a:t>
            </a:r>
            <a:r>
              <a:rPr sz="1500" spc="-4" baseline="-2742" dirty="0">
                <a:latin typeface="Verdana"/>
                <a:cs typeface="Verdana"/>
              </a:rPr>
              <a:t>oc</a:t>
            </a:r>
            <a:r>
              <a:rPr sz="1500" spc="0" baseline="-2742" dirty="0">
                <a:latin typeface="Verdana"/>
                <a:cs typeface="Verdana"/>
              </a:rPr>
              <a:t>o</a:t>
            </a:r>
            <a:r>
              <a:rPr sz="1500" spc="50" baseline="-2898" dirty="0">
                <a:latin typeface="Times New Roman"/>
                <a:cs typeface="Times New Roman"/>
              </a:rPr>
              <a:t> </a:t>
            </a:r>
            <a:r>
              <a:rPr sz="1500" spc="-4" baseline="-2742" dirty="0">
                <a:latin typeface="Verdana"/>
                <a:cs typeface="Verdana"/>
              </a:rPr>
              <a:t>s</a:t>
            </a:r>
            <a:r>
              <a:rPr sz="1500" spc="14" baseline="-2742" dirty="0">
                <a:latin typeface="Verdana"/>
                <a:cs typeface="Verdana"/>
              </a:rPr>
              <a:t>i</a:t>
            </a:r>
            <a:r>
              <a:rPr sz="1500" spc="0" baseline="-2742" dirty="0">
                <a:latin typeface="Verdana"/>
                <a:cs typeface="Verdana"/>
              </a:rPr>
              <a:t>a</a:t>
            </a:r>
            <a:r>
              <a:rPr sz="1500" spc="4" baseline="-2742" dirty="0">
                <a:latin typeface="Verdana"/>
                <a:cs typeface="Verdana"/>
              </a:rPr>
              <a:t>n</a:t>
            </a:r>
            <a:r>
              <a:rPr sz="1500" spc="0" baseline="-2742" dirty="0">
                <a:latin typeface="Verdana"/>
                <a:cs typeface="Verdana"/>
              </a:rPr>
              <a:t>o</a:t>
            </a:r>
            <a:endParaRPr sz="1000">
              <a:latin typeface="Verdana"/>
              <a:cs typeface="Verdana"/>
            </a:endParaRPr>
          </a:p>
        </p:txBody>
      </p:sp>
      <p:sp>
        <p:nvSpPr>
          <p:cNvPr id="11" name="object 11"/>
          <p:cNvSpPr txBox="1"/>
          <p:nvPr/>
        </p:nvSpPr>
        <p:spPr>
          <a:xfrm>
            <a:off x="1247527" y="4137668"/>
            <a:ext cx="448918" cy="151892"/>
          </a:xfrm>
          <a:prstGeom prst="rect">
            <a:avLst/>
          </a:prstGeom>
        </p:spPr>
        <p:txBody>
          <a:bodyPr wrap="square" lIns="0" tIns="0" rIns="0" bIns="0" rtlCol="0">
            <a:noAutofit/>
          </a:bodyPr>
          <a:lstStyle/>
          <a:p>
            <a:pPr marL="12700">
              <a:lnSpc>
                <a:spcPts val="1135"/>
              </a:lnSpc>
              <a:spcBef>
                <a:spcPts val="56"/>
              </a:spcBef>
            </a:pPr>
            <a:r>
              <a:rPr sz="1000" spc="-4" dirty="0">
                <a:latin typeface="Verdana"/>
                <a:cs typeface="Verdana"/>
              </a:rPr>
              <a:t>c</a:t>
            </a:r>
            <a:r>
              <a:rPr sz="1000" spc="4" dirty="0">
                <a:latin typeface="Verdana"/>
                <a:cs typeface="Verdana"/>
              </a:rPr>
              <a:t>h</a:t>
            </a:r>
            <a:r>
              <a:rPr sz="1000" spc="14" dirty="0">
                <a:latin typeface="Verdana"/>
                <a:cs typeface="Verdana"/>
              </a:rPr>
              <a:t>i</a:t>
            </a:r>
            <a:r>
              <a:rPr sz="1000" spc="4" dirty="0">
                <a:latin typeface="Verdana"/>
                <a:cs typeface="Verdana"/>
              </a:rPr>
              <a:t>u</a:t>
            </a:r>
            <a:r>
              <a:rPr sz="1000" spc="-4" dirty="0">
                <a:latin typeface="Verdana"/>
                <a:cs typeface="Verdana"/>
              </a:rPr>
              <a:t>s</a:t>
            </a:r>
            <a:r>
              <a:rPr sz="1000" spc="0" dirty="0">
                <a:latin typeface="Verdana"/>
                <a:cs typeface="Verdana"/>
              </a:rPr>
              <a:t>e</a:t>
            </a:r>
            <a:endParaRPr sz="1000">
              <a:latin typeface="Verdana"/>
              <a:cs typeface="Verdana"/>
            </a:endParaRPr>
          </a:p>
        </p:txBody>
      </p:sp>
      <p:sp>
        <p:nvSpPr>
          <p:cNvPr id="10" name="object 10"/>
          <p:cNvSpPr txBox="1"/>
          <p:nvPr/>
        </p:nvSpPr>
        <p:spPr>
          <a:xfrm>
            <a:off x="7133221" y="4669544"/>
            <a:ext cx="2355327" cy="456692"/>
          </a:xfrm>
          <a:prstGeom prst="rect">
            <a:avLst/>
          </a:prstGeom>
        </p:spPr>
        <p:txBody>
          <a:bodyPr wrap="square" lIns="0" tIns="0" rIns="0" bIns="0" rtlCol="0">
            <a:noAutofit/>
          </a:bodyPr>
          <a:lstStyle/>
          <a:p>
            <a:pPr marL="12700">
              <a:lnSpc>
                <a:spcPts val="1135"/>
              </a:lnSpc>
              <a:spcBef>
                <a:spcPts val="56"/>
              </a:spcBef>
            </a:pPr>
            <a:r>
              <a:rPr sz="1000" spc="0" dirty="0">
                <a:latin typeface="Verdana"/>
                <a:cs typeface="Verdana"/>
              </a:rPr>
              <a:t>D</a:t>
            </a:r>
            <a:r>
              <a:rPr sz="1000" spc="-4" dirty="0">
                <a:latin typeface="Verdana"/>
                <a:cs typeface="Verdana"/>
              </a:rPr>
              <a:t>e</a:t>
            </a:r>
            <a:r>
              <a:rPr sz="1000" spc="0" dirty="0">
                <a:latin typeface="Verdana"/>
                <a:cs typeface="Verdana"/>
              </a:rPr>
              <a:t>v</a:t>
            </a:r>
            <a:r>
              <a:rPr sz="1000" spc="-4" dirty="0">
                <a:latin typeface="Verdana"/>
                <a:cs typeface="Verdana"/>
              </a:rPr>
              <a:t>o</a:t>
            </a:r>
            <a:r>
              <a:rPr sz="1000" spc="4" dirty="0">
                <a:latin typeface="Verdana"/>
                <a:cs typeface="Verdana"/>
              </a:rPr>
              <a:t>n</a:t>
            </a:r>
            <a:r>
              <a:rPr sz="1000" spc="0" dirty="0">
                <a:latin typeface="Verdana"/>
                <a:cs typeface="Verdana"/>
              </a:rPr>
              <a:t>o</a:t>
            </a:r>
            <a:r>
              <a:rPr sz="1000" spc="101" dirty="0">
                <a:latin typeface="Times New Roman"/>
                <a:cs typeface="Times New Roman"/>
              </a:rPr>
              <a:t> </a:t>
            </a:r>
            <a:r>
              <a:rPr sz="1000" spc="-4" dirty="0">
                <a:latin typeface="Verdana"/>
                <a:cs typeface="Verdana"/>
              </a:rPr>
              <a:t>co</a:t>
            </a:r>
            <a:r>
              <a:rPr sz="1000" spc="4" dirty="0">
                <a:latin typeface="Verdana"/>
                <a:cs typeface="Verdana"/>
              </a:rPr>
              <a:t>nt</a:t>
            </a:r>
            <a:r>
              <a:rPr sz="1000" spc="-4" dirty="0">
                <a:latin typeface="Verdana"/>
                <a:cs typeface="Verdana"/>
              </a:rPr>
              <a:t>ro</a:t>
            </a:r>
            <a:r>
              <a:rPr sz="1000" spc="14" dirty="0">
                <a:latin typeface="Verdana"/>
                <a:cs typeface="Verdana"/>
              </a:rPr>
              <a:t>ll</a:t>
            </a:r>
            <a:r>
              <a:rPr sz="1000" spc="0" dirty="0">
                <a:latin typeface="Verdana"/>
                <a:cs typeface="Verdana"/>
              </a:rPr>
              <a:t>a</a:t>
            </a:r>
            <a:r>
              <a:rPr sz="1000" spc="-4" dirty="0">
                <a:latin typeface="Verdana"/>
                <a:cs typeface="Verdana"/>
              </a:rPr>
              <a:t>r</a:t>
            </a:r>
            <a:r>
              <a:rPr sz="1000" spc="0" dirty="0">
                <a:latin typeface="Verdana"/>
                <a:cs typeface="Verdana"/>
              </a:rPr>
              <a:t>e</a:t>
            </a:r>
            <a:r>
              <a:rPr sz="1000" spc="76" dirty="0">
                <a:latin typeface="Times New Roman"/>
                <a:cs typeface="Times New Roman"/>
              </a:rPr>
              <a:t> </a:t>
            </a:r>
            <a:r>
              <a:rPr sz="1000" spc="-4" dirty="0">
                <a:latin typeface="Verdana"/>
                <a:cs typeface="Verdana"/>
              </a:rPr>
              <a:t>c</a:t>
            </a:r>
            <a:r>
              <a:rPr sz="1000" spc="4" dirty="0">
                <a:latin typeface="Verdana"/>
                <a:cs typeface="Verdana"/>
              </a:rPr>
              <a:t>h</a:t>
            </a:r>
            <a:r>
              <a:rPr sz="1000" spc="0" dirty="0">
                <a:latin typeface="Verdana"/>
                <a:cs typeface="Verdana"/>
              </a:rPr>
              <a:t>e</a:t>
            </a:r>
            <a:r>
              <a:rPr sz="1000" spc="97" dirty="0">
                <a:latin typeface="Times New Roman"/>
                <a:cs typeface="Times New Roman"/>
              </a:rPr>
              <a:t> </a:t>
            </a:r>
            <a:r>
              <a:rPr sz="1000" spc="4" dirty="0">
                <a:latin typeface="Verdana"/>
                <a:cs typeface="Verdana"/>
              </a:rPr>
              <a:t>tutt</a:t>
            </a:r>
            <a:r>
              <a:rPr sz="1000" spc="0" dirty="0">
                <a:latin typeface="Verdana"/>
                <a:cs typeface="Verdana"/>
              </a:rPr>
              <a:t>i</a:t>
            </a:r>
            <a:r>
              <a:rPr sz="1000" spc="94" dirty="0">
                <a:latin typeface="Times New Roman"/>
                <a:cs typeface="Times New Roman"/>
              </a:rPr>
              <a:t> </a:t>
            </a:r>
            <a:r>
              <a:rPr sz="1000" spc="0" dirty="0">
                <a:latin typeface="Verdana"/>
                <a:cs typeface="Verdana"/>
              </a:rPr>
              <a:t>i</a:t>
            </a:r>
            <a:r>
              <a:rPr sz="1000" spc="-1" dirty="0">
                <a:latin typeface="Times New Roman"/>
                <a:cs typeface="Times New Roman"/>
              </a:rPr>
              <a:t> </a:t>
            </a:r>
            <a:r>
              <a:rPr sz="1000" b="1" spc="-150" dirty="0">
                <a:solidFill>
                  <a:srgbClr val="009999"/>
                </a:solidFill>
                <a:latin typeface="Verdana"/>
                <a:cs typeface="Verdana"/>
              </a:rPr>
              <a:t> </a:t>
            </a:r>
            <a:r>
              <a:rPr sz="1000" b="1" u="heavy" spc="-4" dirty="0">
                <a:solidFill>
                  <a:srgbClr val="009999"/>
                </a:solidFill>
                <a:latin typeface="Verdana"/>
                <a:cs typeface="Verdana"/>
              </a:rPr>
              <a:t>ri</a:t>
            </a:r>
            <a:r>
              <a:rPr sz="1000" b="1" u="heavy" spc="0" dirty="0">
                <a:solidFill>
                  <a:srgbClr val="009999"/>
                </a:solidFill>
                <a:latin typeface="Verdana"/>
                <a:cs typeface="Verdana"/>
              </a:rPr>
              <a:t>f</a:t>
            </a:r>
            <a:r>
              <a:rPr sz="1000" b="1" u="heavy" spc="-4" dirty="0">
                <a:solidFill>
                  <a:srgbClr val="009999"/>
                </a:solidFill>
                <a:latin typeface="Verdana"/>
                <a:cs typeface="Verdana"/>
              </a:rPr>
              <a:t>i</a:t>
            </a:r>
            <a:r>
              <a:rPr sz="1000" b="1" u="heavy" spc="0" dirty="0">
                <a:solidFill>
                  <a:srgbClr val="009999"/>
                </a:solidFill>
                <a:latin typeface="Verdana"/>
                <a:cs typeface="Verdana"/>
              </a:rPr>
              <a:t>uti</a:t>
            </a:r>
            <a:endParaRPr sz="1000">
              <a:latin typeface="Verdana"/>
              <a:cs typeface="Verdana"/>
            </a:endParaRPr>
          </a:p>
          <a:p>
            <a:pPr marL="12700" marR="143517">
              <a:lnSpc>
                <a:spcPts val="1200"/>
              </a:lnSpc>
              <a:spcBef>
                <a:spcPts val="33"/>
              </a:spcBef>
            </a:pPr>
            <a:r>
              <a:rPr sz="1000" spc="0" dirty="0">
                <a:latin typeface="Verdana"/>
                <a:cs typeface="Verdana"/>
              </a:rPr>
              <a:t>e</a:t>
            </a:r>
            <a:r>
              <a:rPr sz="1000" spc="99" dirty="0">
                <a:latin typeface="Times New Roman"/>
                <a:cs typeface="Times New Roman"/>
              </a:rPr>
              <a:t> </a:t>
            </a:r>
            <a:r>
              <a:rPr sz="1000" spc="4" dirty="0">
                <a:latin typeface="Verdana"/>
                <a:cs typeface="Verdana"/>
              </a:rPr>
              <a:t>g</a:t>
            </a:r>
            <a:r>
              <a:rPr sz="1000" spc="14" dirty="0">
                <a:latin typeface="Verdana"/>
                <a:cs typeface="Verdana"/>
              </a:rPr>
              <a:t>l</a:t>
            </a:r>
            <a:r>
              <a:rPr sz="1000" spc="0" dirty="0">
                <a:latin typeface="Verdana"/>
                <a:cs typeface="Verdana"/>
              </a:rPr>
              <a:t>i</a:t>
            </a:r>
            <a:r>
              <a:rPr sz="1000" spc="78" dirty="0">
                <a:latin typeface="Times New Roman"/>
                <a:cs typeface="Times New Roman"/>
              </a:rPr>
              <a:t> </a:t>
            </a:r>
            <a:r>
              <a:rPr sz="1000" spc="-4" dirty="0">
                <a:latin typeface="Verdana"/>
                <a:cs typeface="Verdana"/>
              </a:rPr>
              <a:t>sc</a:t>
            </a:r>
            <a:r>
              <a:rPr sz="1000" spc="0" dirty="0">
                <a:latin typeface="Verdana"/>
                <a:cs typeface="Verdana"/>
              </a:rPr>
              <a:t>a</a:t>
            </a:r>
            <a:r>
              <a:rPr sz="1000" spc="-4" dirty="0">
                <a:latin typeface="Verdana"/>
                <a:cs typeface="Verdana"/>
              </a:rPr>
              <a:t>r</a:t>
            </a:r>
            <a:r>
              <a:rPr sz="1000" spc="4" dirty="0">
                <a:latin typeface="Verdana"/>
                <a:cs typeface="Verdana"/>
              </a:rPr>
              <a:t>t</a:t>
            </a:r>
            <a:r>
              <a:rPr sz="1000" spc="0" dirty="0">
                <a:latin typeface="Verdana"/>
                <a:cs typeface="Verdana"/>
              </a:rPr>
              <a:t>i</a:t>
            </a:r>
            <a:r>
              <a:rPr sz="1000" spc="107" dirty="0">
                <a:latin typeface="Times New Roman"/>
                <a:cs typeface="Times New Roman"/>
              </a:rPr>
              <a:t> </a:t>
            </a:r>
            <a:r>
              <a:rPr sz="1000" spc="-4" dirty="0">
                <a:latin typeface="Verdana"/>
                <a:cs typeface="Verdana"/>
              </a:rPr>
              <a:t>co</a:t>
            </a:r>
            <a:r>
              <a:rPr sz="1000" spc="4" dirty="0">
                <a:latin typeface="Verdana"/>
                <a:cs typeface="Verdana"/>
              </a:rPr>
              <a:t>mbu</a:t>
            </a:r>
            <a:r>
              <a:rPr sz="1000" spc="-4" dirty="0">
                <a:latin typeface="Verdana"/>
                <a:cs typeface="Verdana"/>
              </a:rPr>
              <a:t>s</a:t>
            </a:r>
            <a:r>
              <a:rPr sz="1000" spc="4" dirty="0">
                <a:latin typeface="Verdana"/>
                <a:cs typeface="Verdana"/>
              </a:rPr>
              <a:t>t</a:t>
            </a:r>
            <a:r>
              <a:rPr sz="1000" spc="14" dirty="0">
                <a:latin typeface="Verdana"/>
                <a:cs typeface="Verdana"/>
              </a:rPr>
              <a:t>i</a:t>
            </a:r>
            <a:r>
              <a:rPr sz="1000" spc="4" dirty="0">
                <a:latin typeface="Verdana"/>
                <a:cs typeface="Verdana"/>
              </a:rPr>
              <a:t>b</a:t>
            </a:r>
            <a:r>
              <a:rPr sz="1000" spc="14" dirty="0">
                <a:latin typeface="Verdana"/>
                <a:cs typeface="Verdana"/>
              </a:rPr>
              <a:t>il</a:t>
            </a:r>
            <a:r>
              <a:rPr sz="1000" spc="0" dirty="0">
                <a:latin typeface="Verdana"/>
                <a:cs typeface="Verdana"/>
              </a:rPr>
              <a:t>i</a:t>
            </a:r>
            <a:r>
              <a:rPr sz="1000" spc="40" dirty="0">
                <a:latin typeface="Times New Roman"/>
                <a:cs typeface="Times New Roman"/>
              </a:rPr>
              <a:t> </a:t>
            </a:r>
            <a:r>
              <a:rPr sz="1000" spc="-4" dirty="0">
                <a:latin typeface="Verdana"/>
                <a:cs typeface="Verdana"/>
              </a:rPr>
              <a:t>s</a:t>
            </a:r>
            <a:r>
              <a:rPr sz="1000" spc="14" dirty="0">
                <a:latin typeface="Verdana"/>
                <a:cs typeface="Verdana"/>
              </a:rPr>
              <a:t>i</a:t>
            </a:r>
            <a:r>
              <a:rPr sz="1000" spc="0" dirty="0">
                <a:latin typeface="Verdana"/>
                <a:cs typeface="Verdana"/>
              </a:rPr>
              <a:t>a</a:t>
            </a:r>
            <a:r>
              <a:rPr sz="1000" spc="4" dirty="0">
                <a:latin typeface="Verdana"/>
                <a:cs typeface="Verdana"/>
              </a:rPr>
              <a:t>n</a:t>
            </a:r>
            <a:r>
              <a:rPr sz="1000" spc="0" dirty="0">
                <a:latin typeface="Verdana"/>
                <a:cs typeface="Verdana"/>
              </a:rPr>
              <a:t>o</a:t>
            </a:r>
            <a:r>
              <a:rPr sz="1000" spc="78" dirty="0">
                <a:latin typeface="Times New Roman"/>
                <a:cs typeface="Times New Roman"/>
              </a:rPr>
              <a:t> </a:t>
            </a:r>
            <a:r>
              <a:rPr sz="1000" spc="-4" dirty="0">
                <a:latin typeface="Verdana"/>
                <a:cs typeface="Verdana"/>
              </a:rPr>
              <a:t>s</a:t>
            </a:r>
            <a:r>
              <a:rPr sz="1000" spc="4" dirty="0">
                <a:latin typeface="Verdana"/>
                <a:cs typeface="Verdana"/>
              </a:rPr>
              <a:t>t</a:t>
            </a:r>
            <a:r>
              <a:rPr sz="1000" spc="0" dirty="0">
                <a:latin typeface="Verdana"/>
                <a:cs typeface="Verdana"/>
              </a:rPr>
              <a:t>a</a:t>
            </a:r>
            <a:r>
              <a:rPr sz="1000" spc="4" dirty="0">
                <a:latin typeface="Verdana"/>
                <a:cs typeface="Verdana"/>
              </a:rPr>
              <a:t>t</a:t>
            </a:r>
            <a:r>
              <a:rPr sz="1000" spc="0" dirty="0">
                <a:latin typeface="Verdana"/>
                <a:cs typeface="Verdana"/>
              </a:rPr>
              <a:t>i</a:t>
            </a:r>
            <a:r>
              <a:rPr sz="1000" spc="0" dirty="0">
                <a:latin typeface="Times New Roman"/>
                <a:cs typeface="Times New Roman"/>
              </a:rPr>
              <a:t> </a:t>
            </a:r>
            <a:r>
              <a:rPr sz="1000" spc="-4" dirty="0">
                <a:latin typeface="Verdana"/>
                <a:cs typeface="Verdana"/>
              </a:rPr>
              <a:t>r</a:t>
            </a:r>
            <a:r>
              <a:rPr sz="1000" spc="14" dirty="0">
                <a:latin typeface="Verdana"/>
                <a:cs typeface="Verdana"/>
              </a:rPr>
              <a:t>i</a:t>
            </a:r>
            <a:r>
              <a:rPr sz="1000" spc="4" dirty="0">
                <a:latin typeface="Verdana"/>
                <a:cs typeface="Verdana"/>
              </a:rPr>
              <a:t>m</a:t>
            </a:r>
            <a:r>
              <a:rPr sz="1000" spc="-4" dirty="0">
                <a:latin typeface="Verdana"/>
                <a:cs typeface="Verdana"/>
              </a:rPr>
              <a:t>oss</a:t>
            </a:r>
            <a:r>
              <a:rPr sz="1000" spc="0" dirty="0">
                <a:latin typeface="Verdana"/>
                <a:cs typeface="Verdana"/>
              </a:rPr>
              <a:t>i</a:t>
            </a:r>
            <a:endParaRPr sz="1000">
              <a:latin typeface="Verdana"/>
              <a:cs typeface="Verdana"/>
            </a:endParaRPr>
          </a:p>
        </p:txBody>
      </p:sp>
      <p:sp>
        <p:nvSpPr>
          <p:cNvPr id="9" name="object 9"/>
          <p:cNvSpPr txBox="1"/>
          <p:nvPr/>
        </p:nvSpPr>
        <p:spPr>
          <a:xfrm>
            <a:off x="1537087" y="5704340"/>
            <a:ext cx="2926261" cy="151892"/>
          </a:xfrm>
          <a:prstGeom prst="rect">
            <a:avLst/>
          </a:prstGeom>
        </p:spPr>
        <p:txBody>
          <a:bodyPr wrap="square" lIns="0" tIns="0" rIns="0" bIns="0" rtlCol="0">
            <a:noAutofit/>
          </a:bodyPr>
          <a:lstStyle/>
          <a:p>
            <a:pPr marL="12700">
              <a:lnSpc>
                <a:spcPts val="1135"/>
              </a:lnSpc>
            </a:pPr>
            <a:r>
              <a:rPr sz="1000" dirty="0">
                <a:latin typeface="Verdana"/>
                <a:cs typeface="Verdana"/>
              </a:rPr>
              <a:t>D</a:t>
            </a:r>
            <a:r>
              <a:rPr sz="1000" spc="-4" dirty="0">
                <a:latin typeface="Verdana"/>
                <a:cs typeface="Verdana"/>
              </a:rPr>
              <a:t>e</a:t>
            </a:r>
            <a:r>
              <a:rPr sz="1000" spc="0" dirty="0">
                <a:latin typeface="Verdana"/>
                <a:cs typeface="Verdana"/>
              </a:rPr>
              <a:t>v</a:t>
            </a:r>
            <a:r>
              <a:rPr sz="1000" spc="-4" dirty="0">
                <a:latin typeface="Verdana"/>
                <a:cs typeface="Verdana"/>
              </a:rPr>
              <a:t>o</a:t>
            </a:r>
            <a:r>
              <a:rPr sz="1000" spc="4" dirty="0">
                <a:latin typeface="Verdana"/>
                <a:cs typeface="Verdana"/>
              </a:rPr>
              <a:t>n</a:t>
            </a:r>
            <a:r>
              <a:rPr sz="1000" spc="0" dirty="0">
                <a:latin typeface="Verdana"/>
                <a:cs typeface="Verdana"/>
              </a:rPr>
              <a:t>o</a:t>
            </a:r>
            <a:r>
              <a:rPr sz="1000" spc="0" dirty="0">
                <a:latin typeface="Times New Roman"/>
                <a:cs typeface="Times New Roman"/>
              </a:rPr>
              <a:t> </a:t>
            </a:r>
            <a:r>
              <a:rPr sz="1000" spc="-109" dirty="0">
                <a:latin typeface="Times New Roman"/>
                <a:cs typeface="Times New Roman"/>
              </a:rPr>
              <a:t> </a:t>
            </a:r>
            <a:r>
              <a:rPr sz="1000" spc="-4" dirty="0">
                <a:latin typeface="Verdana"/>
                <a:cs typeface="Verdana"/>
              </a:rPr>
              <a:t>co</a:t>
            </a:r>
            <a:r>
              <a:rPr sz="1000" spc="4" dirty="0">
                <a:latin typeface="Verdana"/>
                <a:cs typeface="Verdana"/>
              </a:rPr>
              <a:t>nt</a:t>
            </a:r>
            <a:r>
              <a:rPr sz="1000" spc="-4" dirty="0">
                <a:latin typeface="Verdana"/>
                <a:cs typeface="Verdana"/>
              </a:rPr>
              <a:t>ro</a:t>
            </a:r>
            <a:r>
              <a:rPr sz="1000" spc="14" dirty="0">
                <a:latin typeface="Verdana"/>
                <a:cs typeface="Verdana"/>
              </a:rPr>
              <a:t>ll</a:t>
            </a:r>
            <a:r>
              <a:rPr sz="1000" spc="0" dirty="0">
                <a:latin typeface="Verdana"/>
                <a:cs typeface="Verdana"/>
              </a:rPr>
              <a:t>a</a:t>
            </a:r>
            <a:r>
              <a:rPr sz="1000" spc="-4" dirty="0">
                <a:latin typeface="Verdana"/>
                <a:cs typeface="Verdana"/>
              </a:rPr>
              <a:t>r</a:t>
            </a:r>
            <a:r>
              <a:rPr sz="1000" spc="0" dirty="0">
                <a:latin typeface="Verdana"/>
                <a:cs typeface="Verdana"/>
              </a:rPr>
              <a:t>e</a:t>
            </a:r>
            <a:r>
              <a:rPr sz="1000" spc="0" dirty="0">
                <a:latin typeface="Times New Roman"/>
                <a:cs typeface="Times New Roman"/>
              </a:rPr>
              <a:t> </a:t>
            </a:r>
            <a:r>
              <a:rPr sz="1000" spc="-119" dirty="0">
                <a:latin typeface="Times New Roman"/>
                <a:cs typeface="Times New Roman"/>
              </a:rPr>
              <a:t> </a:t>
            </a:r>
            <a:r>
              <a:rPr sz="1000" spc="-4" dirty="0">
                <a:latin typeface="Verdana"/>
                <a:cs typeface="Verdana"/>
              </a:rPr>
              <a:t>c</a:t>
            </a:r>
            <a:r>
              <a:rPr sz="1000" spc="4" dirty="0">
                <a:latin typeface="Verdana"/>
                <a:cs typeface="Verdana"/>
              </a:rPr>
              <a:t>h</a:t>
            </a:r>
            <a:r>
              <a:rPr sz="1000" spc="0" dirty="0">
                <a:latin typeface="Verdana"/>
                <a:cs typeface="Verdana"/>
              </a:rPr>
              <a:t>e</a:t>
            </a:r>
            <a:r>
              <a:rPr sz="1000" spc="114" dirty="0">
                <a:latin typeface="Times New Roman"/>
                <a:cs typeface="Times New Roman"/>
              </a:rPr>
              <a:t> </a:t>
            </a:r>
            <a:r>
              <a:rPr sz="1000" spc="14" dirty="0">
                <a:latin typeface="Verdana"/>
                <a:cs typeface="Verdana"/>
              </a:rPr>
              <a:t>l</a:t>
            </a:r>
            <a:r>
              <a:rPr sz="1000" spc="0" dirty="0">
                <a:latin typeface="Verdana"/>
                <a:cs typeface="Verdana"/>
              </a:rPr>
              <a:t>e</a:t>
            </a:r>
            <a:r>
              <a:rPr sz="1000" spc="94" dirty="0">
                <a:latin typeface="Times New Roman"/>
                <a:cs typeface="Times New Roman"/>
              </a:rPr>
              <a:t> </a:t>
            </a:r>
            <a:r>
              <a:rPr sz="1000" b="1" u="heavy" spc="-4" dirty="0">
                <a:solidFill>
                  <a:srgbClr val="009999"/>
                </a:solidFill>
                <a:latin typeface="Verdana"/>
                <a:cs typeface="Verdana"/>
              </a:rPr>
              <a:t>a</a:t>
            </a:r>
            <a:r>
              <a:rPr sz="1000" b="1" u="heavy" spc="0" dirty="0">
                <a:solidFill>
                  <a:srgbClr val="009999"/>
                </a:solidFill>
                <a:latin typeface="Verdana"/>
                <a:cs typeface="Verdana"/>
              </a:rPr>
              <a:t>pp</a:t>
            </a:r>
            <a:r>
              <a:rPr sz="1000" b="1" u="heavy" spc="-4" dirty="0">
                <a:solidFill>
                  <a:srgbClr val="009999"/>
                </a:solidFill>
                <a:latin typeface="Verdana"/>
                <a:cs typeface="Verdana"/>
              </a:rPr>
              <a:t>ar</a:t>
            </a:r>
            <a:r>
              <a:rPr sz="1000" b="1" u="heavy" spc="0" dirty="0">
                <a:solidFill>
                  <a:srgbClr val="009999"/>
                </a:solidFill>
                <a:latin typeface="Verdana"/>
                <a:cs typeface="Verdana"/>
              </a:rPr>
              <a:t>ecch</a:t>
            </a:r>
            <a:r>
              <a:rPr sz="1000" b="1" u="heavy" spc="-4" dirty="0">
                <a:solidFill>
                  <a:srgbClr val="009999"/>
                </a:solidFill>
                <a:latin typeface="Verdana"/>
                <a:cs typeface="Verdana"/>
              </a:rPr>
              <a:t>ia</a:t>
            </a:r>
            <a:r>
              <a:rPr sz="1000" b="1" u="heavy" spc="0" dirty="0">
                <a:solidFill>
                  <a:srgbClr val="009999"/>
                </a:solidFill>
                <a:latin typeface="Verdana"/>
                <a:cs typeface="Verdana"/>
              </a:rPr>
              <a:t>tu</a:t>
            </a:r>
            <a:r>
              <a:rPr sz="1000" b="1" u="heavy" spc="-4" dirty="0">
                <a:solidFill>
                  <a:srgbClr val="009999"/>
                </a:solidFill>
                <a:latin typeface="Verdana"/>
                <a:cs typeface="Verdana"/>
              </a:rPr>
              <a:t>r</a:t>
            </a:r>
            <a:r>
              <a:rPr sz="1000" b="1" u="heavy" spc="0" dirty="0">
                <a:solidFill>
                  <a:srgbClr val="009999"/>
                </a:solidFill>
                <a:latin typeface="Verdana"/>
                <a:cs typeface="Verdana"/>
              </a:rPr>
              <a:t>e</a:t>
            </a:r>
            <a:r>
              <a:rPr sz="1000" b="1" u="heavy" spc="25" dirty="0">
                <a:solidFill>
                  <a:srgbClr val="009999"/>
                </a:solidFill>
                <a:latin typeface="Verdana"/>
                <a:cs typeface="Verdana"/>
              </a:rPr>
              <a:t> </a:t>
            </a:r>
            <a:endParaRPr sz="1000">
              <a:latin typeface="Verdana"/>
              <a:cs typeface="Verdana"/>
            </a:endParaRPr>
          </a:p>
        </p:txBody>
      </p:sp>
      <p:sp>
        <p:nvSpPr>
          <p:cNvPr id="8" name="object 8"/>
          <p:cNvSpPr txBox="1"/>
          <p:nvPr/>
        </p:nvSpPr>
        <p:spPr>
          <a:xfrm>
            <a:off x="5764669" y="5748536"/>
            <a:ext cx="3524254" cy="151892"/>
          </a:xfrm>
          <a:prstGeom prst="rect">
            <a:avLst/>
          </a:prstGeom>
        </p:spPr>
        <p:txBody>
          <a:bodyPr wrap="square" lIns="0" tIns="0" rIns="0" bIns="0" rtlCol="0">
            <a:noAutofit/>
          </a:bodyPr>
          <a:lstStyle/>
          <a:p>
            <a:pPr marL="12700">
              <a:lnSpc>
                <a:spcPts val="1135"/>
              </a:lnSpc>
              <a:spcBef>
                <a:spcPts val="56"/>
              </a:spcBef>
            </a:pPr>
            <a:r>
              <a:rPr sz="1000" spc="0" dirty="0">
                <a:latin typeface="Verdana"/>
                <a:cs typeface="Verdana"/>
              </a:rPr>
              <a:t>D</a:t>
            </a:r>
            <a:r>
              <a:rPr sz="1000" spc="-4" dirty="0">
                <a:latin typeface="Verdana"/>
                <a:cs typeface="Verdana"/>
              </a:rPr>
              <a:t>e</a:t>
            </a:r>
            <a:r>
              <a:rPr sz="1000" spc="0" dirty="0">
                <a:latin typeface="Verdana"/>
                <a:cs typeface="Verdana"/>
              </a:rPr>
              <a:t>v</a:t>
            </a:r>
            <a:r>
              <a:rPr sz="1000" spc="-4" dirty="0">
                <a:latin typeface="Verdana"/>
                <a:cs typeface="Verdana"/>
              </a:rPr>
              <a:t>o</a:t>
            </a:r>
            <a:r>
              <a:rPr sz="1000" spc="4" dirty="0">
                <a:latin typeface="Verdana"/>
                <a:cs typeface="Verdana"/>
              </a:rPr>
              <a:t>n</a:t>
            </a:r>
            <a:r>
              <a:rPr sz="1000" spc="0" dirty="0">
                <a:latin typeface="Verdana"/>
                <a:cs typeface="Verdana"/>
              </a:rPr>
              <a:t>o</a:t>
            </a:r>
            <a:r>
              <a:rPr sz="1000" spc="101" dirty="0">
                <a:latin typeface="Times New Roman"/>
                <a:cs typeface="Times New Roman"/>
              </a:rPr>
              <a:t> </a:t>
            </a:r>
            <a:r>
              <a:rPr sz="1000" spc="-4" dirty="0">
                <a:latin typeface="Verdana"/>
                <a:cs typeface="Verdana"/>
              </a:rPr>
              <a:t>co</a:t>
            </a:r>
            <a:r>
              <a:rPr sz="1000" spc="4" dirty="0">
                <a:latin typeface="Verdana"/>
                <a:cs typeface="Verdana"/>
              </a:rPr>
              <a:t>nt</a:t>
            </a:r>
            <a:r>
              <a:rPr sz="1000" spc="-4" dirty="0">
                <a:latin typeface="Verdana"/>
                <a:cs typeface="Verdana"/>
              </a:rPr>
              <a:t>ro</a:t>
            </a:r>
            <a:r>
              <a:rPr sz="1000" spc="14" dirty="0">
                <a:latin typeface="Verdana"/>
                <a:cs typeface="Verdana"/>
              </a:rPr>
              <a:t>ll</a:t>
            </a:r>
            <a:r>
              <a:rPr sz="1000" spc="0" dirty="0">
                <a:latin typeface="Verdana"/>
                <a:cs typeface="Verdana"/>
              </a:rPr>
              <a:t>a</a:t>
            </a:r>
            <a:r>
              <a:rPr sz="1000" spc="-4" dirty="0">
                <a:latin typeface="Verdana"/>
                <a:cs typeface="Verdana"/>
              </a:rPr>
              <a:t>r</a:t>
            </a:r>
            <a:r>
              <a:rPr sz="1000" spc="0" dirty="0">
                <a:latin typeface="Verdana"/>
                <a:cs typeface="Verdana"/>
              </a:rPr>
              <a:t>e</a:t>
            </a:r>
            <a:r>
              <a:rPr sz="1000" spc="76" dirty="0">
                <a:latin typeface="Times New Roman"/>
                <a:cs typeface="Times New Roman"/>
              </a:rPr>
              <a:t> </a:t>
            </a:r>
            <a:r>
              <a:rPr sz="1000" spc="-4" dirty="0">
                <a:latin typeface="Verdana"/>
                <a:cs typeface="Verdana"/>
              </a:rPr>
              <a:t>c</a:t>
            </a:r>
            <a:r>
              <a:rPr sz="1000" spc="4" dirty="0">
                <a:latin typeface="Verdana"/>
                <a:cs typeface="Verdana"/>
              </a:rPr>
              <a:t>h</a:t>
            </a:r>
            <a:r>
              <a:rPr sz="1000" spc="0" dirty="0">
                <a:latin typeface="Verdana"/>
                <a:cs typeface="Verdana"/>
              </a:rPr>
              <a:t>e</a:t>
            </a:r>
            <a:r>
              <a:rPr sz="1000" spc="97" dirty="0">
                <a:latin typeface="Times New Roman"/>
                <a:cs typeface="Times New Roman"/>
              </a:rPr>
              <a:t> </a:t>
            </a:r>
            <a:r>
              <a:rPr sz="1000" spc="4" dirty="0">
                <a:latin typeface="Verdana"/>
                <a:cs typeface="Verdana"/>
              </a:rPr>
              <a:t>tutt</a:t>
            </a:r>
            <a:r>
              <a:rPr sz="1000" spc="0" dirty="0">
                <a:latin typeface="Verdana"/>
                <a:cs typeface="Verdana"/>
              </a:rPr>
              <a:t>i</a:t>
            </a:r>
            <a:r>
              <a:rPr sz="1000" spc="94" dirty="0">
                <a:latin typeface="Times New Roman"/>
                <a:cs typeface="Times New Roman"/>
              </a:rPr>
              <a:t> </a:t>
            </a:r>
            <a:r>
              <a:rPr sz="1000" spc="0" dirty="0">
                <a:latin typeface="Verdana"/>
                <a:cs typeface="Verdana"/>
              </a:rPr>
              <a:t>i</a:t>
            </a:r>
            <a:r>
              <a:rPr sz="1000" spc="-1" dirty="0">
                <a:latin typeface="Times New Roman"/>
                <a:cs typeface="Times New Roman"/>
              </a:rPr>
              <a:t> </a:t>
            </a:r>
            <a:r>
              <a:rPr sz="1000" b="1" spc="-150" dirty="0">
                <a:solidFill>
                  <a:srgbClr val="009999"/>
                </a:solidFill>
                <a:latin typeface="Verdana"/>
                <a:cs typeface="Verdana"/>
              </a:rPr>
              <a:t> </a:t>
            </a:r>
            <a:r>
              <a:rPr sz="1000" b="1" u="heavy" spc="0" dirty="0">
                <a:solidFill>
                  <a:srgbClr val="009999"/>
                </a:solidFill>
                <a:latin typeface="Verdana"/>
                <a:cs typeface="Verdana"/>
              </a:rPr>
              <a:t>m</a:t>
            </a:r>
            <a:r>
              <a:rPr sz="1000" b="1" u="heavy" spc="-4" dirty="0">
                <a:solidFill>
                  <a:srgbClr val="009999"/>
                </a:solidFill>
                <a:latin typeface="Verdana"/>
                <a:cs typeface="Verdana"/>
              </a:rPr>
              <a:t>a</a:t>
            </a:r>
            <a:r>
              <a:rPr sz="1000" b="1" u="heavy" spc="0" dirty="0">
                <a:solidFill>
                  <a:srgbClr val="009999"/>
                </a:solidFill>
                <a:latin typeface="Verdana"/>
                <a:cs typeface="Verdana"/>
              </a:rPr>
              <a:t>te</a:t>
            </a:r>
            <a:r>
              <a:rPr sz="1000" b="1" u="heavy" spc="-4" dirty="0">
                <a:solidFill>
                  <a:srgbClr val="009999"/>
                </a:solidFill>
                <a:latin typeface="Verdana"/>
                <a:cs typeface="Verdana"/>
              </a:rPr>
              <a:t>rial</a:t>
            </a:r>
            <a:r>
              <a:rPr sz="1000" b="1" u="heavy" spc="0" dirty="0">
                <a:solidFill>
                  <a:srgbClr val="009999"/>
                </a:solidFill>
                <a:latin typeface="Verdana"/>
                <a:cs typeface="Verdana"/>
              </a:rPr>
              <a:t>i</a:t>
            </a:r>
            <a:r>
              <a:rPr sz="1000" b="1" u="heavy" spc="-58" dirty="0">
                <a:solidFill>
                  <a:srgbClr val="009999"/>
                </a:solidFill>
                <a:latin typeface="Verdana"/>
                <a:cs typeface="Verdana"/>
              </a:rPr>
              <a:t> </a:t>
            </a:r>
            <a:r>
              <a:rPr sz="1000" b="1" u="heavy" spc="-4" dirty="0">
                <a:solidFill>
                  <a:srgbClr val="009999"/>
                </a:solidFill>
                <a:latin typeface="Verdana"/>
                <a:cs typeface="Verdana"/>
              </a:rPr>
              <a:t>i</a:t>
            </a:r>
            <a:r>
              <a:rPr sz="1000" b="1" u="heavy" spc="0" dirty="0">
                <a:solidFill>
                  <a:srgbClr val="009999"/>
                </a:solidFill>
                <a:latin typeface="Verdana"/>
                <a:cs typeface="Verdana"/>
              </a:rPr>
              <a:t>nf</a:t>
            </a:r>
            <a:r>
              <a:rPr sz="1000" b="1" u="heavy" spc="-4" dirty="0">
                <a:solidFill>
                  <a:srgbClr val="009999"/>
                </a:solidFill>
                <a:latin typeface="Verdana"/>
                <a:cs typeface="Verdana"/>
              </a:rPr>
              <a:t>ia</a:t>
            </a:r>
            <a:r>
              <a:rPr sz="1000" b="1" u="heavy" spc="0" dirty="0">
                <a:solidFill>
                  <a:srgbClr val="009999"/>
                </a:solidFill>
                <a:latin typeface="Verdana"/>
                <a:cs typeface="Verdana"/>
              </a:rPr>
              <a:t>mm</a:t>
            </a:r>
            <a:r>
              <a:rPr sz="1000" b="1" u="heavy" spc="-4" dirty="0">
                <a:solidFill>
                  <a:srgbClr val="009999"/>
                </a:solidFill>
                <a:latin typeface="Verdana"/>
                <a:cs typeface="Verdana"/>
              </a:rPr>
              <a:t>a</a:t>
            </a:r>
            <a:r>
              <a:rPr sz="1000" b="1" u="heavy" spc="0" dirty="0">
                <a:solidFill>
                  <a:srgbClr val="009999"/>
                </a:solidFill>
                <a:latin typeface="Verdana"/>
                <a:cs typeface="Verdana"/>
              </a:rPr>
              <a:t>b</a:t>
            </a:r>
            <a:r>
              <a:rPr sz="1000" b="1" u="heavy" spc="-4" dirty="0">
                <a:solidFill>
                  <a:srgbClr val="009999"/>
                </a:solidFill>
                <a:latin typeface="Verdana"/>
                <a:cs typeface="Verdana"/>
              </a:rPr>
              <a:t>il</a:t>
            </a:r>
            <a:r>
              <a:rPr sz="1000" b="1" u="heavy" spc="0" dirty="0">
                <a:solidFill>
                  <a:srgbClr val="009999"/>
                </a:solidFill>
                <a:latin typeface="Verdana"/>
                <a:cs typeface="Verdana"/>
              </a:rPr>
              <a:t>i</a:t>
            </a:r>
            <a:endParaRPr sz="1000">
              <a:latin typeface="Verdana"/>
              <a:cs typeface="Verdana"/>
            </a:endParaRPr>
          </a:p>
        </p:txBody>
      </p:sp>
      <p:sp>
        <p:nvSpPr>
          <p:cNvPr id="7" name="object 7"/>
          <p:cNvSpPr txBox="1"/>
          <p:nvPr/>
        </p:nvSpPr>
        <p:spPr>
          <a:xfrm>
            <a:off x="1537093" y="5856740"/>
            <a:ext cx="3068310" cy="304292"/>
          </a:xfrm>
          <a:prstGeom prst="rect">
            <a:avLst/>
          </a:prstGeom>
        </p:spPr>
        <p:txBody>
          <a:bodyPr wrap="square" lIns="0" tIns="0" rIns="0" bIns="0" rtlCol="0">
            <a:noAutofit/>
          </a:bodyPr>
          <a:lstStyle/>
          <a:p>
            <a:pPr marL="12700">
              <a:lnSpc>
                <a:spcPts val="1135"/>
              </a:lnSpc>
              <a:spcBef>
                <a:spcPts val="56"/>
              </a:spcBef>
            </a:pPr>
            <a:r>
              <a:rPr sz="1000" b="1" u="heavy" spc="0" dirty="0">
                <a:solidFill>
                  <a:srgbClr val="009999"/>
                </a:solidFill>
                <a:latin typeface="Verdana"/>
                <a:cs typeface="Verdana"/>
              </a:rPr>
              <a:t>e</a:t>
            </a:r>
            <a:r>
              <a:rPr sz="1000" b="1" u="heavy" spc="-4" dirty="0">
                <a:solidFill>
                  <a:srgbClr val="009999"/>
                </a:solidFill>
                <a:latin typeface="Verdana"/>
                <a:cs typeface="Verdana"/>
              </a:rPr>
              <a:t>l</a:t>
            </a:r>
            <a:r>
              <a:rPr sz="1000" b="1" u="heavy" spc="0" dirty="0">
                <a:solidFill>
                  <a:srgbClr val="009999"/>
                </a:solidFill>
                <a:latin typeface="Verdana"/>
                <a:cs typeface="Verdana"/>
              </a:rPr>
              <a:t>ett</a:t>
            </a:r>
            <a:r>
              <a:rPr sz="1000" b="1" u="heavy" spc="-4" dirty="0">
                <a:solidFill>
                  <a:srgbClr val="009999"/>
                </a:solidFill>
                <a:latin typeface="Verdana"/>
                <a:cs typeface="Verdana"/>
              </a:rPr>
              <a:t>ri</a:t>
            </a:r>
            <a:r>
              <a:rPr sz="1000" b="1" u="heavy" spc="0" dirty="0">
                <a:solidFill>
                  <a:srgbClr val="009999"/>
                </a:solidFill>
                <a:latin typeface="Verdana"/>
                <a:cs typeface="Verdana"/>
              </a:rPr>
              <a:t>che</a:t>
            </a:r>
            <a:r>
              <a:rPr sz="1000" spc="0" dirty="0">
                <a:latin typeface="Verdana"/>
                <a:cs typeface="Verdana"/>
              </a:rPr>
              <a:t>,</a:t>
            </a:r>
            <a:r>
              <a:rPr sz="1000" spc="52" dirty="0">
                <a:latin typeface="Times New Roman"/>
                <a:cs typeface="Times New Roman"/>
              </a:rPr>
              <a:t> </a:t>
            </a:r>
            <a:r>
              <a:rPr sz="1000" spc="-4" dirty="0">
                <a:latin typeface="Verdana"/>
                <a:cs typeface="Verdana"/>
              </a:rPr>
              <a:t>c</a:t>
            </a:r>
            <a:r>
              <a:rPr sz="1000" spc="4" dirty="0">
                <a:latin typeface="Verdana"/>
                <a:cs typeface="Verdana"/>
              </a:rPr>
              <a:t>h</a:t>
            </a:r>
            <a:r>
              <a:rPr sz="1000" spc="0" dirty="0">
                <a:latin typeface="Verdana"/>
                <a:cs typeface="Verdana"/>
              </a:rPr>
              <a:t>e</a:t>
            </a:r>
            <a:r>
              <a:rPr sz="1000" spc="97" dirty="0">
                <a:latin typeface="Times New Roman"/>
                <a:cs typeface="Times New Roman"/>
              </a:rPr>
              <a:t> </a:t>
            </a:r>
            <a:r>
              <a:rPr sz="1000" spc="4" dirty="0">
                <a:latin typeface="Verdana"/>
                <a:cs typeface="Verdana"/>
              </a:rPr>
              <a:t>n</a:t>
            </a:r>
            <a:r>
              <a:rPr sz="1000" spc="-4" dirty="0">
                <a:latin typeface="Verdana"/>
                <a:cs typeface="Verdana"/>
              </a:rPr>
              <a:t>o</a:t>
            </a:r>
            <a:r>
              <a:rPr sz="1000" spc="0" dirty="0">
                <a:latin typeface="Verdana"/>
                <a:cs typeface="Verdana"/>
              </a:rPr>
              <a:t>n</a:t>
            </a:r>
            <a:r>
              <a:rPr sz="1000" spc="111" dirty="0">
                <a:latin typeface="Times New Roman"/>
                <a:cs typeface="Times New Roman"/>
              </a:rPr>
              <a:t> </a:t>
            </a:r>
            <a:r>
              <a:rPr sz="1000" spc="4" dirty="0">
                <a:latin typeface="Verdana"/>
                <a:cs typeface="Verdana"/>
              </a:rPr>
              <a:t>d</a:t>
            </a:r>
            <a:r>
              <a:rPr sz="1000" spc="-4" dirty="0">
                <a:latin typeface="Verdana"/>
                <a:cs typeface="Verdana"/>
              </a:rPr>
              <a:t>e</a:t>
            </a:r>
            <a:r>
              <a:rPr sz="1000" spc="0" dirty="0">
                <a:latin typeface="Verdana"/>
                <a:cs typeface="Verdana"/>
              </a:rPr>
              <a:t>v</a:t>
            </a:r>
            <a:r>
              <a:rPr sz="1000" spc="-4" dirty="0">
                <a:latin typeface="Verdana"/>
                <a:cs typeface="Verdana"/>
              </a:rPr>
              <a:t>o</a:t>
            </a:r>
            <a:r>
              <a:rPr sz="1000" spc="4" dirty="0">
                <a:latin typeface="Verdana"/>
                <a:cs typeface="Verdana"/>
              </a:rPr>
              <a:t>n</a:t>
            </a:r>
            <a:r>
              <a:rPr sz="1000" spc="0" dirty="0">
                <a:latin typeface="Verdana"/>
                <a:cs typeface="Verdana"/>
              </a:rPr>
              <a:t>o</a:t>
            </a:r>
            <a:r>
              <a:rPr sz="1000" spc="93" dirty="0">
                <a:latin typeface="Times New Roman"/>
                <a:cs typeface="Times New Roman"/>
              </a:rPr>
              <a:t> </a:t>
            </a:r>
            <a:r>
              <a:rPr sz="1000" spc="-4" dirty="0">
                <a:latin typeface="Verdana"/>
                <a:cs typeface="Verdana"/>
              </a:rPr>
              <a:t>res</a:t>
            </a:r>
            <a:r>
              <a:rPr sz="1000" spc="4" dirty="0">
                <a:latin typeface="Verdana"/>
                <a:cs typeface="Verdana"/>
              </a:rPr>
              <a:t>t</a:t>
            </a:r>
            <a:r>
              <a:rPr sz="1000" spc="0" dirty="0">
                <a:latin typeface="Verdana"/>
                <a:cs typeface="Verdana"/>
              </a:rPr>
              <a:t>a</a:t>
            </a:r>
            <a:r>
              <a:rPr sz="1000" spc="-4" dirty="0">
                <a:latin typeface="Verdana"/>
                <a:cs typeface="Verdana"/>
              </a:rPr>
              <a:t>r</a:t>
            </a:r>
            <a:r>
              <a:rPr sz="1000" spc="0" dirty="0">
                <a:latin typeface="Verdana"/>
                <a:cs typeface="Verdana"/>
              </a:rPr>
              <a:t>e</a:t>
            </a:r>
            <a:r>
              <a:rPr sz="1000" spc="104" dirty="0">
                <a:latin typeface="Times New Roman"/>
                <a:cs typeface="Times New Roman"/>
              </a:rPr>
              <a:t> </a:t>
            </a:r>
            <a:r>
              <a:rPr sz="1000" spc="14" dirty="0">
                <a:latin typeface="Verdana"/>
                <a:cs typeface="Verdana"/>
              </a:rPr>
              <a:t>i</a:t>
            </a:r>
            <a:r>
              <a:rPr sz="1000" spc="0" dirty="0">
                <a:latin typeface="Verdana"/>
                <a:cs typeface="Verdana"/>
              </a:rPr>
              <a:t>n</a:t>
            </a:r>
            <a:r>
              <a:rPr sz="1000" spc="80" dirty="0">
                <a:latin typeface="Times New Roman"/>
                <a:cs typeface="Times New Roman"/>
              </a:rPr>
              <a:t> </a:t>
            </a:r>
            <a:r>
              <a:rPr sz="1000" spc="-4" dirty="0">
                <a:latin typeface="Verdana"/>
                <a:cs typeface="Verdana"/>
              </a:rPr>
              <a:t>ser</a:t>
            </a:r>
            <a:r>
              <a:rPr sz="1000" spc="0" dirty="0">
                <a:latin typeface="Verdana"/>
                <a:cs typeface="Verdana"/>
              </a:rPr>
              <a:t>v</a:t>
            </a:r>
            <a:r>
              <a:rPr sz="1000" spc="14" dirty="0">
                <a:latin typeface="Verdana"/>
                <a:cs typeface="Verdana"/>
              </a:rPr>
              <a:t>i</a:t>
            </a:r>
            <a:r>
              <a:rPr sz="1000" spc="4" dirty="0">
                <a:latin typeface="Verdana"/>
                <a:cs typeface="Verdana"/>
              </a:rPr>
              <a:t>z</a:t>
            </a:r>
            <a:r>
              <a:rPr sz="1000" spc="14" dirty="0">
                <a:latin typeface="Verdana"/>
                <a:cs typeface="Verdana"/>
              </a:rPr>
              <a:t>i</a:t>
            </a:r>
            <a:r>
              <a:rPr sz="1000" spc="-4" dirty="0">
                <a:latin typeface="Verdana"/>
                <a:cs typeface="Verdana"/>
              </a:rPr>
              <a:t>o</a:t>
            </a:r>
            <a:r>
              <a:rPr sz="1000" spc="0" dirty="0">
                <a:latin typeface="Verdana"/>
                <a:cs typeface="Verdana"/>
              </a:rPr>
              <a:t>,</a:t>
            </a:r>
            <a:endParaRPr sz="1000">
              <a:latin typeface="Verdana"/>
              <a:cs typeface="Verdana"/>
            </a:endParaRPr>
          </a:p>
          <a:p>
            <a:pPr marL="12700" marR="18973">
              <a:lnSpc>
                <a:spcPts val="1200"/>
              </a:lnSpc>
              <a:spcBef>
                <a:spcPts val="3"/>
              </a:spcBef>
            </a:pPr>
            <a:r>
              <a:rPr sz="1500" spc="-4" baseline="-2742" dirty="0">
                <a:latin typeface="Verdana"/>
                <a:cs typeface="Verdana"/>
              </a:rPr>
              <a:t>s</a:t>
            </a:r>
            <a:r>
              <a:rPr sz="1500" spc="14" baseline="-2742" dirty="0">
                <a:latin typeface="Verdana"/>
                <a:cs typeface="Verdana"/>
              </a:rPr>
              <a:t>i</a:t>
            </a:r>
            <a:r>
              <a:rPr sz="1500" spc="0" baseline="-2742" dirty="0">
                <a:latin typeface="Verdana"/>
                <a:cs typeface="Verdana"/>
              </a:rPr>
              <a:t>a</a:t>
            </a:r>
            <a:r>
              <a:rPr sz="1500" spc="4" baseline="-2742" dirty="0">
                <a:latin typeface="Verdana"/>
                <a:cs typeface="Verdana"/>
              </a:rPr>
              <a:t>n</a:t>
            </a:r>
            <a:r>
              <a:rPr sz="1500" spc="0" baseline="-2742" dirty="0">
                <a:latin typeface="Verdana"/>
                <a:cs typeface="Verdana"/>
              </a:rPr>
              <a:t>o</a:t>
            </a:r>
            <a:r>
              <a:rPr sz="1500" spc="78" baseline="-2898" dirty="0">
                <a:latin typeface="Times New Roman"/>
                <a:cs typeface="Times New Roman"/>
              </a:rPr>
              <a:t> </a:t>
            </a:r>
            <a:r>
              <a:rPr sz="1500" spc="4" baseline="-2742" dirty="0">
                <a:latin typeface="Verdana"/>
                <a:cs typeface="Verdana"/>
              </a:rPr>
              <a:t>m</a:t>
            </a:r>
            <a:r>
              <a:rPr sz="1500" spc="-4" baseline="-2742" dirty="0">
                <a:latin typeface="Verdana"/>
                <a:cs typeface="Verdana"/>
              </a:rPr>
              <a:t>ess</a:t>
            </a:r>
            <a:r>
              <a:rPr sz="1500" spc="0" baseline="-2742" dirty="0">
                <a:latin typeface="Verdana"/>
                <a:cs typeface="Verdana"/>
              </a:rPr>
              <a:t>e</a:t>
            </a:r>
            <a:r>
              <a:rPr sz="1500" spc="108" baseline="-2898" dirty="0">
                <a:latin typeface="Times New Roman"/>
                <a:cs typeface="Times New Roman"/>
              </a:rPr>
              <a:t> </a:t>
            </a:r>
            <a:r>
              <a:rPr sz="1500" spc="0" baseline="-2742" dirty="0">
                <a:latin typeface="Verdana"/>
                <a:cs typeface="Verdana"/>
              </a:rPr>
              <a:t>f</a:t>
            </a:r>
            <a:r>
              <a:rPr sz="1500" spc="4" baseline="-2742" dirty="0">
                <a:latin typeface="Verdana"/>
                <a:cs typeface="Verdana"/>
              </a:rPr>
              <a:t>u</a:t>
            </a:r>
            <a:r>
              <a:rPr sz="1500" spc="-4" baseline="-2742" dirty="0">
                <a:latin typeface="Verdana"/>
                <a:cs typeface="Verdana"/>
              </a:rPr>
              <a:t>or</a:t>
            </a:r>
            <a:r>
              <a:rPr sz="1500" spc="0" baseline="-2742" dirty="0">
                <a:latin typeface="Verdana"/>
                <a:cs typeface="Verdana"/>
              </a:rPr>
              <a:t>i</a:t>
            </a:r>
            <a:r>
              <a:rPr sz="1500" spc="102" baseline="-2898" dirty="0">
                <a:latin typeface="Times New Roman"/>
                <a:cs typeface="Times New Roman"/>
              </a:rPr>
              <a:t> </a:t>
            </a:r>
            <a:r>
              <a:rPr sz="1500" spc="4" baseline="-2742" dirty="0">
                <a:latin typeface="Verdana"/>
                <a:cs typeface="Verdana"/>
              </a:rPr>
              <a:t>t</a:t>
            </a:r>
            <a:r>
              <a:rPr sz="1500" spc="-4" baseline="-2742" dirty="0">
                <a:latin typeface="Verdana"/>
                <a:cs typeface="Verdana"/>
              </a:rPr>
              <a:t>e</a:t>
            </a:r>
            <a:r>
              <a:rPr sz="1500" spc="4" baseline="-2742" dirty="0">
                <a:latin typeface="Verdana"/>
                <a:cs typeface="Verdana"/>
              </a:rPr>
              <a:t>n</a:t>
            </a:r>
            <a:r>
              <a:rPr sz="1500" spc="-4" baseline="-2742" dirty="0">
                <a:latin typeface="Verdana"/>
                <a:cs typeface="Verdana"/>
              </a:rPr>
              <a:t>s</a:t>
            </a:r>
            <a:r>
              <a:rPr sz="1500" spc="14" baseline="-2742" dirty="0">
                <a:latin typeface="Verdana"/>
                <a:cs typeface="Verdana"/>
              </a:rPr>
              <a:t>i</a:t>
            </a:r>
            <a:r>
              <a:rPr sz="1500" spc="-4" baseline="-2742" dirty="0">
                <a:latin typeface="Verdana"/>
                <a:cs typeface="Verdana"/>
              </a:rPr>
              <a:t>o</a:t>
            </a:r>
            <a:r>
              <a:rPr sz="1500" spc="4" baseline="-2742" dirty="0">
                <a:latin typeface="Verdana"/>
                <a:cs typeface="Verdana"/>
              </a:rPr>
              <a:t>n</a:t>
            </a:r>
            <a:r>
              <a:rPr sz="1500" spc="0" baseline="-2742" dirty="0">
                <a:latin typeface="Verdana"/>
                <a:cs typeface="Verdana"/>
              </a:rPr>
              <a:t>e</a:t>
            </a:r>
            <a:endParaRPr sz="1000">
              <a:latin typeface="Verdana"/>
              <a:cs typeface="Verdana"/>
            </a:endParaRPr>
          </a:p>
        </p:txBody>
      </p:sp>
      <p:sp>
        <p:nvSpPr>
          <p:cNvPr id="6" name="object 6"/>
          <p:cNvSpPr txBox="1"/>
          <p:nvPr/>
        </p:nvSpPr>
        <p:spPr>
          <a:xfrm>
            <a:off x="5764669" y="5900936"/>
            <a:ext cx="3346544" cy="304292"/>
          </a:xfrm>
          <a:prstGeom prst="rect">
            <a:avLst/>
          </a:prstGeom>
        </p:spPr>
        <p:txBody>
          <a:bodyPr wrap="square" lIns="0" tIns="0" rIns="0" bIns="0" rtlCol="0">
            <a:noAutofit/>
          </a:bodyPr>
          <a:lstStyle/>
          <a:p>
            <a:pPr marL="12700">
              <a:lnSpc>
                <a:spcPts val="1135"/>
              </a:lnSpc>
              <a:spcBef>
                <a:spcPts val="56"/>
              </a:spcBef>
            </a:pPr>
            <a:r>
              <a:rPr sz="1000" spc="-4" dirty="0">
                <a:latin typeface="Verdana"/>
                <a:cs typeface="Verdana"/>
              </a:rPr>
              <a:t>s</a:t>
            </a:r>
            <a:r>
              <a:rPr sz="1000" spc="14" dirty="0">
                <a:latin typeface="Verdana"/>
                <a:cs typeface="Verdana"/>
              </a:rPr>
              <a:t>i</a:t>
            </a:r>
            <a:r>
              <a:rPr sz="1000" spc="0" dirty="0">
                <a:latin typeface="Verdana"/>
                <a:cs typeface="Verdana"/>
              </a:rPr>
              <a:t>a</a:t>
            </a:r>
            <a:r>
              <a:rPr sz="1000" spc="4" dirty="0">
                <a:latin typeface="Verdana"/>
                <a:cs typeface="Verdana"/>
              </a:rPr>
              <a:t>n</a:t>
            </a:r>
            <a:r>
              <a:rPr sz="1000" spc="0" dirty="0">
                <a:latin typeface="Verdana"/>
                <a:cs typeface="Verdana"/>
              </a:rPr>
              <a:t>o</a:t>
            </a:r>
            <a:r>
              <a:rPr sz="1000" spc="78" dirty="0">
                <a:latin typeface="Times New Roman"/>
                <a:cs typeface="Times New Roman"/>
              </a:rPr>
              <a:t> </a:t>
            </a:r>
            <a:r>
              <a:rPr sz="1000" spc="-4" dirty="0">
                <a:latin typeface="Verdana"/>
                <a:cs typeface="Verdana"/>
              </a:rPr>
              <a:t>s</a:t>
            </a:r>
            <a:r>
              <a:rPr sz="1000" spc="4" dirty="0">
                <a:latin typeface="Verdana"/>
                <a:cs typeface="Verdana"/>
              </a:rPr>
              <a:t>t</a:t>
            </a:r>
            <a:r>
              <a:rPr sz="1000" spc="0" dirty="0">
                <a:latin typeface="Verdana"/>
                <a:cs typeface="Verdana"/>
              </a:rPr>
              <a:t>a</a:t>
            </a:r>
            <a:r>
              <a:rPr sz="1000" spc="4" dirty="0">
                <a:latin typeface="Verdana"/>
                <a:cs typeface="Verdana"/>
              </a:rPr>
              <a:t>t</a:t>
            </a:r>
            <a:r>
              <a:rPr sz="1000" spc="0" dirty="0">
                <a:latin typeface="Verdana"/>
                <a:cs typeface="Verdana"/>
              </a:rPr>
              <a:t>i</a:t>
            </a:r>
            <a:r>
              <a:rPr sz="1000" spc="93" dirty="0">
                <a:latin typeface="Times New Roman"/>
                <a:cs typeface="Times New Roman"/>
              </a:rPr>
              <a:t> </a:t>
            </a:r>
            <a:r>
              <a:rPr sz="1000" spc="4" dirty="0">
                <a:latin typeface="Verdana"/>
                <a:cs typeface="Verdana"/>
              </a:rPr>
              <a:t>d</a:t>
            </a:r>
            <a:r>
              <a:rPr sz="1000" spc="-4" dirty="0">
                <a:latin typeface="Verdana"/>
                <a:cs typeface="Verdana"/>
              </a:rPr>
              <a:t>e</a:t>
            </a:r>
            <a:r>
              <a:rPr sz="1000" spc="4" dirty="0">
                <a:latin typeface="Verdana"/>
                <a:cs typeface="Verdana"/>
              </a:rPr>
              <a:t>p</a:t>
            </a:r>
            <a:r>
              <a:rPr sz="1000" spc="-4" dirty="0">
                <a:latin typeface="Verdana"/>
                <a:cs typeface="Verdana"/>
              </a:rPr>
              <a:t>os</a:t>
            </a:r>
            <a:r>
              <a:rPr sz="1000" spc="14" dirty="0">
                <a:latin typeface="Verdana"/>
                <a:cs typeface="Verdana"/>
              </a:rPr>
              <a:t>i</a:t>
            </a:r>
            <a:r>
              <a:rPr sz="1000" spc="4" dirty="0">
                <a:latin typeface="Verdana"/>
                <a:cs typeface="Verdana"/>
              </a:rPr>
              <a:t>t</a:t>
            </a:r>
            <a:r>
              <a:rPr sz="1000" spc="0" dirty="0">
                <a:latin typeface="Verdana"/>
                <a:cs typeface="Verdana"/>
              </a:rPr>
              <a:t>a</a:t>
            </a:r>
            <a:r>
              <a:rPr sz="1000" spc="4" dirty="0">
                <a:latin typeface="Verdana"/>
                <a:cs typeface="Verdana"/>
              </a:rPr>
              <a:t>t</a:t>
            </a:r>
            <a:r>
              <a:rPr sz="1000" spc="0" dirty="0">
                <a:latin typeface="Verdana"/>
                <a:cs typeface="Verdana"/>
              </a:rPr>
              <a:t>i</a:t>
            </a:r>
            <a:r>
              <a:rPr sz="1000" spc="85" dirty="0">
                <a:latin typeface="Times New Roman"/>
                <a:cs typeface="Times New Roman"/>
              </a:rPr>
              <a:t> </a:t>
            </a:r>
            <a:r>
              <a:rPr sz="1000" spc="14" dirty="0">
                <a:latin typeface="Verdana"/>
                <a:cs typeface="Verdana"/>
              </a:rPr>
              <a:t>i</a:t>
            </a:r>
            <a:r>
              <a:rPr sz="1000" spc="0" dirty="0">
                <a:latin typeface="Verdana"/>
                <a:cs typeface="Verdana"/>
              </a:rPr>
              <a:t>n</a:t>
            </a:r>
            <a:r>
              <a:rPr sz="1000" spc="80" dirty="0">
                <a:latin typeface="Times New Roman"/>
                <a:cs typeface="Times New Roman"/>
              </a:rPr>
              <a:t> </a:t>
            </a:r>
            <a:r>
              <a:rPr sz="1000" spc="14" dirty="0">
                <a:latin typeface="Verdana"/>
                <a:cs typeface="Verdana"/>
              </a:rPr>
              <a:t>l</a:t>
            </a:r>
            <a:r>
              <a:rPr sz="1000" spc="4" dirty="0">
                <a:latin typeface="Verdana"/>
                <a:cs typeface="Verdana"/>
              </a:rPr>
              <a:t>u</a:t>
            </a:r>
            <a:r>
              <a:rPr sz="1000" spc="-4" dirty="0">
                <a:latin typeface="Verdana"/>
                <a:cs typeface="Verdana"/>
              </a:rPr>
              <a:t>o</a:t>
            </a:r>
            <a:r>
              <a:rPr sz="1000" spc="4" dirty="0">
                <a:latin typeface="Verdana"/>
                <a:cs typeface="Verdana"/>
              </a:rPr>
              <a:t>gh</a:t>
            </a:r>
            <a:r>
              <a:rPr sz="1000" spc="0" dirty="0">
                <a:latin typeface="Verdana"/>
                <a:cs typeface="Verdana"/>
              </a:rPr>
              <a:t>i</a:t>
            </a:r>
            <a:r>
              <a:rPr sz="1000" spc="84" dirty="0">
                <a:latin typeface="Times New Roman"/>
                <a:cs typeface="Times New Roman"/>
              </a:rPr>
              <a:t> </a:t>
            </a:r>
            <a:r>
              <a:rPr sz="1000" spc="-4" dirty="0">
                <a:latin typeface="Verdana"/>
                <a:cs typeface="Verdana"/>
              </a:rPr>
              <a:t>s</a:t>
            </a:r>
            <a:r>
              <a:rPr sz="1000" spc="14" dirty="0">
                <a:latin typeface="Verdana"/>
                <a:cs typeface="Verdana"/>
              </a:rPr>
              <a:t>i</a:t>
            </a:r>
            <a:r>
              <a:rPr sz="1000" spc="-4" dirty="0">
                <a:latin typeface="Verdana"/>
                <a:cs typeface="Verdana"/>
              </a:rPr>
              <a:t>c</a:t>
            </a:r>
            <a:r>
              <a:rPr sz="1000" spc="4" dirty="0">
                <a:latin typeface="Verdana"/>
                <a:cs typeface="Verdana"/>
              </a:rPr>
              <a:t>u</a:t>
            </a:r>
            <a:r>
              <a:rPr sz="1000" spc="-4" dirty="0">
                <a:latin typeface="Verdana"/>
                <a:cs typeface="Verdana"/>
              </a:rPr>
              <a:t>r</a:t>
            </a:r>
            <a:r>
              <a:rPr sz="1000" spc="0" dirty="0">
                <a:latin typeface="Verdana"/>
                <a:cs typeface="Verdana"/>
              </a:rPr>
              <a:t>i</a:t>
            </a:r>
            <a:r>
              <a:rPr sz="1000" spc="88" dirty="0">
                <a:latin typeface="Times New Roman"/>
                <a:cs typeface="Times New Roman"/>
              </a:rPr>
              <a:t> </a:t>
            </a:r>
            <a:r>
              <a:rPr sz="1000" spc="4" dirty="0">
                <a:latin typeface="Verdana"/>
                <a:cs typeface="Verdana"/>
              </a:rPr>
              <a:t>(p</a:t>
            </a:r>
            <a:r>
              <a:rPr sz="1000" spc="-4" dirty="0">
                <a:latin typeface="Verdana"/>
                <a:cs typeface="Verdana"/>
              </a:rPr>
              <a:t>e</a:t>
            </a:r>
            <a:r>
              <a:rPr sz="1000" spc="0" dirty="0">
                <a:latin typeface="Verdana"/>
                <a:cs typeface="Verdana"/>
              </a:rPr>
              <a:t>r</a:t>
            </a:r>
            <a:r>
              <a:rPr sz="1000" spc="83" dirty="0">
                <a:latin typeface="Times New Roman"/>
                <a:cs typeface="Times New Roman"/>
              </a:rPr>
              <a:t> </a:t>
            </a:r>
            <a:r>
              <a:rPr sz="1000" spc="4" dirty="0">
                <a:latin typeface="Verdana"/>
                <a:cs typeface="Verdana"/>
              </a:rPr>
              <a:t>g</a:t>
            </a:r>
            <a:r>
              <a:rPr sz="1000" spc="14" dirty="0">
                <a:latin typeface="Verdana"/>
                <a:cs typeface="Verdana"/>
              </a:rPr>
              <a:t>l</a:t>
            </a:r>
            <a:r>
              <a:rPr sz="1000" spc="0" dirty="0">
                <a:latin typeface="Verdana"/>
                <a:cs typeface="Verdana"/>
              </a:rPr>
              <a:t>i</a:t>
            </a:r>
            <a:r>
              <a:rPr sz="1000" spc="78" dirty="0">
                <a:latin typeface="Times New Roman"/>
                <a:cs typeface="Times New Roman"/>
              </a:rPr>
              <a:t> </a:t>
            </a:r>
            <a:r>
              <a:rPr sz="1000" spc="0" dirty="0">
                <a:latin typeface="Verdana"/>
                <a:cs typeface="Verdana"/>
              </a:rPr>
              <a:t>a</a:t>
            </a:r>
            <a:r>
              <a:rPr sz="1000" spc="4" dirty="0">
                <a:latin typeface="Verdana"/>
                <a:cs typeface="Verdana"/>
              </a:rPr>
              <a:t>dd</a:t>
            </a:r>
            <a:r>
              <a:rPr sz="1000" spc="-4" dirty="0">
                <a:latin typeface="Verdana"/>
                <a:cs typeface="Verdana"/>
              </a:rPr>
              <a:t>e</a:t>
            </a:r>
            <a:r>
              <a:rPr sz="1000" spc="4" dirty="0">
                <a:latin typeface="Verdana"/>
                <a:cs typeface="Verdana"/>
              </a:rPr>
              <a:t>tt</a:t>
            </a:r>
            <a:r>
              <a:rPr sz="1000" spc="0" dirty="0">
                <a:latin typeface="Verdana"/>
                <a:cs typeface="Verdana"/>
              </a:rPr>
              <a:t>i</a:t>
            </a:r>
            <a:endParaRPr sz="1000">
              <a:latin typeface="Verdana"/>
              <a:cs typeface="Verdana"/>
            </a:endParaRPr>
          </a:p>
          <a:p>
            <a:pPr marL="12700" marR="18973">
              <a:lnSpc>
                <a:spcPts val="1200"/>
              </a:lnSpc>
              <a:spcBef>
                <a:spcPts val="3"/>
              </a:spcBef>
            </a:pPr>
            <a:r>
              <a:rPr sz="1500" spc="0" baseline="-2742" dirty="0">
                <a:latin typeface="Verdana"/>
                <a:cs typeface="Verdana"/>
              </a:rPr>
              <a:t>ai</a:t>
            </a:r>
            <a:r>
              <a:rPr sz="1500" spc="91" baseline="-2898" dirty="0">
                <a:latin typeface="Times New Roman"/>
                <a:cs typeface="Times New Roman"/>
              </a:rPr>
              <a:t> </a:t>
            </a:r>
            <a:r>
              <a:rPr sz="1500" spc="14" baseline="-2742" dirty="0">
                <a:latin typeface="Verdana"/>
                <a:cs typeface="Verdana"/>
              </a:rPr>
              <a:t>l</a:t>
            </a:r>
            <a:r>
              <a:rPr sz="1500" spc="0" baseline="-2742" dirty="0">
                <a:latin typeface="Verdana"/>
                <a:cs typeface="Verdana"/>
              </a:rPr>
              <a:t>a</a:t>
            </a:r>
            <a:r>
              <a:rPr sz="1500" spc="4" baseline="-2742" dirty="0">
                <a:latin typeface="Verdana"/>
                <a:cs typeface="Verdana"/>
              </a:rPr>
              <a:t>b</a:t>
            </a:r>
            <a:r>
              <a:rPr sz="1500" spc="-4" baseline="-2742" dirty="0">
                <a:latin typeface="Verdana"/>
                <a:cs typeface="Verdana"/>
              </a:rPr>
              <a:t>or</a:t>
            </a:r>
            <a:r>
              <a:rPr sz="1500" spc="0" baseline="-2742" dirty="0">
                <a:latin typeface="Verdana"/>
                <a:cs typeface="Verdana"/>
              </a:rPr>
              <a:t>a</a:t>
            </a:r>
            <a:r>
              <a:rPr sz="1500" spc="4" baseline="-2742" dirty="0">
                <a:latin typeface="Verdana"/>
                <a:cs typeface="Verdana"/>
              </a:rPr>
              <a:t>t</a:t>
            </a:r>
            <a:r>
              <a:rPr sz="1500" spc="-4" baseline="-2742" dirty="0">
                <a:latin typeface="Verdana"/>
                <a:cs typeface="Verdana"/>
              </a:rPr>
              <a:t>or</a:t>
            </a:r>
            <a:r>
              <a:rPr sz="1500" spc="14" baseline="-2742" dirty="0">
                <a:latin typeface="Verdana"/>
                <a:cs typeface="Verdana"/>
              </a:rPr>
              <a:t>i</a:t>
            </a:r>
            <a:r>
              <a:rPr sz="1500" spc="0" baseline="-2742" dirty="0">
                <a:latin typeface="Verdana"/>
                <a:cs typeface="Verdana"/>
              </a:rPr>
              <a:t>)</a:t>
            </a:r>
            <a:endParaRPr sz="1000">
              <a:latin typeface="Verdana"/>
              <a:cs typeface="Verdana"/>
            </a:endParaRPr>
          </a:p>
        </p:txBody>
      </p:sp>
      <p:sp>
        <p:nvSpPr>
          <p:cNvPr id="5" name="object 5"/>
          <p:cNvSpPr txBox="1"/>
          <p:nvPr/>
        </p:nvSpPr>
        <p:spPr>
          <a:xfrm>
            <a:off x="4274166" y="956057"/>
            <a:ext cx="84354" cy="152400"/>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4527529" y="956057"/>
            <a:ext cx="87019" cy="152400"/>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5841212" y="956057"/>
            <a:ext cx="83974" cy="152400"/>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6615397" y="956057"/>
            <a:ext cx="87020" cy="152400"/>
          </a:xfrm>
          <a:prstGeom prst="rect">
            <a:avLst/>
          </a:prstGeom>
        </p:spPr>
        <p:txBody>
          <a:bodyPr wrap="square" lIns="0" tIns="0" rIns="0" bIns="0" rtlCol="0">
            <a:noAutofit/>
          </a:bodyPr>
          <a:lstStyle/>
          <a:p>
            <a:pPr marL="25400">
              <a:lnSpc>
                <a:spcPts val="1000"/>
              </a:lnSpc>
            </a:pPr>
            <a:endParaRPr sz="1000"/>
          </a:p>
        </p:txBody>
      </p:sp>
      <p:sp>
        <p:nvSpPr>
          <p:cNvPr id="37" name="Rettangolo 36">
            <a:extLst>
              <a:ext uri="{FF2B5EF4-FFF2-40B4-BE49-F238E27FC236}">
                <a16:creationId xmlns:a16="http://schemas.microsoft.com/office/drawing/2014/main" id="{A49F6013-07BA-4305-97FD-BFDACAD2C83D}"/>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38" name="Immagine 37">
            <a:extLst>
              <a:ext uri="{FF2B5EF4-FFF2-40B4-BE49-F238E27FC236}">
                <a16:creationId xmlns:a16="http://schemas.microsoft.com/office/drawing/2014/main" id="{FFC10E27-BCD7-4E19-A96F-095BA1D03F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21" y="6601149"/>
            <a:ext cx="992445" cy="906433"/>
          </a:xfrm>
          <a:prstGeom prst="rect">
            <a:avLst/>
          </a:prstGeom>
        </p:spPr>
      </p:pic>
      <p:pic>
        <p:nvPicPr>
          <p:cNvPr id="39" name="Immagine 38">
            <a:extLst>
              <a:ext uri="{FF2B5EF4-FFF2-40B4-BE49-F238E27FC236}">
                <a16:creationId xmlns:a16="http://schemas.microsoft.com/office/drawing/2014/main" id="{35710732-E2E2-4249-9688-864ABB5399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40" name="Picture 5" descr="logo nuovo-2">
            <a:extLst>
              <a:ext uri="{FF2B5EF4-FFF2-40B4-BE49-F238E27FC236}">
                <a16:creationId xmlns:a16="http://schemas.microsoft.com/office/drawing/2014/main" id="{ECC44707-E901-4590-9219-AB34A6F1AA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87564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bject 29"/>
          <p:cNvSpPr/>
          <p:nvPr/>
        </p:nvSpPr>
        <p:spPr>
          <a:xfrm>
            <a:off x="3762629" y="3201924"/>
            <a:ext cx="1871472" cy="1656588"/>
          </a:xfrm>
          <a:custGeom>
            <a:avLst/>
            <a:gdLst/>
            <a:ahLst/>
            <a:cxnLst/>
            <a:rect l="l" t="t" r="r" b="b"/>
            <a:pathLst>
              <a:path w="1871472" h="1656588">
                <a:moveTo>
                  <a:pt x="0" y="829056"/>
                </a:moveTo>
                <a:lnTo>
                  <a:pt x="3103" y="896949"/>
                </a:lnTo>
                <a:lnTo>
                  <a:pt x="12251" y="963326"/>
                </a:lnTo>
                <a:lnTo>
                  <a:pt x="27203" y="1027975"/>
                </a:lnTo>
                <a:lnTo>
                  <a:pt x="47719" y="1090684"/>
                </a:lnTo>
                <a:lnTo>
                  <a:pt x="73556" y="1151239"/>
                </a:lnTo>
                <a:lnTo>
                  <a:pt x="104474" y="1209428"/>
                </a:lnTo>
                <a:lnTo>
                  <a:pt x="140232" y="1265038"/>
                </a:lnTo>
                <a:lnTo>
                  <a:pt x="180587" y="1317857"/>
                </a:lnTo>
                <a:lnTo>
                  <a:pt x="225300" y="1367673"/>
                </a:lnTo>
                <a:lnTo>
                  <a:pt x="274129" y="1414271"/>
                </a:lnTo>
                <a:lnTo>
                  <a:pt x="326833" y="1457441"/>
                </a:lnTo>
                <a:lnTo>
                  <a:pt x="383170" y="1496970"/>
                </a:lnTo>
                <a:lnTo>
                  <a:pt x="442899" y="1532644"/>
                </a:lnTo>
                <a:lnTo>
                  <a:pt x="505780" y="1564251"/>
                </a:lnTo>
                <a:lnTo>
                  <a:pt x="571571" y="1591579"/>
                </a:lnTo>
                <a:lnTo>
                  <a:pt x="640031" y="1614415"/>
                </a:lnTo>
                <a:lnTo>
                  <a:pt x="710918" y="1632547"/>
                </a:lnTo>
                <a:lnTo>
                  <a:pt x="783992" y="1645761"/>
                </a:lnTo>
                <a:lnTo>
                  <a:pt x="859012" y="1653845"/>
                </a:lnTo>
                <a:lnTo>
                  <a:pt x="935736" y="1656588"/>
                </a:lnTo>
                <a:lnTo>
                  <a:pt x="1012459" y="1653845"/>
                </a:lnTo>
                <a:lnTo>
                  <a:pt x="1087479" y="1645761"/>
                </a:lnTo>
                <a:lnTo>
                  <a:pt x="1160553" y="1632547"/>
                </a:lnTo>
                <a:lnTo>
                  <a:pt x="1231440" y="1614415"/>
                </a:lnTo>
                <a:lnTo>
                  <a:pt x="1299900" y="1591579"/>
                </a:lnTo>
                <a:lnTo>
                  <a:pt x="1365691" y="1564251"/>
                </a:lnTo>
                <a:lnTo>
                  <a:pt x="1428572" y="1532644"/>
                </a:lnTo>
                <a:lnTo>
                  <a:pt x="1488301" y="1496970"/>
                </a:lnTo>
                <a:lnTo>
                  <a:pt x="1544638" y="1457441"/>
                </a:lnTo>
                <a:lnTo>
                  <a:pt x="1597342" y="1414271"/>
                </a:lnTo>
                <a:lnTo>
                  <a:pt x="1646171" y="1367673"/>
                </a:lnTo>
                <a:lnTo>
                  <a:pt x="1690884" y="1317857"/>
                </a:lnTo>
                <a:lnTo>
                  <a:pt x="1731239" y="1265038"/>
                </a:lnTo>
                <a:lnTo>
                  <a:pt x="1766997" y="1209428"/>
                </a:lnTo>
                <a:lnTo>
                  <a:pt x="1797915" y="1151239"/>
                </a:lnTo>
                <a:lnTo>
                  <a:pt x="1823752" y="1090684"/>
                </a:lnTo>
                <a:lnTo>
                  <a:pt x="1844268" y="1027975"/>
                </a:lnTo>
                <a:lnTo>
                  <a:pt x="1859220" y="963326"/>
                </a:lnTo>
                <a:lnTo>
                  <a:pt x="1868368" y="896949"/>
                </a:lnTo>
                <a:lnTo>
                  <a:pt x="1871472" y="829056"/>
                </a:lnTo>
                <a:lnTo>
                  <a:pt x="1868368" y="761151"/>
                </a:lnTo>
                <a:lnTo>
                  <a:pt x="1859220" y="694742"/>
                </a:lnTo>
                <a:lnTo>
                  <a:pt x="1844268" y="630043"/>
                </a:lnTo>
                <a:lnTo>
                  <a:pt x="1823752" y="567269"/>
                </a:lnTo>
                <a:lnTo>
                  <a:pt x="1797915" y="506634"/>
                </a:lnTo>
                <a:lnTo>
                  <a:pt x="1766997" y="448354"/>
                </a:lnTo>
                <a:lnTo>
                  <a:pt x="1731239" y="392644"/>
                </a:lnTo>
                <a:lnTo>
                  <a:pt x="1690884" y="339717"/>
                </a:lnTo>
                <a:lnTo>
                  <a:pt x="1646171" y="289790"/>
                </a:lnTo>
                <a:lnTo>
                  <a:pt x="1597342" y="243077"/>
                </a:lnTo>
                <a:lnTo>
                  <a:pt x="1544638" y="199794"/>
                </a:lnTo>
                <a:lnTo>
                  <a:pt x="1488301" y="160154"/>
                </a:lnTo>
                <a:lnTo>
                  <a:pt x="1428572" y="124372"/>
                </a:lnTo>
                <a:lnTo>
                  <a:pt x="1365691" y="92665"/>
                </a:lnTo>
                <a:lnTo>
                  <a:pt x="1299900" y="65246"/>
                </a:lnTo>
                <a:lnTo>
                  <a:pt x="1231440" y="42330"/>
                </a:lnTo>
                <a:lnTo>
                  <a:pt x="1160553" y="24133"/>
                </a:lnTo>
                <a:lnTo>
                  <a:pt x="1087479" y="10869"/>
                </a:lnTo>
                <a:lnTo>
                  <a:pt x="1012459" y="2753"/>
                </a:lnTo>
                <a:lnTo>
                  <a:pt x="935736" y="0"/>
                </a:lnTo>
                <a:lnTo>
                  <a:pt x="859012" y="2753"/>
                </a:lnTo>
                <a:lnTo>
                  <a:pt x="783992" y="10869"/>
                </a:lnTo>
                <a:lnTo>
                  <a:pt x="710918" y="24133"/>
                </a:lnTo>
                <a:lnTo>
                  <a:pt x="640031" y="42330"/>
                </a:lnTo>
                <a:lnTo>
                  <a:pt x="571571" y="65246"/>
                </a:lnTo>
                <a:lnTo>
                  <a:pt x="505780" y="92665"/>
                </a:lnTo>
                <a:lnTo>
                  <a:pt x="442899" y="124372"/>
                </a:lnTo>
                <a:lnTo>
                  <a:pt x="383170" y="160154"/>
                </a:lnTo>
                <a:lnTo>
                  <a:pt x="326833" y="199794"/>
                </a:lnTo>
                <a:lnTo>
                  <a:pt x="274129" y="243077"/>
                </a:lnTo>
                <a:lnTo>
                  <a:pt x="225300" y="289790"/>
                </a:lnTo>
                <a:lnTo>
                  <a:pt x="180587" y="339717"/>
                </a:lnTo>
                <a:lnTo>
                  <a:pt x="140232" y="392644"/>
                </a:lnTo>
                <a:lnTo>
                  <a:pt x="104474" y="448354"/>
                </a:lnTo>
                <a:lnTo>
                  <a:pt x="73556" y="506634"/>
                </a:lnTo>
                <a:lnTo>
                  <a:pt x="47719" y="567269"/>
                </a:lnTo>
                <a:lnTo>
                  <a:pt x="27203" y="630043"/>
                </a:lnTo>
                <a:lnTo>
                  <a:pt x="12251" y="694742"/>
                </a:lnTo>
                <a:lnTo>
                  <a:pt x="3103" y="761151"/>
                </a:lnTo>
                <a:lnTo>
                  <a:pt x="0" y="829056"/>
                </a:lnTo>
                <a:close/>
              </a:path>
            </a:pathLst>
          </a:custGeom>
          <a:solidFill>
            <a:srgbClr val="BAE0E3"/>
          </a:solidFill>
        </p:spPr>
        <p:txBody>
          <a:bodyPr wrap="square" lIns="0" tIns="0" rIns="0" bIns="0" rtlCol="0">
            <a:noAutofit/>
          </a:bodyPr>
          <a:lstStyle/>
          <a:p>
            <a:endParaRPr/>
          </a:p>
        </p:txBody>
      </p:sp>
      <p:sp>
        <p:nvSpPr>
          <p:cNvPr id="30" name="object 30"/>
          <p:cNvSpPr/>
          <p:nvPr/>
        </p:nvSpPr>
        <p:spPr>
          <a:xfrm>
            <a:off x="3758069" y="3197352"/>
            <a:ext cx="1880603" cy="1665732"/>
          </a:xfrm>
          <a:custGeom>
            <a:avLst/>
            <a:gdLst/>
            <a:ahLst/>
            <a:cxnLst/>
            <a:rect l="l" t="t" r="r" b="b"/>
            <a:pathLst>
              <a:path w="1880603" h="1665732">
                <a:moveTo>
                  <a:pt x="0" y="854964"/>
                </a:moveTo>
                <a:lnTo>
                  <a:pt x="1511" y="876300"/>
                </a:lnTo>
                <a:lnTo>
                  <a:pt x="3035" y="897636"/>
                </a:lnTo>
                <a:lnTo>
                  <a:pt x="4559" y="918972"/>
                </a:lnTo>
                <a:lnTo>
                  <a:pt x="7620" y="938784"/>
                </a:lnTo>
                <a:lnTo>
                  <a:pt x="10655" y="960120"/>
                </a:lnTo>
                <a:lnTo>
                  <a:pt x="18275" y="1001268"/>
                </a:lnTo>
                <a:lnTo>
                  <a:pt x="28943" y="1040892"/>
                </a:lnTo>
                <a:lnTo>
                  <a:pt x="42659" y="1080516"/>
                </a:lnTo>
                <a:lnTo>
                  <a:pt x="56375" y="1120140"/>
                </a:lnTo>
                <a:lnTo>
                  <a:pt x="73139" y="1156716"/>
                </a:lnTo>
                <a:lnTo>
                  <a:pt x="92951" y="1194816"/>
                </a:lnTo>
                <a:lnTo>
                  <a:pt x="112763" y="1229868"/>
                </a:lnTo>
                <a:lnTo>
                  <a:pt x="135623" y="1264920"/>
                </a:lnTo>
                <a:lnTo>
                  <a:pt x="160020" y="1298448"/>
                </a:lnTo>
                <a:lnTo>
                  <a:pt x="187439" y="1331976"/>
                </a:lnTo>
                <a:lnTo>
                  <a:pt x="214871" y="1362456"/>
                </a:lnTo>
                <a:lnTo>
                  <a:pt x="243840" y="1392936"/>
                </a:lnTo>
                <a:lnTo>
                  <a:pt x="275831" y="1421892"/>
                </a:lnTo>
                <a:lnTo>
                  <a:pt x="307835" y="1449324"/>
                </a:lnTo>
                <a:lnTo>
                  <a:pt x="342900" y="1475232"/>
                </a:lnTo>
                <a:lnTo>
                  <a:pt x="377939" y="1501140"/>
                </a:lnTo>
                <a:lnTo>
                  <a:pt x="414515" y="1524000"/>
                </a:lnTo>
                <a:lnTo>
                  <a:pt x="452615" y="1545336"/>
                </a:lnTo>
                <a:lnTo>
                  <a:pt x="492239" y="1565148"/>
                </a:lnTo>
                <a:lnTo>
                  <a:pt x="533400" y="1583436"/>
                </a:lnTo>
                <a:lnTo>
                  <a:pt x="574535" y="1600200"/>
                </a:lnTo>
                <a:lnTo>
                  <a:pt x="617220" y="1615440"/>
                </a:lnTo>
                <a:lnTo>
                  <a:pt x="661403" y="1627632"/>
                </a:lnTo>
                <a:lnTo>
                  <a:pt x="705599" y="1639824"/>
                </a:lnTo>
                <a:lnTo>
                  <a:pt x="751319" y="1648968"/>
                </a:lnTo>
                <a:lnTo>
                  <a:pt x="797039" y="1656588"/>
                </a:lnTo>
                <a:lnTo>
                  <a:pt x="844283" y="1661160"/>
                </a:lnTo>
                <a:lnTo>
                  <a:pt x="891540" y="1664208"/>
                </a:lnTo>
                <a:lnTo>
                  <a:pt x="940295" y="1665732"/>
                </a:lnTo>
                <a:lnTo>
                  <a:pt x="989063" y="1664208"/>
                </a:lnTo>
                <a:lnTo>
                  <a:pt x="1036320" y="1661160"/>
                </a:lnTo>
                <a:lnTo>
                  <a:pt x="1083551" y="1656588"/>
                </a:lnTo>
                <a:lnTo>
                  <a:pt x="1129271" y="1648968"/>
                </a:lnTo>
                <a:lnTo>
                  <a:pt x="1174991" y="1639824"/>
                </a:lnTo>
                <a:lnTo>
                  <a:pt x="1219200" y="1627632"/>
                </a:lnTo>
                <a:lnTo>
                  <a:pt x="1263383" y="1615440"/>
                </a:lnTo>
                <a:lnTo>
                  <a:pt x="1306055" y="1600200"/>
                </a:lnTo>
                <a:lnTo>
                  <a:pt x="1347203" y="1583436"/>
                </a:lnTo>
                <a:lnTo>
                  <a:pt x="1388351" y="1565148"/>
                </a:lnTo>
                <a:lnTo>
                  <a:pt x="1427975" y="1545336"/>
                </a:lnTo>
                <a:lnTo>
                  <a:pt x="1466075" y="1524000"/>
                </a:lnTo>
                <a:lnTo>
                  <a:pt x="1502651" y="1499616"/>
                </a:lnTo>
                <a:lnTo>
                  <a:pt x="1537703" y="1475232"/>
                </a:lnTo>
                <a:lnTo>
                  <a:pt x="1572755" y="1449324"/>
                </a:lnTo>
                <a:lnTo>
                  <a:pt x="1604759" y="1421892"/>
                </a:lnTo>
                <a:lnTo>
                  <a:pt x="1636763" y="1392936"/>
                </a:lnTo>
                <a:lnTo>
                  <a:pt x="1665719" y="1362456"/>
                </a:lnTo>
                <a:lnTo>
                  <a:pt x="1693151" y="1331976"/>
                </a:lnTo>
                <a:lnTo>
                  <a:pt x="1720583" y="1298448"/>
                </a:lnTo>
                <a:lnTo>
                  <a:pt x="1744979" y="1264920"/>
                </a:lnTo>
                <a:lnTo>
                  <a:pt x="1767839" y="1229868"/>
                </a:lnTo>
                <a:lnTo>
                  <a:pt x="1787639" y="1194816"/>
                </a:lnTo>
                <a:lnTo>
                  <a:pt x="1807451" y="1156716"/>
                </a:lnTo>
                <a:lnTo>
                  <a:pt x="1824215" y="1118616"/>
                </a:lnTo>
                <a:lnTo>
                  <a:pt x="1837931" y="1080516"/>
                </a:lnTo>
                <a:lnTo>
                  <a:pt x="1851660" y="1040892"/>
                </a:lnTo>
                <a:lnTo>
                  <a:pt x="1862315" y="1001268"/>
                </a:lnTo>
                <a:lnTo>
                  <a:pt x="1869935" y="960120"/>
                </a:lnTo>
                <a:lnTo>
                  <a:pt x="1872983" y="938784"/>
                </a:lnTo>
                <a:lnTo>
                  <a:pt x="1876031" y="917448"/>
                </a:lnTo>
                <a:lnTo>
                  <a:pt x="1877555" y="897636"/>
                </a:lnTo>
                <a:lnTo>
                  <a:pt x="1879079" y="876300"/>
                </a:lnTo>
                <a:lnTo>
                  <a:pt x="1880603" y="854964"/>
                </a:lnTo>
                <a:lnTo>
                  <a:pt x="1880603" y="810768"/>
                </a:lnTo>
                <a:lnTo>
                  <a:pt x="1879079" y="789432"/>
                </a:lnTo>
                <a:lnTo>
                  <a:pt x="1877555" y="768096"/>
                </a:lnTo>
                <a:lnTo>
                  <a:pt x="1876031" y="748284"/>
                </a:lnTo>
                <a:lnTo>
                  <a:pt x="1872983" y="726948"/>
                </a:lnTo>
                <a:lnTo>
                  <a:pt x="1869935" y="705612"/>
                </a:lnTo>
                <a:lnTo>
                  <a:pt x="1862315" y="664464"/>
                </a:lnTo>
                <a:lnTo>
                  <a:pt x="1851660" y="624839"/>
                </a:lnTo>
                <a:lnTo>
                  <a:pt x="1837931" y="585216"/>
                </a:lnTo>
                <a:lnTo>
                  <a:pt x="1824215" y="547116"/>
                </a:lnTo>
                <a:lnTo>
                  <a:pt x="1807451" y="509016"/>
                </a:lnTo>
                <a:lnTo>
                  <a:pt x="1787639" y="472439"/>
                </a:lnTo>
                <a:lnTo>
                  <a:pt x="1767839" y="435864"/>
                </a:lnTo>
                <a:lnTo>
                  <a:pt x="1744979" y="400812"/>
                </a:lnTo>
                <a:lnTo>
                  <a:pt x="1720583" y="367284"/>
                </a:lnTo>
                <a:lnTo>
                  <a:pt x="1693151" y="335280"/>
                </a:lnTo>
                <a:lnTo>
                  <a:pt x="1665719" y="303276"/>
                </a:lnTo>
                <a:lnTo>
                  <a:pt x="1636763" y="272796"/>
                </a:lnTo>
                <a:lnTo>
                  <a:pt x="1604759" y="243839"/>
                </a:lnTo>
                <a:lnTo>
                  <a:pt x="1572755" y="216408"/>
                </a:lnTo>
                <a:lnTo>
                  <a:pt x="1537703" y="190500"/>
                </a:lnTo>
                <a:lnTo>
                  <a:pt x="1502651" y="166116"/>
                </a:lnTo>
                <a:lnTo>
                  <a:pt x="1466075" y="141732"/>
                </a:lnTo>
                <a:lnTo>
                  <a:pt x="1427975" y="120396"/>
                </a:lnTo>
                <a:lnTo>
                  <a:pt x="1388351" y="100584"/>
                </a:lnTo>
                <a:lnTo>
                  <a:pt x="1347203" y="82296"/>
                </a:lnTo>
                <a:lnTo>
                  <a:pt x="1306055" y="65532"/>
                </a:lnTo>
                <a:lnTo>
                  <a:pt x="1263383" y="50291"/>
                </a:lnTo>
                <a:lnTo>
                  <a:pt x="1219200" y="38099"/>
                </a:lnTo>
                <a:lnTo>
                  <a:pt x="1174991" y="25907"/>
                </a:lnTo>
                <a:lnTo>
                  <a:pt x="1129271" y="16764"/>
                </a:lnTo>
                <a:lnTo>
                  <a:pt x="1083551" y="9143"/>
                </a:lnTo>
                <a:lnTo>
                  <a:pt x="1036320" y="4571"/>
                </a:lnTo>
                <a:lnTo>
                  <a:pt x="989063" y="1524"/>
                </a:lnTo>
                <a:lnTo>
                  <a:pt x="940295" y="0"/>
                </a:lnTo>
                <a:lnTo>
                  <a:pt x="891540" y="1524"/>
                </a:lnTo>
                <a:lnTo>
                  <a:pt x="844283" y="4571"/>
                </a:lnTo>
                <a:lnTo>
                  <a:pt x="797039" y="9143"/>
                </a:lnTo>
                <a:lnTo>
                  <a:pt x="749795" y="16764"/>
                </a:lnTo>
                <a:lnTo>
                  <a:pt x="891540" y="10668"/>
                </a:lnTo>
                <a:lnTo>
                  <a:pt x="940295" y="9143"/>
                </a:lnTo>
                <a:lnTo>
                  <a:pt x="987539" y="10668"/>
                </a:lnTo>
                <a:lnTo>
                  <a:pt x="1036320" y="13716"/>
                </a:lnTo>
                <a:lnTo>
                  <a:pt x="1082040" y="19811"/>
                </a:lnTo>
                <a:lnTo>
                  <a:pt x="1127760" y="25907"/>
                </a:lnTo>
                <a:lnTo>
                  <a:pt x="1173480" y="36575"/>
                </a:lnTo>
                <a:lnTo>
                  <a:pt x="1217663" y="47243"/>
                </a:lnTo>
                <a:lnTo>
                  <a:pt x="1260335" y="59436"/>
                </a:lnTo>
                <a:lnTo>
                  <a:pt x="1303020" y="74676"/>
                </a:lnTo>
                <a:lnTo>
                  <a:pt x="1344155" y="91439"/>
                </a:lnTo>
                <a:lnTo>
                  <a:pt x="1383779" y="109728"/>
                </a:lnTo>
                <a:lnTo>
                  <a:pt x="1423403" y="129539"/>
                </a:lnTo>
                <a:lnTo>
                  <a:pt x="1461503" y="150876"/>
                </a:lnTo>
                <a:lnTo>
                  <a:pt x="1498079" y="173736"/>
                </a:lnTo>
                <a:lnTo>
                  <a:pt x="1533131" y="198120"/>
                </a:lnTo>
                <a:lnTo>
                  <a:pt x="1566659" y="224028"/>
                </a:lnTo>
                <a:lnTo>
                  <a:pt x="1598663" y="251460"/>
                </a:lnTo>
                <a:lnTo>
                  <a:pt x="1629143" y="280416"/>
                </a:lnTo>
                <a:lnTo>
                  <a:pt x="1659623" y="309372"/>
                </a:lnTo>
                <a:lnTo>
                  <a:pt x="1687055" y="341376"/>
                </a:lnTo>
                <a:lnTo>
                  <a:pt x="1712963" y="373380"/>
                </a:lnTo>
                <a:lnTo>
                  <a:pt x="1737360" y="406908"/>
                </a:lnTo>
                <a:lnTo>
                  <a:pt x="1758683" y="440436"/>
                </a:lnTo>
                <a:lnTo>
                  <a:pt x="1780019" y="477012"/>
                </a:lnTo>
                <a:lnTo>
                  <a:pt x="1798319" y="513588"/>
                </a:lnTo>
                <a:lnTo>
                  <a:pt x="1815071" y="550164"/>
                </a:lnTo>
                <a:lnTo>
                  <a:pt x="1828800" y="588264"/>
                </a:lnTo>
                <a:lnTo>
                  <a:pt x="1842503" y="627888"/>
                </a:lnTo>
                <a:lnTo>
                  <a:pt x="1851660" y="667512"/>
                </a:lnTo>
                <a:lnTo>
                  <a:pt x="1860791" y="707136"/>
                </a:lnTo>
                <a:lnTo>
                  <a:pt x="1863839" y="728472"/>
                </a:lnTo>
                <a:lnTo>
                  <a:pt x="1866900" y="748284"/>
                </a:lnTo>
                <a:lnTo>
                  <a:pt x="1868411" y="769620"/>
                </a:lnTo>
                <a:lnTo>
                  <a:pt x="1869935" y="790956"/>
                </a:lnTo>
                <a:lnTo>
                  <a:pt x="1871459" y="812292"/>
                </a:lnTo>
                <a:lnTo>
                  <a:pt x="1871459" y="854964"/>
                </a:lnTo>
                <a:lnTo>
                  <a:pt x="1869935" y="874776"/>
                </a:lnTo>
                <a:lnTo>
                  <a:pt x="1868411" y="896112"/>
                </a:lnTo>
                <a:lnTo>
                  <a:pt x="1866900" y="917448"/>
                </a:lnTo>
                <a:lnTo>
                  <a:pt x="1863839" y="937260"/>
                </a:lnTo>
                <a:lnTo>
                  <a:pt x="1860791" y="958596"/>
                </a:lnTo>
                <a:lnTo>
                  <a:pt x="1851660" y="998220"/>
                </a:lnTo>
                <a:lnTo>
                  <a:pt x="1842503" y="1039368"/>
                </a:lnTo>
                <a:lnTo>
                  <a:pt x="1828800" y="1077468"/>
                </a:lnTo>
                <a:lnTo>
                  <a:pt x="1815071" y="1115568"/>
                </a:lnTo>
                <a:lnTo>
                  <a:pt x="1798319" y="1153668"/>
                </a:lnTo>
                <a:lnTo>
                  <a:pt x="1780019" y="1190244"/>
                </a:lnTo>
                <a:lnTo>
                  <a:pt x="1758683" y="1225296"/>
                </a:lnTo>
                <a:lnTo>
                  <a:pt x="1737360" y="1260348"/>
                </a:lnTo>
                <a:lnTo>
                  <a:pt x="1712963" y="1292352"/>
                </a:lnTo>
                <a:lnTo>
                  <a:pt x="1687055" y="1325880"/>
                </a:lnTo>
                <a:lnTo>
                  <a:pt x="1658099" y="1356360"/>
                </a:lnTo>
                <a:lnTo>
                  <a:pt x="1629143" y="1386840"/>
                </a:lnTo>
                <a:lnTo>
                  <a:pt x="1598663" y="1414272"/>
                </a:lnTo>
                <a:lnTo>
                  <a:pt x="1566659" y="1441704"/>
                </a:lnTo>
                <a:lnTo>
                  <a:pt x="1533131" y="1467612"/>
                </a:lnTo>
                <a:lnTo>
                  <a:pt x="1498079" y="1491996"/>
                </a:lnTo>
                <a:lnTo>
                  <a:pt x="1461503" y="1514856"/>
                </a:lnTo>
                <a:lnTo>
                  <a:pt x="1423403" y="1536192"/>
                </a:lnTo>
                <a:lnTo>
                  <a:pt x="1383779" y="1556004"/>
                </a:lnTo>
                <a:lnTo>
                  <a:pt x="1344155" y="1574292"/>
                </a:lnTo>
                <a:lnTo>
                  <a:pt x="1303020" y="1591056"/>
                </a:lnTo>
                <a:lnTo>
                  <a:pt x="1260335" y="1606296"/>
                </a:lnTo>
                <a:lnTo>
                  <a:pt x="1217663" y="1618488"/>
                </a:lnTo>
                <a:lnTo>
                  <a:pt x="1173480" y="1630680"/>
                </a:lnTo>
                <a:lnTo>
                  <a:pt x="1127760" y="1639824"/>
                </a:lnTo>
                <a:lnTo>
                  <a:pt x="1082040" y="1645920"/>
                </a:lnTo>
                <a:lnTo>
                  <a:pt x="1034783" y="1652016"/>
                </a:lnTo>
                <a:lnTo>
                  <a:pt x="987539" y="1655064"/>
                </a:lnTo>
                <a:lnTo>
                  <a:pt x="940295" y="1656588"/>
                </a:lnTo>
                <a:lnTo>
                  <a:pt x="891540" y="1655064"/>
                </a:lnTo>
                <a:lnTo>
                  <a:pt x="844283" y="1652016"/>
                </a:lnTo>
                <a:lnTo>
                  <a:pt x="798563" y="1645920"/>
                </a:lnTo>
                <a:lnTo>
                  <a:pt x="752843" y="1639824"/>
                </a:lnTo>
                <a:lnTo>
                  <a:pt x="707123" y="1630680"/>
                </a:lnTo>
                <a:lnTo>
                  <a:pt x="662940" y="1618488"/>
                </a:lnTo>
                <a:lnTo>
                  <a:pt x="620255" y="1606296"/>
                </a:lnTo>
                <a:lnTo>
                  <a:pt x="577583" y="1591056"/>
                </a:lnTo>
                <a:lnTo>
                  <a:pt x="536435" y="1574292"/>
                </a:lnTo>
                <a:lnTo>
                  <a:pt x="496811" y="1556004"/>
                </a:lnTo>
                <a:lnTo>
                  <a:pt x="457200" y="1536192"/>
                </a:lnTo>
                <a:lnTo>
                  <a:pt x="419100" y="1514856"/>
                </a:lnTo>
                <a:lnTo>
                  <a:pt x="382511" y="1491996"/>
                </a:lnTo>
                <a:lnTo>
                  <a:pt x="347459" y="1467612"/>
                </a:lnTo>
                <a:lnTo>
                  <a:pt x="313931" y="1441704"/>
                </a:lnTo>
                <a:lnTo>
                  <a:pt x="281940" y="1414272"/>
                </a:lnTo>
                <a:lnTo>
                  <a:pt x="251460" y="1386840"/>
                </a:lnTo>
                <a:lnTo>
                  <a:pt x="220980" y="1356360"/>
                </a:lnTo>
                <a:lnTo>
                  <a:pt x="193535" y="1325880"/>
                </a:lnTo>
                <a:lnTo>
                  <a:pt x="167640" y="1292352"/>
                </a:lnTo>
                <a:lnTo>
                  <a:pt x="143243" y="1258824"/>
                </a:lnTo>
                <a:lnTo>
                  <a:pt x="121920" y="1225296"/>
                </a:lnTo>
                <a:lnTo>
                  <a:pt x="100571" y="1190244"/>
                </a:lnTo>
                <a:lnTo>
                  <a:pt x="82283" y="1153668"/>
                </a:lnTo>
                <a:lnTo>
                  <a:pt x="65519" y="1115568"/>
                </a:lnTo>
                <a:lnTo>
                  <a:pt x="50279" y="1077468"/>
                </a:lnTo>
                <a:lnTo>
                  <a:pt x="38100" y="1037844"/>
                </a:lnTo>
                <a:lnTo>
                  <a:pt x="27419" y="998220"/>
                </a:lnTo>
                <a:lnTo>
                  <a:pt x="19799" y="958596"/>
                </a:lnTo>
                <a:lnTo>
                  <a:pt x="16751" y="937260"/>
                </a:lnTo>
                <a:lnTo>
                  <a:pt x="13703" y="917448"/>
                </a:lnTo>
                <a:lnTo>
                  <a:pt x="12179" y="896112"/>
                </a:lnTo>
                <a:lnTo>
                  <a:pt x="10655" y="874776"/>
                </a:lnTo>
                <a:lnTo>
                  <a:pt x="9131" y="853440"/>
                </a:lnTo>
                <a:lnTo>
                  <a:pt x="9131" y="812292"/>
                </a:lnTo>
                <a:lnTo>
                  <a:pt x="10655" y="790956"/>
                </a:lnTo>
                <a:lnTo>
                  <a:pt x="12179" y="769620"/>
                </a:lnTo>
                <a:lnTo>
                  <a:pt x="13703" y="748284"/>
                </a:lnTo>
                <a:lnTo>
                  <a:pt x="16751" y="728472"/>
                </a:lnTo>
                <a:lnTo>
                  <a:pt x="19799" y="707136"/>
                </a:lnTo>
                <a:lnTo>
                  <a:pt x="27419" y="667512"/>
                </a:lnTo>
                <a:lnTo>
                  <a:pt x="38100" y="627888"/>
                </a:lnTo>
                <a:lnTo>
                  <a:pt x="50279" y="588264"/>
                </a:lnTo>
                <a:lnTo>
                  <a:pt x="65519" y="550164"/>
                </a:lnTo>
                <a:lnTo>
                  <a:pt x="82283" y="512064"/>
                </a:lnTo>
                <a:lnTo>
                  <a:pt x="100571" y="477012"/>
                </a:lnTo>
                <a:lnTo>
                  <a:pt x="121920" y="440436"/>
                </a:lnTo>
                <a:lnTo>
                  <a:pt x="143243" y="406908"/>
                </a:lnTo>
                <a:lnTo>
                  <a:pt x="167640" y="373380"/>
                </a:lnTo>
                <a:lnTo>
                  <a:pt x="193535" y="339851"/>
                </a:lnTo>
                <a:lnTo>
                  <a:pt x="220980" y="309372"/>
                </a:lnTo>
                <a:lnTo>
                  <a:pt x="251460" y="280416"/>
                </a:lnTo>
                <a:lnTo>
                  <a:pt x="281940" y="251460"/>
                </a:lnTo>
                <a:lnTo>
                  <a:pt x="313931" y="224028"/>
                </a:lnTo>
                <a:lnTo>
                  <a:pt x="347459" y="198120"/>
                </a:lnTo>
                <a:lnTo>
                  <a:pt x="382511" y="173736"/>
                </a:lnTo>
                <a:lnTo>
                  <a:pt x="419100" y="150876"/>
                </a:lnTo>
                <a:lnTo>
                  <a:pt x="457200" y="129539"/>
                </a:lnTo>
                <a:lnTo>
                  <a:pt x="496811" y="109728"/>
                </a:lnTo>
                <a:lnTo>
                  <a:pt x="536435" y="91439"/>
                </a:lnTo>
                <a:lnTo>
                  <a:pt x="577583" y="74676"/>
                </a:lnTo>
                <a:lnTo>
                  <a:pt x="620255" y="59436"/>
                </a:lnTo>
                <a:lnTo>
                  <a:pt x="662940" y="47243"/>
                </a:lnTo>
                <a:lnTo>
                  <a:pt x="707123" y="35051"/>
                </a:lnTo>
                <a:lnTo>
                  <a:pt x="752843" y="25907"/>
                </a:lnTo>
                <a:lnTo>
                  <a:pt x="659879" y="38099"/>
                </a:lnTo>
                <a:lnTo>
                  <a:pt x="617220" y="50291"/>
                </a:lnTo>
                <a:lnTo>
                  <a:pt x="574535" y="65532"/>
                </a:lnTo>
                <a:lnTo>
                  <a:pt x="531863" y="82296"/>
                </a:lnTo>
                <a:lnTo>
                  <a:pt x="492239" y="100584"/>
                </a:lnTo>
                <a:lnTo>
                  <a:pt x="452615" y="120396"/>
                </a:lnTo>
                <a:lnTo>
                  <a:pt x="414515" y="141732"/>
                </a:lnTo>
                <a:lnTo>
                  <a:pt x="377939" y="166116"/>
                </a:lnTo>
                <a:lnTo>
                  <a:pt x="341363" y="190500"/>
                </a:lnTo>
                <a:lnTo>
                  <a:pt x="307835" y="216408"/>
                </a:lnTo>
                <a:lnTo>
                  <a:pt x="275831" y="243839"/>
                </a:lnTo>
                <a:lnTo>
                  <a:pt x="243840" y="272796"/>
                </a:lnTo>
                <a:lnTo>
                  <a:pt x="214871" y="303276"/>
                </a:lnTo>
                <a:lnTo>
                  <a:pt x="185915" y="335280"/>
                </a:lnTo>
                <a:lnTo>
                  <a:pt x="160020" y="367284"/>
                </a:lnTo>
                <a:lnTo>
                  <a:pt x="135623" y="400812"/>
                </a:lnTo>
                <a:lnTo>
                  <a:pt x="112763" y="435864"/>
                </a:lnTo>
                <a:lnTo>
                  <a:pt x="92951" y="472439"/>
                </a:lnTo>
                <a:lnTo>
                  <a:pt x="73139" y="509016"/>
                </a:lnTo>
                <a:lnTo>
                  <a:pt x="56375" y="547116"/>
                </a:lnTo>
                <a:lnTo>
                  <a:pt x="42659" y="585216"/>
                </a:lnTo>
                <a:lnTo>
                  <a:pt x="28943" y="624839"/>
                </a:lnTo>
                <a:lnTo>
                  <a:pt x="18275" y="664464"/>
                </a:lnTo>
                <a:lnTo>
                  <a:pt x="10655" y="705612"/>
                </a:lnTo>
                <a:lnTo>
                  <a:pt x="7620" y="726948"/>
                </a:lnTo>
                <a:lnTo>
                  <a:pt x="4559" y="748284"/>
                </a:lnTo>
                <a:lnTo>
                  <a:pt x="3035" y="769620"/>
                </a:lnTo>
                <a:lnTo>
                  <a:pt x="1511" y="790956"/>
                </a:lnTo>
                <a:lnTo>
                  <a:pt x="0" y="812292"/>
                </a:lnTo>
                <a:lnTo>
                  <a:pt x="0" y="854964"/>
                </a:lnTo>
                <a:close/>
              </a:path>
              <a:path w="1880603" h="1665732">
                <a:moveTo>
                  <a:pt x="659879" y="38099"/>
                </a:moveTo>
                <a:lnTo>
                  <a:pt x="752843" y="25907"/>
                </a:lnTo>
                <a:lnTo>
                  <a:pt x="798563" y="19811"/>
                </a:lnTo>
                <a:lnTo>
                  <a:pt x="844283" y="13716"/>
                </a:lnTo>
                <a:lnTo>
                  <a:pt x="891540" y="10668"/>
                </a:lnTo>
                <a:lnTo>
                  <a:pt x="749795" y="16764"/>
                </a:lnTo>
                <a:lnTo>
                  <a:pt x="705599" y="25907"/>
                </a:lnTo>
                <a:lnTo>
                  <a:pt x="659879" y="38099"/>
                </a:lnTo>
                <a:close/>
              </a:path>
            </a:pathLst>
          </a:custGeom>
          <a:solidFill>
            <a:srgbClr val="000000"/>
          </a:solidFill>
        </p:spPr>
        <p:txBody>
          <a:bodyPr wrap="square" lIns="0" tIns="0" rIns="0" bIns="0" rtlCol="0">
            <a:noAutofit/>
          </a:bodyPr>
          <a:lstStyle/>
          <a:p>
            <a:endParaRPr/>
          </a:p>
        </p:txBody>
      </p:sp>
      <p:sp>
        <p:nvSpPr>
          <p:cNvPr id="31" name="object 31"/>
          <p:cNvSpPr/>
          <p:nvPr/>
        </p:nvSpPr>
        <p:spPr>
          <a:xfrm>
            <a:off x="3761105" y="2194559"/>
            <a:ext cx="582167" cy="1225296"/>
          </a:xfrm>
          <a:custGeom>
            <a:avLst/>
            <a:gdLst/>
            <a:ahLst/>
            <a:cxnLst/>
            <a:rect l="l" t="t" r="r" b="b"/>
            <a:pathLst>
              <a:path w="582167" h="1225296">
                <a:moveTo>
                  <a:pt x="37685" y="66919"/>
                </a:moveTo>
                <a:lnTo>
                  <a:pt x="68579" y="51816"/>
                </a:lnTo>
                <a:lnTo>
                  <a:pt x="1523" y="0"/>
                </a:lnTo>
                <a:lnTo>
                  <a:pt x="0" y="85344"/>
                </a:lnTo>
                <a:lnTo>
                  <a:pt x="29735" y="70806"/>
                </a:lnTo>
                <a:lnTo>
                  <a:pt x="24383" y="59436"/>
                </a:lnTo>
                <a:lnTo>
                  <a:pt x="32003" y="54864"/>
                </a:lnTo>
                <a:lnTo>
                  <a:pt x="37685" y="66919"/>
                </a:lnTo>
                <a:close/>
              </a:path>
              <a:path w="582167" h="1225296">
                <a:moveTo>
                  <a:pt x="32003" y="54864"/>
                </a:moveTo>
                <a:lnTo>
                  <a:pt x="24383" y="59436"/>
                </a:lnTo>
                <a:lnTo>
                  <a:pt x="29735" y="70806"/>
                </a:lnTo>
                <a:lnTo>
                  <a:pt x="573023" y="1225296"/>
                </a:lnTo>
                <a:lnTo>
                  <a:pt x="582167" y="1222248"/>
                </a:lnTo>
                <a:lnTo>
                  <a:pt x="37685" y="66919"/>
                </a:lnTo>
                <a:lnTo>
                  <a:pt x="32003" y="54864"/>
                </a:lnTo>
                <a:close/>
              </a:path>
            </a:pathLst>
          </a:custGeom>
          <a:solidFill>
            <a:srgbClr val="000000"/>
          </a:solidFill>
        </p:spPr>
        <p:txBody>
          <a:bodyPr wrap="square" lIns="0" tIns="0" rIns="0" bIns="0" rtlCol="0">
            <a:noAutofit/>
          </a:bodyPr>
          <a:lstStyle/>
          <a:p>
            <a:endParaRPr/>
          </a:p>
        </p:txBody>
      </p:sp>
      <p:sp>
        <p:nvSpPr>
          <p:cNvPr id="32" name="object 32"/>
          <p:cNvSpPr/>
          <p:nvPr/>
        </p:nvSpPr>
        <p:spPr>
          <a:xfrm>
            <a:off x="2970149" y="3560064"/>
            <a:ext cx="938783" cy="438912"/>
          </a:xfrm>
          <a:custGeom>
            <a:avLst/>
            <a:gdLst/>
            <a:ahLst/>
            <a:cxnLst/>
            <a:rect l="l" t="t" r="r" b="b"/>
            <a:pathLst>
              <a:path w="938783" h="438912">
                <a:moveTo>
                  <a:pt x="934212" y="438912"/>
                </a:moveTo>
                <a:lnTo>
                  <a:pt x="938783" y="429768"/>
                </a:lnTo>
                <a:lnTo>
                  <a:pt x="71392" y="29896"/>
                </a:lnTo>
                <a:lnTo>
                  <a:pt x="59436" y="24384"/>
                </a:lnTo>
                <a:lnTo>
                  <a:pt x="85344" y="0"/>
                </a:lnTo>
                <a:lnTo>
                  <a:pt x="0" y="3048"/>
                </a:lnTo>
                <a:lnTo>
                  <a:pt x="56400" y="33527"/>
                </a:lnTo>
                <a:lnTo>
                  <a:pt x="67339" y="38579"/>
                </a:lnTo>
                <a:lnTo>
                  <a:pt x="934212" y="438912"/>
                </a:lnTo>
                <a:close/>
              </a:path>
              <a:path w="938783" h="438912">
                <a:moveTo>
                  <a:pt x="56400" y="33527"/>
                </a:moveTo>
                <a:lnTo>
                  <a:pt x="0" y="3048"/>
                </a:lnTo>
                <a:lnTo>
                  <a:pt x="53339" y="68579"/>
                </a:lnTo>
                <a:lnTo>
                  <a:pt x="67339" y="38579"/>
                </a:lnTo>
                <a:lnTo>
                  <a:pt x="56400" y="33527"/>
                </a:lnTo>
                <a:close/>
              </a:path>
              <a:path w="938783" h="438912">
                <a:moveTo>
                  <a:pt x="85344" y="0"/>
                </a:moveTo>
                <a:lnTo>
                  <a:pt x="59436" y="24384"/>
                </a:lnTo>
                <a:lnTo>
                  <a:pt x="71392" y="29896"/>
                </a:lnTo>
                <a:lnTo>
                  <a:pt x="85344" y="0"/>
                </a:lnTo>
                <a:close/>
              </a:path>
            </a:pathLst>
          </a:custGeom>
          <a:solidFill>
            <a:srgbClr val="000000"/>
          </a:solidFill>
        </p:spPr>
        <p:txBody>
          <a:bodyPr wrap="square" lIns="0" tIns="0" rIns="0" bIns="0" rtlCol="0">
            <a:noAutofit/>
          </a:bodyPr>
          <a:lstStyle/>
          <a:p>
            <a:endParaRPr/>
          </a:p>
        </p:txBody>
      </p:sp>
      <p:sp>
        <p:nvSpPr>
          <p:cNvPr id="33" name="object 33"/>
          <p:cNvSpPr/>
          <p:nvPr/>
        </p:nvSpPr>
        <p:spPr>
          <a:xfrm>
            <a:off x="3762629" y="4424172"/>
            <a:ext cx="580644" cy="938784"/>
          </a:xfrm>
          <a:custGeom>
            <a:avLst/>
            <a:gdLst/>
            <a:ahLst/>
            <a:cxnLst/>
            <a:rect l="l" t="t" r="r" b="b"/>
            <a:pathLst>
              <a:path w="580644" h="938784">
                <a:moveTo>
                  <a:pt x="28956" y="882395"/>
                </a:moveTo>
                <a:lnTo>
                  <a:pt x="35673" y="871470"/>
                </a:lnTo>
                <a:lnTo>
                  <a:pt x="7620" y="853440"/>
                </a:lnTo>
                <a:lnTo>
                  <a:pt x="0" y="938784"/>
                </a:lnTo>
                <a:lnTo>
                  <a:pt x="28956" y="882395"/>
                </a:lnTo>
                <a:close/>
              </a:path>
              <a:path w="580644" h="938784">
                <a:moveTo>
                  <a:pt x="71640" y="894588"/>
                </a:moveTo>
                <a:lnTo>
                  <a:pt x="43163" y="876284"/>
                </a:lnTo>
                <a:lnTo>
                  <a:pt x="36576" y="886968"/>
                </a:lnTo>
                <a:lnTo>
                  <a:pt x="71640" y="894588"/>
                </a:lnTo>
                <a:close/>
              </a:path>
              <a:path w="580644" h="938784">
                <a:moveTo>
                  <a:pt x="580644" y="4572"/>
                </a:moveTo>
                <a:lnTo>
                  <a:pt x="571500" y="0"/>
                </a:lnTo>
                <a:lnTo>
                  <a:pt x="35673" y="871470"/>
                </a:lnTo>
                <a:lnTo>
                  <a:pt x="28956" y="882395"/>
                </a:lnTo>
                <a:lnTo>
                  <a:pt x="0" y="938784"/>
                </a:lnTo>
                <a:lnTo>
                  <a:pt x="71640" y="894588"/>
                </a:lnTo>
                <a:lnTo>
                  <a:pt x="36576" y="886968"/>
                </a:lnTo>
                <a:lnTo>
                  <a:pt x="43163" y="876284"/>
                </a:lnTo>
                <a:lnTo>
                  <a:pt x="580644" y="4572"/>
                </a:lnTo>
                <a:close/>
              </a:path>
            </a:pathLst>
          </a:custGeom>
          <a:solidFill>
            <a:srgbClr val="000000"/>
          </a:solidFill>
        </p:spPr>
        <p:txBody>
          <a:bodyPr wrap="square" lIns="0" tIns="0" rIns="0" bIns="0" rtlCol="0">
            <a:noAutofit/>
          </a:bodyPr>
          <a:lstStyle/>
          <a:p>
            <a:endParaRPr/>
          </a:p>
        </p:txBody>
      </p:sp>
      <p:sp>
        <p:nvSpPr>
          <p:cNvPr id="34" name="object 34"/>
          <p:cNvSpPr/>
          <p:nvPr/>
        </p:nvSpPr>
        <p:spPr>
          <a:xfrm>
            <a:off x="5272913" y="4495800"/>
            <a:ext cx="720852" cy="362711"/>
          </a:xfrm>
          <a:custGeom>
            <a:avLst/>
            <a:gdLst/>
            <a:ahLst/>
            <a:cxnLst/>
            <a:rect l="l" t="t" r="r" b="b"/>
            <a:pathLst>
              <a:path w="720852" h="362711">
                <a:moveTo>
                  <a:pt x="4572" y="0"/>
                </a:moveTo>
                <a:lnTo>
                  <a:pt x="0" y="7620"/>
                </a:lnTo>
                <a:lnTo>
                  <a:pt x="651695" y="332718"/>
                </a:lnTo>
                <a:lnTo>
                  <a:pt x="662939" y="338327"/>
                </a:lnTo>
                <a:lnTo>
                  <a:pt x="637032" y="362711"/>
                </a:lnTo>
                <a:lnTo>
                  <a:pt x="720852" y="362711"/>
                </a:lnTo>
                <a:lnTo>
                  <a:pt x="667512" y="329183"/>
                </a:lnTo>
                <a:lnTo>
                  <a:pt x="656175" y="323554"/>
                </a:lnTo>
                <a:lnTo>
                  <a:pt x="4572" y="0"/>
                </a:lnTo>
                <a:close/>
              </a:path>
              <a:path w="720852" h="362711">
                <a:moveTo>
                  <a:pt x="667512" y="329183"/>
                </a:moveTo>
                <a:lnTo>
                  <a:pt x="720852" y="362711"/>
                </a:lnTo>
                <a:lnTo>
                  <a:pt x="670560" y="294131"/>
                </a:lnTo>
                <a:lnTo>
                  <a:pt x="656175" y="323554"/>
                </a:lnTo>
                <a:lnTo>
                  <a:pt x="667512" y="329183"/>
                </a:lnTo>
                <a:close/>
              </a:path>
              <a:path w="720852" h="362711">
                <a:moveTo>
                  <a:pt x="637032" y="362711"/>
                </a:moveTo>
                <a:lnTo>
                  <a:pt x="662939" y="338327"/>
                </a:lnTo>
                <a:lnTo>
                  <a:pt x="651695" y="332718"/>
                </a:lnTo>
                <a:lnTo>
                  <a:pt x="637032" y="362711"/>
                </a:lnTo>
                <a:close/>
              </a:path>
            </a:pathLst>
          </a:custGeom>
          <a:solidFill>
            <a:srgbClr val="000000"/>
          </a:solidFill>
        </p:spPr>
        <p:txBody>
          <a:bodyPr wrap="square" lIns="0" tIns="0" rIns="0" bIns="0" rtlCol="0">
            <a:noAutofit/>
          </a:bodyPr>
          <a:lstStyle/>
          <a:p>
            <a:endParaRPr/>
          </a:p>
        </p:txBody>
      </p:sp>
      <p:sp>
        <p:nvSpPr>
          <p:cNvPr id="35" name="object 35"/>
          <p:cNvSpPr/>
          <p:nvPr/>
        </p:nvSpPr>
        <p:spPr>
          <a:xfrm>
            <a:off x="5416169" y="3346703"/>
            <a:ext cx="794003" cy="507492"/>
          </a:xfrm>
          <a:custGeom>
            <a:avLst/>
            <a:gdLst/>
            <a:ahLst/>
            <a:cxnLst/>
            <a:rect l="l" t="t" r="r" b="b"/>
            <a:pathLst>
              <a:path w="794003" h="507492">
                <a:moveTo>
                  <a:pt x="743712" y="38100"/>
                </a:moveTo>
                <a:lnTo>
                  <a:pt x="749820" y="73152"/>
                </a:lnTo>
                <a:lnTo>
                  <a:pt x="794003" y="0"/>
                </a:lnTo>
                <a:lnTo>
                  <a:pt x="737615" y="30480"/>
                </a:lnTo>
                <a:lnTo>
                  <a:pt x="743712" y="38100"/>
                </a:lnTo>
                <a:close/>
              </a:path>
              <a:path w="794003" h="507492">
                <a:moveTo>
                  <a:pt x="794003" y="0"/>
                </a:moveTo>
                <a:lnTo>
                  <a:pt x="710183" y="9144"/>
                </a:lnTo>
                <a:lnTo>
                  <a:pt x="727415" y="36971"/>
                </a:lnTo>
                <a:lnTo>
                  <a:pt x="0" y="499872"/>
                </a:lnTo>
                <a:lnTo>
                  <a:pt x="4572" y="507492"/>
                </a:lnTo>
                <a:lnTo>
                  <a:pt x="732517" y="45209"/>
                </a:lnTo>
                <a:lnTo>
                  <a:pt x="749820" y="73152"/>
                </a:lnTo>
                <a:lnTo>
                  <a:pt x="743712" y="38100"/>
                </a:lnTo>
                <a:lnTo>
                  <a:pt x="737615" y="30480"/>
                </a:lnTo>
                <a:lnTo>
                  <a:pt x="794003" y="0"/>
                </a:lnTo>
                <a:close/>
              </a:path>
            </a:pathLst>
          </a:custGeom>
          <a:solidFill>
            <a:srgbClr val="000000"/>
          </a:solidFill>
        </p:spPr>
        <p:txBody>
          <a:bodyPr wrap="square" lIns="0" tIns="0" rIns="0" bIns="0" rtlCol="0">
            <a:noAutofit/>
          </a:bodyPr>
          <a:lstStyle/>
          <a:p>
            <a:endParaRPr/>
          </a:p>
        </p:txBody>
      </p:sp>
      <p:sp>
        <p:nvSpPr>
          <p:cNvPr id="36" name="object 36"/>
          <p:cNvSpPr/>
          <p:nvPr/>
        </p:nvSpPr>
        <p:spPr>
          <a:xfrm>
            <a:off x="4837049" y="2266188"/>
            <a:ext cx="513600" cy="1153668"/>
          </a:xfrm>
          <a:custGeom>
            <a:avLst/>
            <a:gdLst/>
            <a:ahLst/>
            <a:cxnLst/>
            <a:rect l="l" t="t" r="r" b="b"/>
            <a:pathLst>
              <a:path w="513600" h="1153668">
                <a:moveTo>
                  <a:pt x="489203" y="59435"/>
                </a:moveTo>
                <a:lnTo>
                  <a:pt x="513600" y="85343"/>
                </a:lnTo>
                <a:lnTo>
                  <a:pt x="509016" y="0"/>
                </a:lnTo>
                <a:lnTo>
                  <a:pt x="480060" y="56387"/>
                </a:lnTo>
                <a:lnTo>
                  <a:pt x="489203" y="59435"/>
                </a:lnTo>
                <a:close/>
              </a:path>
              <a:path w="513600" h="1153668">
                <a:moveTo>
                  <a:pt x="509016" y="0"/>
                </a:moveTo>
                <a:lnTo>
                  <a:pt x="445020" y="54863"/>
                </a:lnTo>
                <a:lnTo>
                  <a:pt x="474902" y="68144"/>
                </a:lnTo>
                <a:lnTo>
                  <a:pt x="0" y="1150620"/>
                </a:lnTo>
                <a:lnTo>
                  <a:pt x="9144" y="1153668"/>
                </a:lnTo>
                <a:lnTo>
                  <a:pt x="483673" y="72042"/>
                </a:lnTo>
                <a:lnTo>
                  <a:pt x="513600" y="85343"/>
                </a:lnTo>
                <a:lnTo>
                  <a:pt x="489203" y="59435"/>
                </a:lnTo>
                <a:lnTo>
                  <a:pt x="480060" y="56387"/>
                </a:lnTo>
                <a:lnTo>
                  <a:pt x="509016" y="0"/>
                </a:lnTo>
                <a:close/>
              </a:path>
            </a:pathLst>
          </a:custGeom>
          <a:solidFill>
            <a:srgbClr val="000000"/>
          </a:solidFill>
        </p:spPr>
        <p:txBody>
          <a:bodyPr wrap="square" lIns="0" tIns="0" rIns="0" bIns="0" rtlCol="0">
            <a:noAutofit/>
          </a:bodyPr>
          <a:lstStyle/>
          <a:p>
            <a:endParaRPr/>
          </a:p>
        </p:txBody>
      </p:sp>
      <p:sp>
        <p:nvSpPr>
          <p:cNvPr id="25" name="object 25"/>
          <p:cNvSpPr/>
          <p:nvPr/>
        </p:nvSpPr>
        <p:spPr>
          <a:xfrm>
            <a:off x="2480945" y="820672"/>
            <a:ext cx="138682" cy="0"/>
          </a:xfrm>
          <a:custGeom>
            <a:avLst/>
            <a:gdLst/>
            <a:ahLst/>
            <a:cxnLst/>
            <a:rect l="l" t="t" r="r" b="b"/>
            <a:pathLst>
              <a:path w="138682">
                <a:moveTo>
                  <a:pt x="138682" y="0"/>
                </a:moveTo>
                <a:lnTo>
                  <a:pt x="0" y="0"/>
                </a:lnTo>
              </a:path>
            </a:pathLst>
          </a:custGeom>
          <a:ln w="27175">
            <a:solidFill>
              <a:srgbClr val="FF0000"/>
            </a:solidFill>
          </a:ln>
        </p:spPr>
        <p:txBody>
          <a:bodyPr wrap="square" lIns="0" tIns="0" rIns="0" bIns="0" rtlCol="0">
            <a:noAutofit/>
          </a:bodyPr>
          <a:lstStyle/>
          <a:p>
            <a:endParaRPr/>
          </a:p>
        </p:txBody>
      </p:sp>
      <p:sp>
        <p:nvSpPr>
          <p:cNvPr id="26" name="object 26"/>
          <p:cNvSpPr/>
          <p:nvPr/>
        </p:nvSpPr>
        <p:spPr>
          <a:xfrm>
            <a:off x="2619629" y="820672"/>
            <a:ext cx="86870" cy="0"/>
          </a:xfrm>
          <a:custGeom>
            <a:avLst/>
            <a:gdLst/>
            <a:ahLst/>
            <a:cxnLst/>
            <a:rect l="l" t="t" r="r" b="b"/>
            <a:pathLst>
              <a:path w="86870">
                <a:moveTo>
                  <a:pt x="86870" y="0"/>
                </a:moveTo>
                <a:lnTo>
                  <a:pt x="0" y="0"/>
                </a:lnTo>
              </a:path>
            </a:pathLst>
          </a:custGeom>
          <a:ln w="27175">
            <a:solidFill>
              <a:srgbClr val="000000"/>
            </a:solidFill>
          </a:ln>
        </p:spPr>
        <p:txBody>
          <a:bodyPr wrap="square" lIns="0" tIns="0" rIns="0" bIns="0" rtlCol="0">
            <a:noAutofit/>
          </a:bodyPr>
          <a:lstStyle/>
          <a:p>
            <a:endParaRPr/>
          </a:p>
        </p:txBody>
      </p:sp>
      <p:sp>
        <p:nvSpPr>
          <p:cNvPr id="27" name="object 27"/>
          <p:cNvSpPr/>
          <p:nvPr/>
        </p:nvSpPr>
        <p:spPr>
          <a:xfrm>
            <a:off x="2706509" y="820672"/>
            <a:ext cx="1976628" cy="0"/>
          </a:xfrm>
          <a:custGeom>
            <a:avLst/>
            <a:gdLst/>
            <a:ahLst/>
            <a:cxnLst/>
            <a:rect l="l" t="t" r="r" b="b"/>
            <a:pathLst>
              <a:path w="1976628">
                <a:moveTo>
                  <a:pt x="1976628" y="0"/>
                </a:moveTo>
                <a:lnTo>
                  <a:pt x="0" y="0"/>
                </a:lnTo>
              </a:path>
            </a:pathLst>
          </a:custGeom>
          <a:ln w="27175">
            <a:solidFill>
              <a:srgbClr val="FF0000"/>
            </a:solidFill>
          </a:ln>
        </p:spPr>
        <p:txBody>
          <a:bodyPr wrap="square" lIns="0" tIns="0" rIns="0" bIns="0" rtlCol="0">
            <a:noAutofit/>
          </a:bodyPr>
          <a:lstStyle/>
          <a:p>
            <a:endParaRPr/>
          </a:p>
        </p:txBody>
      </p:sp>
      <p:sp>
        <p:nvSpPr>
          <p:cNvPr id="28" name="object 28"/>
          <p:cNvSpPr/>
          <p:nvPr/>
        </p:nvSpPr>
        <p:spPr>
          <a:xfrm>
            <a:off x="4683125" y="820672"/>
            <a:ext cx="3529584" cy="0"/>
          </a:xfrm>
          <a:custGeom>
            <a:avLst/>
            <a:gdLst/>
            <a:ahLst/>
            <a:cxnLst/>
            <a:rect l="l" t="t" r="r" b="b"/>
            <a:pathLst>
              <a:path w="3529584">
                <a:moveTo>
                  <a:pt x="3529584" y="0"/>
                </a:moveTo>
                <a:lnTo>
                  <a:pt x="0" y="0"/>
                </a:lnTo>
              </a:path>
            </a:pathLst>
          </a:custGeom>
          <a:ln w="27175">
            <a:solidFill>
              <a:srgbClr val="009898"/>
            </a:solidFill>
          </a:ln>
        </p:spPr>
        <p:txBody>
          <a:bodyPr wrap="square" lIns="0" tIns="0" rIns="0" bIns="0" rtlCol="0">
            <a:noAutofit/>
          </a:bodyPr>
          <a:lstStyle/>
          <a:p>
            <a:endParaRPr/>
          </a:p>
        </p:txBody>
      </p:sp>
      <p:sp>
        <p:nvSpPr>
          <p:cNvPr id="24" name="object 24"/>
          <p:cNvSpPr txBox="1"/>
          <p:nvPr/>
        </p:nvSpPr>
        <p:spPr>
          <a:xfrm>
            <a:off x="2466733" y="567718"/>
            <a:ext cx="5795451" cy="279908"/>
          </a:xfrm>
          <a:prstGeom prst="rect">
            <a:avLst/>
          </a:prstGeom>
        </p:spPr>
        <p:txBody>
          <a:bodyPr wrap="square" lIns="0" tIns="0" rIns="0" bIns="0" rtlCol="0">
            <a:noAutofit/>
          </a:bodyPr>
          <a:lstStyle/>
          <a:p>
            <a:pPr marL="12700">
              <a:lnSpc>
                <a:spcPts val="2180"/>
              </a:lnSpc>
              <a:spcBef>
                <a:spcPts val="109"/>
              </a:spcBef>
            </a:pPr>
            <a:r>
              <a:rPr sz="2000" b="1" spc="0" dirty="0">
                <a:solidFill>
                  <a:srgbClr val="FF0000"/>
                </a:solidFill>
                <a:latin typeface="Verdana"/>
                <a:cs typeface="Verdana"/>
              </a:rPr>
              <a:t>I</a:t>
            </a:r>
            <a:r>
              <a:rPr sz="2000" b="1" spc="179" dirty="0">
                <a:solidFill>
                  <a:srgbClr val="FF0000"/>
                </a:solidFill>
                <a:latin typeface="Times New Roman"/>
                <a:cs typeface="Times New Roman"/>
              </a:rPr>
              <a:t> </a:t>
            </a:r>
            <a:r>
              <a:rPr sz="2000" b="1" spc="-4" dirty="0">
                <a:solidFill>
                  <a:srgbClr val="FF0000"/>
                </a:solidFill>
                <a:latin typeface="Verdana"/>
                <a:cs typeface="Verdana"/>
              </a:rPr>
              <a:t>L</a:t>
            </a:r>
            <a:r>
              <a:rPr sz="2000" b="1" spc="4" dirty="0">
                <a:solidFill>
                  <a:srgbClr val="FF0000"/>
                </a:solidFill>
                <a:latin typeface="Verdana"/>
                <a:cs typeface="Verdana"/>
              </a:rPr>
              <a:t>AV</a:t>
            </a:r>
            <a:r>
              <a:rPr sz="2000" b="1" spc="0" dirty="0">
                <a:solidFill>
                  <a:srgbClr val="FF0000"/>
                </a:solidFill>
                <a:latin typeface="Verdana"/>
                <a:cs typeface="Verdana"/>
              </a:rPr>
              <a:t>O</a:t>
            </a:r>
            <a:r>
              <a:rPr sz="2000" b="1" spc="4" dirty="0">
                <a:solidFill>
                  <a:srgbClr val="FF0000"/>
                </a:solidFill>
                <a:latin typeface="Verdana"/>
                <a:cs typeface="Verdana"/>
              </a:rPr>
              <a:t>R</a:t>
            </a:r>
            <a:r>
              <a:rPr sz="2000" b="1" spc="-9" dirty="0">
                <a:solidFill>
                  <a:srgbClr val="FF0000"/>
                </a:solidFill>
                <a:latin typeface="Verdana"/>
                <a:cs typeface="Verdana"/>
              </a:rPr>
              <a:t>A</a:t>
            </a:r>
            <a:r>
              <a:rPr sz="2000" b="1" spc="0" dirty="0">
                <a:solidFill>
                  <a:srgbClr val="FF0000"/>
                </a:solidFill>
                <a:latin typeface="Verdana"/>
                <a:cs typeface="Verdana"/>
              </a:rPr>
              <a:t>TO</a:t>
            </a:r>
            <a:r>
              <a:rPr sz="2000" b="1" spc="-9" dirty="0">
                <a:solidFill>
                  <a:srgbClr val="FF0000"/>
                </a:solidFill>
                <a:latin typeface="Verdana"/>
                <a:cs typeface="Verdana"/>
              </a:rPr>
              <a:t>R</a:t>
            </a:r>
            <a:r>
              <a:rPr sz="2000" b="1" spc="0" dirty="0">
                <a:solidFill>
                  <a:srgbClr val="FF0000"/>
                </a:solidFill>
                <a:latin typeface="Verdana"/>
                <a:cs typeface="Verdana"/>
              </a:rPr>
              <a:t>I</a:t>
            </a:r>
            <a:r>
              <a:rPr sz="2000" b="1" spc="144" dirty="0">
                <a:solidFill>
                  <a:srgbClr val="FF0000"/>
                </a:solidFill>
                <a:latin typeface="Times New Roman"/>
                <a:cs typeface="Times New Roman"/>
              </a:rPr>
              <a:t> </a:t>
            </a:r>
            <a:r>
              <a:rPr sz="2000" b="1" spc="-4" dirty="0">
                <a:solidFill>
                  <a:srgbClr val="009999"/>
                </a:solidFill>
                <a:latin typeface="Verdana"/>
                <a:cs typeface="Verdana"/>
              </a:rPr>
              <a:t>N</a:t>
            </a:r>
            <a:r>
              <a:rPr sz="2000" b="1" spc="4" dirty="0">
                <a:solidFill>
                  <a:srgbClr val="009999"/>
                </a:solidFill>
                <a:latin typeface="Verdana"/>
                <a:cs typeface="Verdana"/>
              </a:rPr>
              <a:t>om</a:t>
            </a:r>
            <a:r>
              <a:rPr sz="2000" b="1" spc="0" dirty="0">
                <a:solidFill>
                  <a:srgbClr val="009999"/>
                </a:solidFill>
                <a:latin typeface="Verdana"/>
                <a:cs typeface="Verdana"/>
              </a:rPr>
              <a:t>in</a:t>
            </a:r>
            <a:r>
              <a:rPr sz="2000" b="1" spc="4" dirty="0">
                <a:solidFill>
                  <a:srgbClr val="009999"/>
                </a:solidFill>
                <a:latin typeface="Verdana"/>
                <a:cs typeface="Verdana"/>
              </a:rPr>
              <a:t>a</a:t>
            </a:r>
            <a:r>
              <a:rPr sz="2000" b="1" spc="0" dirty="0">
                <a:solidFill>
                  <a:srgbClr val="009999"/>
                </a:solidFill>
                <a:latin typeface="Verdana"/>
                <a:cs typeface="Verdana"/>
              </a:rPr>
              <a:t>no</a:t>
            </a:r>
            <a:r>
              <a:rPr sz="2000" b="1" spc="150" dirty="0">
                <a:solidFill>
                  <a:srgbClr val="009999"/>
                </a:solidFill>
                <a:latin typeface="Times New Roman"/>
                <a:cs typeface="Times New Roman"/>
              </a:rPr>
              <a:t> </a:t>
            </a:r>
            <a:r>
              <a:rPr sz="2000" b="1" spc="0" dirty="0">
                <a:solidFill>
                  <a:srgbClr val="009999"/>
                </a:solidFill>
                <a:latin typeface="Verdana"/>
                <a:cs typeface="Verdana"/>
              </a:rPr>
              <a:t>o</a:t>
            </a:r>
            <a:r>
              <a:rPr sz="2000" b="1" spc="189" dirty="0">
                <a:solidFill>
                  <a:srgbClr val="009999"/>
                </a:solidFill>
                <a:latin typeface="Times New Roman"/>
                <a:cs typeface="Times New Roman"/>
              </a:rPr>
              <a:t> </a:t>
            </a:r>
            <a:r>
              <a:rPr sz="2000" b="1" spc="4" dirty="0">
                <a:solidFill>
                  <a:srgbClr val="009999"/>
                </a:solidFill>
                <a:latin typeface="Verdana"/>
                <a:cs typeface="Verdana"/>
              </a:rPr>
              <a:t>d</a:t>
            </a:r>
            <a:r>
              <a:rPr sz="2000" b="1" spc="0" dirty="0">
                <a:solidFill>
                  <a:srgbClr val="009999"/>
                </a:solidFill>
                <a:latin typeface="Verdana"/>
                <a:cs typeface="Verdana"/>
              </a:rPr>
              <a:t>esi</a:t>
            </a:r>
            <a:r>
              <a:rPr sz="2000" b="1" spc="4" dirty="0">
                <a:solidFill>
                  <a:srgbClr val="009999"/>
                </a:solidFill>
                <a:latin typeface="Verdana"/>
                <a:cs typeface="Verdana"/>
              </a:rPr>
              <a:t>g</a:t>
            </a:r>
            <a:r>
              <a:rPr sz="2000" b="1" spc="0" dirty="0">
                <a:solidFill>
                  <a:srgbClr val="009999"/>
                </a:solidFill>
                <a:latin typeface="Verdana"/>
                <a:cs typeface="Verdana"/>
              </a:rPr>
              <a:t>n</a:t>
            </a:r>
            <a:r>
              <a:rPr sz="2000" b="1" spc="4" dirty="0">
                <a:solidFill>
                  <a:srgbClr val="009999"/>
                </a:solidFill>
                <a:latin typeface="Verdana"/>
                <a:cs typeface="Verdana"/>
              </a:rPr>
              <a:t>a</a:t>
            </a:r>
            <a:r>
              <a:rPr sz="2000" b="1" spc="0" dirty="0">
                <a:solidFill>
                  <a:srgbClr val="009999"/>
                </a:solidFill>
                <a:latin typeface="Verdana"/>
                <a:cs typeface="Verdana"/>
              </a:rPr>
              <a:t>no</a:t>
            </a:r>
            <a:r>
              <a:rPr sz="2000" b="1" spc="164" dirty="0">
                <a:solidFill>
                  <a:srgbClr val="009999"/>
                </a:solidFill>
                <a:latin typeface="Times New Roman"/>
                <a:cs typeface="Times New Roman"/>
              </a:rPr>
              <a:t> </a:t>
            </a:r>
            <a:r>
              <a:rPr sz="2000" b="1" spc="0" dirty="0">
                <a:solidFill>
                  <a:srgbClr val="009999"/>
                </a:solidFill>
                <a:latin typeface="Verdana"/>
                <a:cs typeface="Verdana"/>
              </a:rPr>
              <a:t>il</a:t>
            </a:r>
            <a:endParaRPr sz="2000">
              <a:latin typeface="Verdana"/>
              <a:cs typeface="Verdana"/>
            </a:endParaRPr>
          </a:p>
        </p:txBody>
      </p:sp>
      <p:sp>
        <p:nvSpPr>
          <p:cNvPr id="23" name="object 23"/>
          <p:cNvSpPr txBox="1"/>
          <p:nvPr/>
        </p:nvSpPr>
        <p:spPr>
          <a:xfrm>
            <a:off x="1976005" y="872518"/>
            <a:ext cx="6776083" cy="279908"/>
          </a:xfrm>
          <a:prstGeom prst="rect">
            <a:avLst/>
          </a:prstGeom>
        </p:spPr>
        <p:txBody>
          <a:bodyPr wrap="square" lIns="0" tIns="0" rIns="0" bIns="0" rtlCol="0">
            <a:noAutofit/>
          </a:bodyPr>
          <a:lstStyle/>
          <a:p>
            <a:pPr marL="12700">
              <a:lnSpc>
                <a:spcPts val="2180"/>
              </a:lnSpc>
              <a:spcBef>
                <a:spcPts val="109"/>
              </a:spcBef>
            </a:pPr>
            <a:r>
              <a:rPr sz="2000" b="1" u="heavy" spc="4" dirty="0">
                <a:solidFill>
                  <a:srgbClr val="009999"/>
                </a:solidFill>
                <a:latin typeface="Verdana"/>
                <a:cs typeface="Verdana"/>
              </a:rPr>
              <a:t>Rapp</a:t>
            </a:r>
            <a:r>
              <a:rPr sz="2000" b="1" u="heavy" spc="0" dirty="0">
                <a:solidFill>
                  <a:srgbClr val="009999"/>
                </a:solidFill>
                <a:latin typeface="Verdana"/>
                <a:cs typeface="Verdana"/>
              </a:rPr>
              <a:t>resent</a:t>
            </a:r>
            <a:r>
              <a:rPr sz="2000" b="1" u="heavy" spc="-4" dirty="0">
                <a:solidFill>
                  <a:srgbClr val="009999"/>
                </a:solidFill>
                <a:latin typeface="Verdana"/>
                <a:cs typeface="Verdana"/>
              </a:rPr>
              <a:t>a</a:t>
            </a:r>
            <a:r>
              <a:rPr sz="2000" b="1" u="heavy" spc="0" dirty="0">
                <a:solidFill>
                  <a:srgbClr val="009999"/>
                </a:solidFill>
                <a:latin typeface="Verdana"/>
                <a:cs typeface="Verdana"/>
              </a:rPr>
              <a:t>nte</a:t>
            </a:r>
            <a:r>
              <a:rPr sz="2000" b="1" u="heavy" spc="-75" dirty="0">
                <a:solidFill>
                  <a:srgbClr val="009999"/>
                </a:solidFill>
                <a:latin typeface="Verdana"/>
                <a:cs typeface="Verdana"/>
              </a:rPr>
              <a:t> </a:t>
            </a:r>
            <a:r>
              <a:rPr sz="2000" b="1" u="heavy" spc="4" dirty="0">
                <a:solidFill>
                  <a:srgbClr val="009999"/>
                </a:solidFill>
                <a:latin typeface="Verdana"/>
                <a:cs typeface="Verdana"/>
              </a:rPr>
              <a:t>d</a:t>
            </a:r>
            <a:r>
              <a:rPr sz="2000" b="1" u="heavy" spc="0" dirty="0">
                <a:solidFill>
                  <a:srgbClr val="009999"/>
                </a:solidFill>
                <a:latin typeface="Verdana"/>
                <a:cs typeface="Verdana"/>
              </a:rPr>
              <a:t>ei</a:t>
            </a:r>
            <a:r>
              <a:rPr sz="2000" b="1" u="heavy" spc="-39" dirty="0">
                <a:solidFill>
                  <a:srgbClr val="009999"/>
                </a:solidFill>
                <a:latin typeface="Verdana"/>
                <a:cs typeface="Verdana"/>
              </a:rPr>
              <a:t> </a:t>
            </a:r>
            <a:r>
              <a:rPr sz="2000" b="1" u="heavy" spc="-4" dirty="0">
                <a:solidFill>
                  <a:srgbClr val="009999"/>
                </a:solidFill>
                <a:latin typeface="Verdana"/>
                <a:cs typeface="Verdana"/>
              </a:rPr>
              <a:t>L</a:t>
            </a:r>
            <a:r>
              <a:rPr sz="2000" b="1" u="heavy" spc="4" dirty="0">
                <a:solidFill>
                  <a:srgbClr val="009999"/>
                </a:solidFill>
                <a:latin typeface="Verdana"/>
                <a:cs typeface="Verdana"/>
              </a:rPr>
              <a:t>avo</a:t>
            </a:r>
            <a:r>
              <a:rPr sz="2000" b="1" u="heavy" spc="0" dirty="0">
                <a:solidFill>
                  <a:srgbClr val="009999"/>
                </a:solidFill>
                <a:latin typeface="Verdana"/>
                <a:cs typeface="Verdana"/>
              </a:rPr>
              <a:t>r</a:t>
            </a:r>
            <a:r>
              <a:rPr sz="2000" b="1" u="heavy" spc="4" dirty="0">
                <a:solidFill>
                  <a:srgbClr val="009999"/>
                </a:solidFill>
                <a:latin typeface="Verdana"/>
                <a:cs typeface="Verdana"/>
              </a:rPr>
              <a:t>a</a:t>
            </a:r>
            <a:r>
              <a:rPr sz="2000" b="1" u="heavy" spc="0" dirty="0">
                <a:solidFill>
                  <a:srgbClr val="009999"/>
                </a:solidFill>
                <a:latin typeface="Verdana"/>
                <a:cs typeface="Verdana"/>
              </a:rPr>
              <a:t>t</a:t>
            </a:r>
            <a:r>
              <a:rPr sz="2000" b="1" u="heavy" spc="4" dirty="0">
                <a:solidFill>
                  <a:srgbClr val="009999"/>
                </a:solidFill>
                <a:latin typeface="Verdana"/>
                <a:cs typeface="Verdana"/>
              </a:rPr>
              <a:t>o</a:t>
            </a:r>
            <a:r>
              <a:rPr sz="2000" b="1" u="heavy" spc="0" dirty="0">
                <a:solidFill>
                  <a:srgbClr val="009999"/>
                </a:solidFill>
                <a:latin typeface="Verdana"/>
                <a:cs typeface="Verdana"/>
              </a:rPr>
              <a:t>ri</a:t>
            </a:r>
            <a:r>
              <a:rPr sz="2000" b="1" u="heavy" spc="-54" dirty="0">
                <a:solidFill>
                  <a:srgbClr val="009999"/>
                </a:solidFill>
                <a:latin typeface="Verdana"/>
                <a:cs typeface="Verdana"/>
              </a:rPr>
              <a:t> </a:t>
            </a:r>
            <a:r>
              <a:rPr sz="2000" b="1" u="heavy" spc="4" dirty="0">
                <a:solidFill>
                  <a:srgbClr val="009999"/>
                </a:solidFill>
                <a:latin typeface="Verdana"/>
                <a:cs typeface="Verdana"/>
              </a:rPr>
              <a:t>p</a:t>
            </a:r>
            <a:r>
              <a:rPr sz="2000" b="1" u="heavy" spc="0" dirty="0">
                <a:solidFill>
                  <a:srgbClr val="009999"/>
                </a:solidFill>
                <a:latin typeface="Verdana"/>
                <a:cs typeface="Verdana"/>
              </a:rPr>
              <a:t>er</a:t>
            </a:r>
            <a:r>
              <a:rPr sz="2000" b="1" u="heavy" spc="-50" dirty="0">
                <a:solidFill>
                  <a:srgbClr val="009999"/>
                </a:solidFill>
                <a:latin typeface="Verdana"/>
                <a:cs typeface="Verdana"/>
              </a:rPr>
              <a:t> </a:t>
            </a:r>
            <a:r>
              <a:rPr sz="2000" b="1" u="heavy" spc="0" dirty="0">
                <a:solidFill>
                  <a:srgbClr val="009999"/>
                </a:solidFill>
                <a:latin typeface="Verdana"/>
                <a:cs typeface="Verdana"/>
              </a:rPr>
              <a:t>la</a:t>
            </a:r>
            <a:r>
              <a:rPr sz="2000" b="1" u="heavy" spc="-34" dirty="0">
                <a:solidFill>
                  <a:srgbClr val="009999"/>
                </a:solidFill>
                <a:latin typeface="Verdana"/>
                <a:cs typeface="Verdana"/>
              </a:rPr>
              <a:t> </a:t>
            </a:r>
            <a:r>
              <a:rPr sz="2000" b="1" u="heavy" spc="4" dirty="0">
                <a:solidFill>
                  <a:srgbClr val="009999"/>
                </a:solidFill>
                <a:latin typeface="Verdana"/>
                <a:cs typeface="Verdana"/>
              </a:rPr>
              <a:t>S</a:t>
            </a:r>
            <a:r>
              <a:rPr sz="2000" b="1" u="heavy" spc="0" dirty="0">
                <a:solidFill>
                  <a:srgbClr val="009999"/>
                </a:solidFill>
                <a:latin typeface="Verdana"/>
                <a:cs typeface="Verdana"/>
              </a:rPr>
              <a:t>i</a:t>
            </a:r>
            <a:r>
              <a:rPr sz="2000" b="1" u="heavy" spc="-4" dirty="0">
                <a:solidFill>
                  <a:srgbClr val="009999"/>
                </a:solidFill>
                <a:latin typeface="Verdana"/>
                <a:cs typeface="Verdana"/>
              </a:rPr>
              <a:t>c</a:t>
            </a:r>
            <a:r>
              <a:rPr sz="2000" b="1" u="heavy" spc="0" dirty="0">
                <a:solidFill>
                  <a:srgbClr val="009999"/>
                </a:solidFill>
                <a:latin typeface="Verdana"/>
                <a:cs typeface="Verdana"/>
              </a:rPr>
              <a:t>ure</a:t>
            </a:r>
            <a:r>
              <a:rPr sz="2000" b="1" u="heavy" spc="4" dirty="0">
                <a:solidFill>
                  <a:srgbClr val="009999"/>
                </a:solidFill>
                <a:latin typeface="Verdana"/>
                <a:cs typeface="Verdana"/>
              </a:rPr>
              <a:t>zz</a:t>
            </a:r>
            <a:r>
              <a:rPr sz="2000" b="1" u="heavy" spc="0" dirty="0">
                <a:solidFill>
                  <a:srgbClr val="009999"/>
                </a:solidFill>
                <a:latin typeface="Verdana"/>
                <a:cs typeface="Verdana"/>
              </a:rPr>
              <a:t>a</a:t>
            </a:r>
            <a:endParaRPr sz="2000">
              <a:latin typeface="Verdana"/>
              <a:cs typeface="Verdana"/>
            </a:endParaRPr>
          </a:p>
        </p:txBody>
      </p:sp>
      <p:sp>
        <p:nvSpPr>
          <p:cNvPr id="22" name="object 22"/>
          <p:cNvSpPr txBox="1"/>
          <p:nvPr/>
        </p:nvSpPr>
        <p:spPr>
          <a:xfrm>
            <a:off x="1463941" y="1600208"/>
            <a:ext cx="3596805" cy="151892"/>
          </a:xfrm>
          <a:prstGeom prst="rect">
            <a:avLst/>
          </a:prstGeom>
        </p:spPr>
        <p:txBody>
          <a:bodyPr wrap="square" lIns="0" tIns="0" rIns="0" bIns="0" rtlCol="0">
            <a:noAutofit/>
          </a:bodyPr>
          <a:lstStyle/>
          <a:p>
            <a:pPr marL="12700">
              <a:lnSpc>
                <a:spcPts val="1135"/>
              </a:lnSpc>
            </a:pPr>
            <a:r>
              <a:rPr sz="1000" dirty="0">
                <a:latin typeface="Verdana"/>
                <a:cs typeface="Verdana"/>
              </a:rPr>
              <a:t>È</a:t>
            </a:r>
            <a:r>
              <a:rPr sz="1000" spc="104" dirty="0">
                <a:latin typeface="Times New Roman"/>
                <a:cs typeface="Times New Roman"/>
              </a:rPr>
              <a:t> </a:t>
            </a:r>
            <a:r>
              <a:rPr sz="1000" spc="14" dirty="0">
                <a:latin typeface="Verdana"/>
                <a:cs typeface="Verdana"/>
              </a:rPr>
              <a:t>l</a:t>
            </a:r>
            <a:r>
              <a:rPr sz="1000" spc="0" dirty="0">
                <a:latin typeface="Verdana"/>
                <a:cs typeface="Verdana"/>
              </a:rPr>
              <a:t>a</a:t>
            </a:r>
            <a:r>
              <a:rPr sz="1000" spc="89" dirty="0">
                <a:latin typeface="Times New Roman"/>
                <a:cs typeface="Times New Roman"/>
              </a:rPr>
              <a:t> </a:t>
            </a:r>
            <a:r>
              <a:rPr sz="1000" b="1" u="heavy" spc="0" dirty="0">
                <a:solidFill>
                  <a:srgbClr val="009999"/>
                </a:solidFill>
                <a:latin typeface="Verdana"/>
                <a:cs typeface="Verdana"/>
              </a:rPr>
              <a:t>pe</a:t>
            </a:r>
            <a:r>
              <a:rPr sz="1000" b="1" u="heavy" spc="-4" dirty="0">
                <a:solidFill>
                  <a:srgbClr val="009999"/>
                </a:solidFill>
                <a:latin typeface="Verdana"/>
                <a:cs typeface="Verdana"/>
              </a:rPr>
              <a:t>rs</a:t>
            </a:r>
            <a:r>
              <a:rPr sz="1000" b="1" u="heavy" spc="0" dirty="0">
                <a:solidFill>
                  <a:srgbClr val="009999"/>
                </a:solidFill>
                <a:latin typeface="Verdana"/>
                <a:cs typeface="Verdana"/>
              </a:rPr>
              <a:t>ona</a:t>
            </a:r>
            <a:r>
              <a:rPr sz="1000" b="1" u="heavy" spc="4" dirty="0">
                <a:solidFill>
                  <a:srgbClr val="009999"/>
                </a:solidFill>
                <a:latin typeface="Verdana"/>
                <a:cs typeface="Verdana"/>
              </a:rPr>
              <a:t> </a:t>
            </a:r>
            <a:r>
              <a:rPr sz="1000" b="1" u="heavy" spc="0" dirty="0">
                <a:solidFill>
                  <a:srgbClr val="009999"/>
                </a:solidFill>
                <a:latin typeface="Verdana"/>
                <a:cs typeface="Verdana"/>
              </a:rPr>
              <a:t>e</a:t>
            </a:r>
            <a:r>
              <a:rPr sz="1000" b="1" u="heavy" spc="-4" dirty="0">
                <a:solidFill>
                  <a:srgbClr val="009999"/>
                </a:solidFill>
                <a:latin typeface="Verdana"/>
                <a:cs typeface="Verdana"/>
              </a:rPr>
              <a:t>l</a:t>
            </a:r>
            <a:r>
              <a:rPr sz="1000" b="1" u="heavy" spc="0" dirty="0">
                <a:solidFill>
                  <a:srgbClr val="009999"/>
                </a:solidFill>
                <a:latin typeface="Verdana"/>
                <a:cs typeface="Verdana"/>
              </a:rPr>
              <a:t>etta</a:t>
            </a:r>
            <a:r>
              <a:rPr sz="1000" b="1" u="heavy" spc="-39" dirty="0">
                <a:solidFill>
                  <a:srgbClr val="009999"/>
                </a:solidFill>
                <a:latin typeface="Verdana"/>
                <a:cs typeface="Verdana"/>
              </a:rPr>
              <a:t> </a:t>
            </a:r>
            <a:r>
              <a:rPr sz="1000" b="1" u="heavy" spc="0" dirty="0">
                <a:solidFill>
                  <a:srgbClr val="009999"/>
                </a:solidFill>
                <a:latin typeface="Verdana"/>
                <a:cs typeface="Verdana"/>
              </a:rPr>
              <a:t>o</a:t>
            </a:r>
            <a:r>
              <a:rPr sz="1000" b="1" u="heavy" spc="-9" dirty="0">
                <a:solidFill>
                  <a:srgbClr val="009999"/>
                </a:solidFill>
                <a:latin typeface="Verdana"/>
                <a:cs typeface="Verdana"/>
              </a:rPr>
              <a:t> </a:t>
            </a:r>
            <a:r>
              <a:rPr sz="1000" b="1" u="heavy" spc="0" dirty="0">
                <a:solidFill>
                  <a:srgbClr val="009999"/>
                </a:solidFill>
                <a:latin typeface="Verdana"/>
                <a:cs typeface="Verdana"/>
              </a:rPr>
              <a:t>de</a:t>
            </a:r>
            <a:r>
              <a:rPr sz="1000" b="1" u="heavy" spc="-4" dirty="0">
                <a:solidFill>
                  <a:srgbClr val="009999"/>
                </a:solidFill>
                <a:latin typeface="Verdana"/>
                <a:cs typeface="Verdana"/>
              </a:rPr>
              <a:t>si</a:t>
            </a:r>
            <a:r>
              <a:rPr sz="1000" b="1" u="heavy" spc="0" dirty="0">
                <a:solidFill>
                  <a:srgbClr val="009999"/>
                </a:solidFill>
                <a:latin typeface="Verdana"/>
                <a:cs typeface="Verdana"/>
              </a:rPr>
              <a:t>gn</a:t>
            </a:r>
            <a:r>
              <a:rPr sz="1000" b="1" u="heavy" spc="-4" dirty="0">
                <a:solidFill>
                  <a:srgbClr val="009999"/>
                </a:solidFill>
                <a:latin typeface="Verdana"/>
                <a:cs typeface="Verdana"/>
              </a:rPr>
              <a:t>a</a:t>
            </a:r>
            <a:r>
              <a:rPr sz="1000" b="1" u="heavy" spc="0" dirty="0">
                <a:solidFill>
                  <a:srgbClr val="009999"/>
                </a:solidFill>
                <a:latin typeface="Verdana"/>
                <a:cs typeface="Verdana"/>
              </a:rPr>
              <a:t>ta</a:t>
            </a:r>
            <a:r>
              <a:rPr sz="1000" b="1" u="heavy" spc="-14" dirty="0">
                <a:solidFill>
                  <a:srgbClr val="009999"/>
                </a:solidFill>
                <a:latin typeface="Verdana"/>
                <a:cs typeface="Verdana"/>
              </a:rPr>
              <a:t> </a:t>
            </a:r>
            <a:r>
              <a:rPr sz="1000" b="1" u="heavy" spc="0" dirty="0">
                <a:solidFill>
                  <a:srgbClr val="009999"/>
                </a:solidFill>
                <a:latin typeface="Verdana"/>
                <a:cs typeface="Verdana"/>
              </a:rPr>
              <a:t>per</a:t>
            </a:r>
            <a:r>
              <a:rPr sz="1000" b="1" u="heavy" spc="-4" dirty="0">
                <a:solidFill>
                  <a:srgbClr val="009999"/>
                </a:solidFill>
                <a:latin typeface="Verdana"/>
                <a:cs typeface="Verdana"/>
              </a:rPr>
              <a:t> ra</a:t>
            </a:r>
            <a:r>
              <a:rPr sz="1000" b="1" u="heavy" spc="0" dirty="0">
                <a:solidFill>
                  <a:srgbClr val="009999"/>
                </a:solidFill>
                <a:latin typeface="Verdana"/>
                <a:cs typeface="Verdana"/>
              </a:rPr>
              <a:t>pp</a:t>
            </a:r>
            <a:r>
              <a:rPr sz="1000" b="1" u="heavy" spc="-4" dirty="0">
                <a:solidFill>
                  <a:srgbClr val="009999"/>
                </a:solidFill>
                <a:latin typeface="Verdana"/>
                <a:cs typeface="Verdana"/>
              </a:rPr>
              <a:t>r</a:t>
            </a:r>
            <a:r>
              <a:rPr sz="1000" b="1" u="heavy" spc="0" dirty="0">
                <a:solidFill>
                  <a:srgbClr val="009999"/>
                </a:solidFill>
                <a:latin typeface="Verdana"/>
                <a:cs typeface="Verdana"/>
              </a:rPr>
              <a:t>e</a:t>
            </a:r>
            <a:r>
              <a:rPr sz="1000" b="1" u="heavy" spc="-4" dirty="0">
                <a:solidFill>
                  <a:srgbClr val="009999"/>
                </a:solidFill>
                <a:latin typeface="Verdana"/>
                <a:cs typeface="Verdana"/>
              </a:rPr>
              <a:t>s</a:t>
            </a:r>
            <a:r>
              <a:rPr sz="1000" b="1" u="heavy" spc="0" dirty="0">
                <a:solidFill>
                  <a:srgbClr val="009999"/>
                </a:solidFill>
                <a:latin typeface="Verdana"/>
                <a:cs typeface="Verdana"/>
              </a:rPr>
              <a:t>ent</a:t>
            </a:r>
            <a:r>
              <a:rPr sz="1000" b="1" u="heavy" spc="-4" dirty="0">
                <a:solidFill>
                  <a:srgbClr val="009999"/>
                </a:solidFill>
                <a:latin typeface="Verdana"/>
                <a:cs typeface="Verdana"/>
              </a:rPr>
              <a:t>ar</a:t>
            </a:r>
            <a:r>
              <a:rPr sz="1000" b="1" u="heavy" spc="0" dirty="0">
                <a:solidFill>
                  <a:srgbClr val="009999"/>
                </a:solidFill>
                <a:latin typeface="Verdana"/>
                <a:cs typeface="Verdana"/>
              </a:rPr>
              <a:t>e</a:t>
            </a:r>
            <a:r>
              <a:rPr sz="1000" b="1" u="heavy" spc="25" dirty="0">
                <a:solidFill>
                  <a:srgbClr val="009999"/>
                </a:solidFill>
                <a:latin typeface="Verdana"/>
                <a:cs typeface="Verdana"/>
              </a:rPr>
              <a:t> </a:t>
            </a:r>
            <a:endParaRPr sz="1000">
              <a:latin typeface="Verdana"/>
              <a:cs typeface="Verdana"/>
            </a:endParaRPr>
          </a:p>
        </p:txBody>
      </p:sp>
      <p:sp>
        <p:nvSpPr>
          <p:cNvPr id="21" name="object 21"/>
          <p:cNvSpPr txBox="1"/>
          <p:nvPr/>
        </p:nvSpPr>
        <p:spPr>
          <a:xfrm>
            <a:off x="5496445" y="1671836"/>
            <a:ext cx="3239875" cy="334772"/>
          </a:xfrm>
          <a:prstGeom prst="rect">
            <a:avLst/>
          </a:prstGeom>
        </p:spPr>
        <p:txBody>
          <a:bodyPr wrap="square" lIns="0" tIns="0" rIns="0" bIns="0" rtlCol="0">
            <a:noAutofit/>
          </a:bodyPr>
          <a:lstStyle/>
          <a:p>
            <a:pPr marL="12700" marR="18973">
              <a:lnSpc>
                <a:spcPts val="1135"/>
              </a:lnSpc>
              <a:spcBef>
                <a:spcPts val="56"/>
              </a:spcBef>
            </a:pPr>
            <a:r>
              <a:rPr sz="1000" spc="0" dirty="0">
                <a:latin typeface="Verdana"/>
                <a:cs typeface="Verdana"/>
              </a:rPr>
              <a:t>È</a:t>
            </a:r>
            <a:r>
              <a:rPr sz="1000" spc="98" dirty="0">
                <a:latin typeface="Times New Roman"/>
                <a:cs typeface="Times New Roman"/>
              </a:rPr>
              <a:t> </a:t>
            </a:r>
            <a:r>
              <a:rPr sz="1000" spc="-4" dirty="0">
                <a:latin typeface="Verdana"/>
                <a:cs typeface="Verdana"/>
              </a:rPr>
              <a:t>co</a:t>
            </a:r>
            <a:r>
              <a:rPr sz="1000" spc="4" dirty="0">
                <a:latin typeface="Verdana"/>
                <a:cs typeface="Verdana"/>
              </a:rPr>
              <a:t>n</a:t>
            </a:r>
            <a:r>
              <a:rPr sz="1000" spc="-4" dirty="0">
                <a:latin typeface="Verdana"/>
                <a:cs typeface="Verdana"/>
              </a:rPr>
              <a:t>s</a:t>
            </a:r>
            <a:r>
              <a:rPr sz="1000" spc="4" dirty="0">
                <a:latin typeface="Verdana"/>
                <a:cs typeface="Verdana"/>
              </a:rPr>
              <a:t>u</a:t>
            </a:r>
            <a:r>
              <a:rPr sz="1000" spc="14" dirty="0">
                <a:latin typeface="Verdana"/>
                <a:cs typeface="Verdana"/>
              </a:rPr>
              <a:t>l</a:t>
            </a:r>
            <a:r>
              <a:rPr sz="1000" spc="4" dirty="0">
                <a:latin typeface="Verdana"/>
                <a:cs typeface="Verdana"/>
              </a:rPr>
              <a:t>t</a:t>
            </a:r>
            <a:r>
              <a:rPr sz="1000" spc="0" dirty="0">
                <a:latin typeface="Verdana"/>
                <a:cs typeface="Verdana"/>
              </a:rPr>
              <a:t>a</a:t>
            </a:r>
            <a:r>
              <a:rPr sz="1000" spc="4" dirty="0">
                <a:latin typeface="Verdana"/>
                <a:cs typeface="Verdana"/>
              </a:rPr>
              <a:t>t</a:t>
            </a:r>
            <a:r>
              <a:rPr sz="1000" spc="0" dirty="0">
                <a:latin typeface="Verdana"/>
                <a:cs typeface="Verdana"/>
              </a:rPr>
              <a:t>o</a:t>
            </a:r>
            <a:r>
              <a:rPr sz="1000" spc="88" dirty="0">
                <a:latin typeface="Times New Roman"/>
                <a:cs typeface="Times New Roman"/>
              </a:rPr>
              <a:t> </a:t>
            </a:r>
            <a:r>
              <a:rPr sz="1000" spc="4" dirty="0">
                <a:latin typeface="Verdana"/>
                <a:cs typeface="Verdana"/>
              </a:rPr>
              <a:t>p</a:t>
            </a:r>
            <a:r>
              <a:rPr sz="1000" spc="-4" dirty="0">
                <a:latin typeface="Verdana"/>
                <a:cs typeface="Verdana"/>
              </a:rPr>
              <a:t>re</a:t>
            </a:r>
            <a:r>
              <a:rPr sz="1000" spc="0" dirty="0">
                <a:latin typeface="Verdana"/>
                <a:cs typeface="Verdana"/>
              </a:rPr>
              <a:t>v</a:t>
            </a:r>
            <a:r>
              <a:rPr sz="1000" spc="-4" dirty="0">
                <a:latin typeface="Verdana"/>
                <a:cs typeface="Verdana"/>
              </a:rPr>
              <a:t>e</a:t>
            </a:r>
            <a:r>
              <a:rPr sz="1000" spc="4" dirty="0">
                <a:latin typeface="Verdana"/>
                <a:cs typeface="Verdana"/>
              </a:rPr>
              <a:t>nt</a:t>
            </a:r>
            <a:r>
              <a:rPr sz="1000" spc="14" dirty="0">
                <a:latin typeface="Verdana"/>
                <a:cs typeface="Verdana"/>
              </a:rPr>
              <a:t>i</a:t>
            </a:r>
            <a:r>
              <a:rPr sz="1000" spc="0" dirty="0">
                <a:latin typeface="Verdana"/>
                <a:cs typeface="Verdana"/>
              </a:rPr>
              <a:t>va</a:t>
            </a:r>
            <a:r>
              <a:rPr sz="1000" spc="4" dirty="0">
                <a:latin typeface="Verdana"/>
                <a:cs typeface="Verdana"/>
              </a:rPr>
              <a:t>m</a:t>
            </a:r>
            <a:r>
              <a:rPr sz="1000" spc="-4" dirty="0">
                <a:latin typeface="Verdana"/>
                <a:cs typeface="Verdana"/>
              </a:rPr>
              <a:t>e</a:t>
            </a:r>
            <a:r>
              <a:rPr sz="1000" spc="4" dirty="0">
                <a:latin typeface="Verdana"/>
                <a:cs typeface="Verdana"/>
              </a:rPr>
              <a:t>nt</a:t>
            </a:r>
            <a:r>
              <a:rPr sz="1000" spc="0" dirty="0">
                <a:latin typeface="Verdana"/>
                <a:cs typeface="Verdana"/>
              </a:rPr>
              <a:t>e</a:t>
            </a:r>
            <a:r>
              <a:rPr sz="1000" spc="69" dirty="0">
                <a:latin typeface="Times New Roman"/>
                <a:cs typeface="Times New Roman"/>
              </a:rPr>
              <a:t> </a:t>
            </a:r>
            <a:r>
              <a:rPr sz="1000" spc="14" dirty="0">
                <a:latin typeface="Verdana"/>
                <a:cs typeface="Verdana"/>
              </a:rPr>
              <a:t>i</a:t>
            </a:r>
            <a:r>
              <a:rPr sz="1000" spc="0" dirty="0">
                <a:latin typeface="Verdana"/>
                <a:cs typeface="Verdana"/>
              </a:rPr>
              <a:t>n</a:t>
            </a:r>
            <a:r>
              <a:rPr sz="1000" spc="80" dirty="0">
                <a:latin typeface="Times New Roman"/>
                <a:cs typeface="Times New Roman"/>
              </a:rPr>
              <a:t> </a:t>
            </a:r>
            <a:r>
              <a:rPr sz="1000" spc="-4" dirty="0">
                <a:latin typeface="Verdana"/>
                <a:cs typeface="Verdana"/>
              </a:rPr>
              <a:t>or</a:t>
            </a:r>
            <a:r>
              <a:rPr sz="1000" spc="4" dirty="0">
                <a:latin typeface="Verdana"/>
                <a:cs typeface="Verdana"/>
              </a:rPr>
              <a:t>d</a:t>
            </a:r>
            <a:r>
              <a:rPr sz="1000" spc="14" dirty="0">
                <a:latin typeface="Verdana"/>
                <a:cs typeface="Verdana"/>
              </a:rPr>
              <a:t>i</a:t>
            </a:r>
            <a:r>
              <a:rPr sz="1000" spc="4" dirty="0">
                <a:latin typeface="Verdana"/>
                <a:cs typeface="Verdana"/>
              </a:rPr>
              <a:t>n</a:t>
            </a:r>
            <a:r>
              <a:rPr sz="1000" spc="0" dirty="0">
                <a:latin typeface="Verdana"/>
                <a:cs typeface="Verdana"/>
              </a:rPr>
              <a:t>e</a:t>
            </a:r>
            <a:r>
              <a:rPr sz="1000" spc="83" dirty="0">
                <a:latin typeface="Times New Roman"/>
                <a:cs typeface="Times New Roman"/>
              </a:rPr>
              <a:t> </a:t>
            </a:r>
            <a:r>
              <a:rPr sz="1000" spc="0" dirty="0">
                <a:latin typeface="Verdana"/>
                <a:cs typeface="Verdana"/>
              </a:rPr>
              <a:t>a</a:t>
            </a:r>
            <a:r>
              <a:rPr sz="1000" spc="14" dirty="0">
                <a:latin typeface="Verdana"/>
                <a:cs typeface="Verdana"/>
              </a:rPr>
              <a:t>ll</a:t>
            </a:r>
            <a:r>
              <a:rPr sz="1000" spc="0" dirty="0">
                <a:latin typeface="Verdana"/>
                <a:cs typeface="Verdana"/>
              </a:rPr>
              <a:t>a</a:t>
            </a:r>
            <a:endParaRPr sz="1000">
              <a:latin typeface="Verdana"/>
              <a:cs typeface="Verdana"/>
            </a:endParaRPr>
          </a:p>
          <a:p>
            <a:pPr marL="12700">
              <a:lnSpc>
                <a:spcPct val="101277"/>
              </a:lnSpc>
              <a:spcBef>
                <a:spcPts val="168"/>
              </a:spcBef>
            </a:pPr>
            <a:r>
              <a:rPr sz="1000" b="1" u="heavy" spc="0" dirty="0">
                <a:solidFill>
                  <a:srgbClr val="009999"/>
                </a:solidFill>
                <a:latin typeface="Verdana"/>
                <a:cs typeface="Verdana"/>
              </a:rPr>
              <a:t>v</a:t>
            </a:r>
            <a:r>
              <a:rPr sz="1000" b="1" u="heavy" spc="-4" dirty="0">
                <a:solidFill>
                  <a:srgbClr val="009999"/>
                </a:solidFill>
                <a:latin typeface="Verdana"/>
                <a:cs typeface="Verdana"/>
              </a:rPr>
              <a:t>al</a:t>
            </a:r>
            <a:r>
              <a:rPr sz="1000" b="1" u="heavy" spc="0" dirty="0">
                <a:solidFill>
                  <a:srgbClr val="009999"/>
                </a:solidFill>
                <a:latin typeface="Verdana"/>
                <a:cs typeface="Verdana"/>
              </a:rPr>
              <a:t>ut</a:t>
            </a:r>
            <a:r>
              <a:rPr sz="1000" b="1" u="heavy" spc="-4" dirty="0">
                <a:solidFill>
                  <a:srgbClr val="009999"/>
                </a:solidFill>
                <a:latin typeface="Verdana"/>
                <a:cs typeface="Verdana"/>
              </a:rPr>
              <a:t>a</a:t>
            </a:r>
            <a:r>
              <a:rPr sz="1000" b="1" u="heavy" spc="4" dirty="0">
                <a:solidFill>
                  <a:srgbClr val="009999"/>
                </a:solidFill>
                <a:latin typeface="Verdana"/>
                <a:cs typeface="Verdana"/>
              </a:rPr>
              <a:t>z</a:t>
            </a:r>
            <a:r>
              <a:rPr sz="1000" b="1" u="heavy" spc="-4" dirty="0">
                <a:solidFill>
                  <a:srgbClr val="009999"/>
                </a:solidFill>
                <a:latin typeface="Verdana"/>
                <a:cs typeface="Verdana"/>
              </a:rPr>
              <a:t>i</a:t>
            </a:r>
            <a:r>
              <a:rPr sz="1000" b="1" u="heavy" spc="0" dirty="0">
                <a:solidFill>
                  <a:srgbClr val="009999"/>
                </a:solidFill>
                <a:latin typeface="Verdana"/>
                <a:cs typeface="Verdana"/>
              </a:rPr>
              <a:t>one</a:t>
            </a:r>
            <a:r>
              <a:rPr sz="1000" b="1" u="heavy" spc="-68" dirty="0">
                <a:solidFill>
                  <a:srgbClr val="009999"/>
                </a:solidFill>
                <a:latin typeface="Verdana"/>
                <a:cs typeface="Verdana"/>
              </a:rPr>
              <a:t> </a:t>
            </a:r>
            <a:r>
              <a:rPr sz="1000" b="1" u="heavy" spc="0" dirty="0">
                <a:solidFill>
                  <a:srgbClr val="009999"/>
                </a:solidFill>
                <a:latin typeface="Verdana"/>
                <a:cs typeface="Verdana"/>
              </a:rPr>
              <a:t>dei</a:t>
            </a:r>
            <a:r>
              <a:rPr sz="1000" b="1" u="heavy" spc="-50" dirty="0">
                <a:solidFill>
                  <a:srgbClr val="009999"/>
                </a:solidFill>
                <a:latin typeface="Verdana"/>
                <a:cs typeface="Verdana"/>
              </a:rPr>
              <a:t> </a:t>
            </a:r>
            <a:r>
              <a:rPr sz="1000" b="1" u="heavy" spc="-4" dirty="0">
                <a:solidFill>
                  <a:srgbClr val="009999"/>
                </a:solidFill>
                <a:latin typeface="Verdana"/>
                <a:cs typeface="Verdana"/>
              </a:rPr>
              <a:t>ris</a:t>
            </a:r>
            <a:r>
              <a:rPr sz="1000" b="1" u="heavy" spc="0" dirty="0">
                <a:solidFill>
                  <a:srgbClr val="009999"/>
                </a:solidFill>
                <a:latin typeface="Verdana"/>
                <a:cs typeface="Verdana"/>
              </a:rPr>
              <a:t>chi</a:t>
            </a:r>
            <a:r>
              <a:rPr sz="1000" b="1" spc="84" dirty="0">
                <a:solidFill>
                  <a:srgbClr val="009999"/>
                </a:solidFill>
                <a:latin typeface="Times New Roman"/>
                <a:cs typeface="Times New Roman"/>
              </a:rPr>
              <a:t> </a:t>
            </a:r>
            <a:r>
              <a:rPr sz="1000" spc="0" dirty="0">
                <a:latin typeface="Verdana"/>
                <a:cs typeface="Verdana"/>
              </a:rPr>
              <a:t>e</a:t>
            </a:r>
            <a:r>
              <a:rPr sz="1000" spc="99" dirty="0">
                <a:latin typeface="Times New Roman"/>
                <a:cs typeface="Times New Roman"/>
              </a:rPr>
              <a:t> </a:t>
            </a:r>
            <a:r>
              <a:rPr sz="1000" spc="-4" dirty="0">
                <a:latin typeface="Verdana"/>
                <a:cs typeface="Verdana"/>
              </a:rPr>
              <a:t>s</a:t>
            </a:r>
            <a:r>
              <a:rPr sz="1000" spc="4" dirty="0">
                <a:latin typeface="Verdana"/>
                <a:cs typeface="Verdana"/>
              </a:rPr>
              <a:t>u</a:t>
            </a:r>
            <a:r>
              <a:rPr sz="1000" spc="14" dirty="0">
                <a:latin typeface="Verdana"/>
                <a:cs typeface="Verdana"/>
              </a:rPr>
              <a:t>ll</a:t>
            </a:r>
            <a:r>
              <a:rPr sz="1000" spc="0" dirty="0">
                <a:latin typeface="Verdana"/>
                <a:cs typeface="Verdana"/>
              </a:rPr>
              <a:t>a</a:t>
            </a:r>
            <a:r>
              <a:rPr sz="1000" spc="66" dirty="0">
                <a:latin typeface="Times New Roman"/>
                <a:cs typeface="Times New Roman"/>
              </a:rPr>
              <a:t> </a:t>
            </a:r>
            <a:r>
              <a:rPr sz="1000" spc="4" dirty="0">
                <a:latin typeface="Verdana"/>
                <a:cs typeface="Verdana"/>
              </a:rPr>
              <a:t>d</a:t>
            </a:r>
            <a:r>
              <a:rPr sz="1000" spc="-4" dirty="0">
                <a:latin typeface="Verdana"/>
                <a:cs typeface="Verdana"/>
              </a:rPr>
              <a:t>es</a:t>
            </a:r>
            <a:r>
              <a:rPr sz="1000" spc="14" dirty="0">
                <a:latin typeface="Verdana"/>
                <a:cs typeface="Verdana"/>
              </a:rPr>
              <a:t>i</a:t>
            </a:r>
            <a:r>
              <a:rPr sz="1000" spc="4" dirty="0">
                <a:latin typeface="Verdana"/>
                <a:cs typeface="Verdana"/>
              </a:rPr>
              <a:t>gn</a:t>
            </a:r>
            <a:r>
              <a:rPr sz="1000" spc="0" dirty="0">
                <a:latin typeface="Verdana"/>
                <a:cs typeface="Verdana"/>
              </a:rPr>
              <a:t>a</a:t>
            </a:r>
            <a:r>
              <a:rPr sz="1000" spc="4" dirty="0">
                <a:latin typeface="Verdana"/>
                <a:cs typeface="Verdana"/>
              </a:rPr>
              <a:t>z</a:t>
            </a:r>
            <a:r>
              <a:rPr sz="1000" spc="14" dirty="0">
                <a:latin typeface="Verdana"/>
                <a:cs typeface="Verdana"/>
              </a:rPr>
              <a:t>i</a:t>
            </a:r>
            <a:r>
              <a:rPr sz="1000" spc="-4" dirty="0">
                <a:latin typeface="Verdana"/>
                <a:cs typeface="Verdana"/>
              </a:rPr>
              <a:t>o</a:t>
            </a:r>
            <a:r>
              <a:rPr sz="1000" spc="4" dirty="0">
                <a:latin typeface="Verdana"/>
                <a:cs typeface="Verdana"/>
              </a:rPr>
              <a:t>n</a:t>
            </a:r>
            <a:r>
              <a:rPr sz="1000" spc="0" dirty="0">
                <a:latin typeface="Verdana"/>
                <a:cs typeface="Verdana"/>
              </a:rPr>
              <a:t>e</a:t>
            </a:r>
            <a:r>
              <a:rPr sz="1000" spc="49" dirty="0">
                <a:latin typeface="Times New Roman"/>
                <a:cs typeface="Times New Roman"/>
              </a:rPr>
              <a:t> </a:t>
            </a:r>
            <a:r>
              <a:rPr sz="1000" spc="4" dirty="0">
                <a:latin typeface="Verdana"/>
                <a:cs typeface="Verdana"/>
              </a:rPr>
              <a:t>d</a:t>
            </a:r>
            <a:r>
              <a:rPr sz="1000" spc="-4" dirty="0">
                <a:latin typeface="Verdana"/>
                <a:cs typeface="Verdana"/>
              </a:rPr>
              <a:t>e</a:t>
            </a:r>
            <a:r>
              <a:rPr sz="1000" spc="4" dirty="0">
                <a:latin typeface="Verdana"/>
                <a:cs typeface="Verdana"/>
              </a:rPr>
              <a:t>g</a:t>
            </a:r>
            <a:r>
              <a:rPr sz="1000" spc="14" dirty="0">
                <a:latin typeface="Verdana"/>
                <a:cs typeface="Verdana"/>
              </a:rPr>
              <a:t>l</a:t>
            </a:r>
            <a:r>
              <a:rPr sz="1000" spc="0" dirty="0">
                <a:latin typeface="Verdana"/>
                <a:cs typeface="Verdana"/>
              </a:rPr>
              <a:t>i</a:t>
            </a:r>
            <a:endParaRPr sz="1000">
              <a:latin typeface="Verdana"/>
              <a:cs typeface="Verdana"/>
            </a:endParaRPr>
          </a:p>
        </p:txBody>
      </p:sp>
      <p:sp>
        <p:nvSpPr>
          <p:cNvPr id="20" name="object 20"/>
          <p:cNvSpPr txBox="1"/>
          <p:nvPr/>
        </p:nvSpPr>
        <p:spPr>
          <a:xfrm>
            <a:off x="1463941" y="1752608"/>
            <a:ext cx="3214080" cy="151892"/>
          </a:xfrm>
          <a:prstGeom prst="rect">
            <a:avLst/>
          </a:prstGeom>
        </p:spPr>
        <p:txBody>
          <a:bodyPr wrap="square" lIns="0" tIns="0" rIns="0" bIns="0" rtlCol="0">
            <a:noAutofit/>
          </a:bodyPr>
          <a:lstStyle/>
          <a:p>
            <a:pPr marL="12700">
              <a:lnSpc>
                <a:spcPts val="1135"/>
              </a:lnSpc>
              <a:spcBef>
                <a:spcPts val="56"/>
              </a:spcBef>
            </a:pPr>
            <a:r>
              <a:rPr sz="1000" b="1" u="heavy" spc="0" dirty="0">
                <a:solidFill>
                  <a:srgbClr val="009999"/>
                </a:solidFill>
                <a:latin typeface="Verdana"/>
                <a:cs typeface="Verdana"/>
              </a:rPr>
              <a:t>i</a:t>
            </a:r>
            <a:r>
              <a:rPr sz="1000" b="1" u="heavy" spc="-36" dirty="0">
                <a:solidFill>
                  <a:srgbClr val="009999"/>
                </a:solidFill>
                <a:latin typeface="Verdana"/>
                <a:cs typeface="Verdana"/>
              </a:rPr>
              <a:t> </a:t>
            </a:r>
            <a:r>
              <a:rPr sz="1000" b="1" u="heavy" spc="-4" dirty="0">
                <a:solidFill>
                  <a:srgbClr val="009999"/>
                </a:solidFill>
                <a:latin typeface="Verdana"/>
                <a:cs typeface="Verdana"/>
              </a:rPr>
              <a:t>la</a:t>
            </a:r>
            <a:r>
              <a:rPr sz="1000" b="1" u="heavy" spc="0" dirty="0">
                <a:solidFill>
                  <a:srgbClr val="009999"/>
                </a:solidFill>
                <a:latin typeface="Verdana"/>
                <a:cs typeface="Verdana"/>
              </a:rPr>
              <a:t>vo</a:t>
            </a:r>
            <a:r>
              <a:rPr sz="1000" b="1" u="heavy" spc="-4" dirty="0">
                <a:solidFill>
                  <a:srgbClr val="009999"/>
                </a:solidFill>
                <a:latin typeface="Verdana"/>
                <a:cs typeface="Verdana"/>
              </a:rPr>
              <a:t>ra</a:t>
            </a:r>
            <a:r>
              <a:rPr sz="1000" b="1" u="heavy" spc="0" dirty="0">
                <a:solidFill>
                  <a:srgbClr val="009999"/>
                </a:solidFill>
                <a:latin typeface="Verdana"/>
                <a:cs typeface="Verdana"/>
              </a:rPr>
              <a:t>to</a:t>
            </a:r>
            <a:r>
              <a:rPr sz="1000" b="1" u="heavy" spc="-4" dirty="0">
                <a:solidFill>
                  <a:srgbClr val="009999"/>
                </a:solidFill>
                <a:latin typeface="Verdana"/>
                <a:cs typeface="Verdana"/>
              </a:rPr>
              <a:t>r</a:t>
            </a:r>
            <a:r>
              <a:rPr sz="1000" b="1" u="heavy" spc="0" dirty="0">
                <a:solidFill>
                  <a:srgbClr val="009999"/>
                </a:solidFill>
                <a:latin typeface="Verdana"/>
                <a:cs typeface="Verdana"/>
              </a:rPr>
              <a:t>i</a:t>
            </a:r>
            <a:r>
              <a:rPr sz="1000" b="1" spc="75" dirty="0">
                <a:solidFill>
                  <a:srgbClr val="009999"/>
                </a:solidFill>
                <a:latin typeface="Times New Roman"/>
                <a:cs typeface="Times New Roman"/>
              </a:rPr>
              <a:t> </a:t>
            </a:r>
            <a:r>
              <a:rPr sz="1000" spc="4" dirty="0">
                <a:latin typeface="Verdana"/>
                <a:cs typeface="Verdana"/>
              </a:rPr>
              <a:t>p</a:t>
            </a:r>
            <a:r>
              <a:rPr sz="1000" spc="-4" dirty="0">
                <a:latin typeface="Verdana"/>
                <a:cs typeface="Verdana"/>
              </a:rPr>
              <a:t>e</a:t>
            </a:r>
            <a:r>
              <a:rPr sz="1000" spc="0" dirty="0">
                <a:latin typeface="Verdana"/>
                <a:cs typeface="Verdana"/>
              </a:rPr>
              <a:t>r</a:t>
            </a:r>
            <a:r>
              <a:rPr sz="1000" spc="88" dirty="0">
                <a:latin typeface="Times New Roman"/>
                <a:cs typeface="Times New Roman"/>
              </a:rPr>
              <a:t> </a:t>
            </a:r>
            <a:r>
              <a:rPr sz="1000" spc="4" dirty="0">
                <a:latin typeface="Verdana"/>
                <a:cs typeface="Verdana"/>
              </a:rPr>
              <a:t>qu</a:t>
            </a:r>
            <a:r>
              <a:rPr sz="1000" spc="0" dirty="0">
                <a:latin typeface="Verdana"/>
                <a:cs typeface="Verdana"/>
              </a:rPr>
              <a:t>a</a:t>
            </a:r>
            <a:r>
              <a:rPr sz="1000" spc="4" dirty="0">
                <a:latin typeface="Verdana"/>
                <a:cs typeface="Verdana"/>
              </a:rPr>
              <a:t>nt</a:t>
            </a:r>
            <a:r>
              <a:rPr sz="1000" spc="0" dirty="0">
                <a:latin typeface="Verdana"/>
                <a:cs typeface="Verdana"/>
              </a:rPr>
              <a:t>o</a:t>
            </a:r>
            <a:r>
              <a:rPr sz="1000" spc="79" dirty="0">
                <a:latin typeface="Times New Roman"/>
                <a:cs typeface="Times New Roman"/>
              </a:rPr>
              <a:t> </a:t>
            </a:r>
            <a:r>
              <a:rPr sz="1000" spc="-4" dirty="0">
                <a:latin typeface="Verdana"/>
                <a:cs typeface="Verdana"/>
              </a:rPr>
              <a:t>co</a:t>
            </a:r>
            <a:r>
              <a:rPr sz="1000" spc="4" dirty="0">
                <a:latin typeface="Verdana"/>
                <a:cs typeface="Verdana"/>
              </a:rPr>
              <a:t>n</a:t>
            </a:r>
            <a:r>
              <a:rPr sz="1000" spc="-4" dirty="0">
                <a:latin typeface="Verdana"/>
                <a:cs typeface="Verdana"/>
              </a:rPr>
              <a:t>cer</a:t>
            </a:r>
            <a:r>
              <a:rPr sz="1000" spc="4" dirty="0">
                <a:latin typeface="Verdana"/>
                <a:cs typeface="Verdana"/>
              </a:rPr>
              <a:t>n</a:t>
            </a:r>
            <a:r>
              <a:rPr sz="1000" spc="0" dirty="0">
                <a:latin typeface="Verdana"/>
                <a:cs typeface="Verdana"/>
              </a:rPr>
              <a:t>e</a:t>
            </a:r>
            <a:r>
              <a:rPr sz="1000" spc="119" dirty="0">
                <a:latin typeface="Times New Roman"/>
                <a:cs typeface="Times New Roman"/>
              </a:rPr>
              <a:t> </a:t>
            </a:r>
            <a:r>
              <a:rPr sz="1000" spc="4" dirty="0">
                <a:latin typeface="Verdana"/>
                <a:cs typeface="Verdana"/>
              </a:rPr>
              <a:t>g</a:t>
            </a:r>
            <a:r>
              <a:rPr sz="1000" spc="14" dirty="0">
                <a:latin typeface="Verdana"/>
                <a:cs typeface="Verdana"/>
              </a:rPr>
              <a:t>l</a:t>
            </a:r>
            <a:r>
              <a:rPr sz="1000" spc="0" dirty="0">
                <a:latin typeface="Verdana"/>
                <a:cs typeface="Verdana"/>
              </a:rPr>
              <a:t>i</a:t>
            </a:r>
            <a:r>
              <a:rPr sz="1000" spc="78" dirty="0">
                <a:latin typeface="Times New Roman"/>
                <a:cs typeface="Times New Roman"/>
              </a:rPr>
              <a:t> </a:t>
            </a:r>
            <a:r>
              <a:rPr sz="1000" spc="0" dirty="0">
                <a:latin typeface="Verdana"/>
                <a:cs typeface="Verdana"/>
              </a:rPr>
              <a:t>a</a:t>
            </a:r>
            <a:r>
              <a:rPr sz="1000" spc="-4" dirty="0">
                <a:latin typeface="Verdana"/>
                <a:cs typeface="Verdana"/>
              </a:rPr>
              <a:t>s</a:t>
            </a:r>
            <a:r>
              <a:rPr sz="1000" spc="4" dirty="0">
                <a:latin typeface="Verdana"/>
                <a:cs typeface="Verdana"/>
              </a:rPr>
              <a:t>p</a:t>
            </a:r>
            <a:r>
              <a:rPr sz="1000" spc="-4" dirty="0">
                <a:latin typeface="Verdana"/>
                <a:cs typeface="Verdana"/>
              </a:rPr>
              <a:t>e</a:t>
            </a:r>
            <a:r>
              <a:rPr sz="1000" spc="4" dirty="0">
                <a:latin typeface="Verdana"/>
                <a:cs typeface="Verdana"/>
              </a:rPr>
              <a:t>tt</a:t>
            </a:r>
            <a:r>
              <a:rPr sz="1000" spc="0" dirty="0">
                <a:latin typeface="Verdana"/>
                <a:cs typeface="Verdana"/>
              </a:rPr>
              <a:t>i</a:t>
            </a:r>
            <a:r>
              <a:rPr sz="1000" spc="90" dirty="0">
                <a:latin typeface="Times New Roman"/>
                <a:cs typeface="Times New Roman"/>
              </a:rPr>
              <a:t> </a:t>
            </a:r>
            <a:r>
              <a:rPr sz="1000" spc="4" dirty="0">
                <a:latin typeface="Verdana"/>
                <a:cs typeface="Verdana"/>
              </a:rPr>
              <a:t>d</a:t>
            </a:r>
            <a:r>
              <a:rPr sz="1000" spc="-4" dirty="0">
                <a:latin typeface="Verdana"/>
                <a:cs typeface="Verdana"/>
              </a:rPr>
              <a:t>e</a:t>
            </a:r>
            <a:r>
              <a:rPr sz="1000" spc="14" dirty="0">
                <a:latin typeface="Verdana"/>
                <a:cs typeface="Verdana"/>
              </a:rPr>
              <a:t>ll</a:t>
            </a:r>
            <a:r>
              <a:rPr sz="1000" spc="0" dirty="0">
                <a:latin typeface="Verdana"/>
                <a:cs typeface="Verdana"/>
              </a:rPr>
              <a:t>a</a:t>
            </a:r>
            <a:endParaRPr sz="1000">
              <a:latin typeface="Verdana"/>
              <a:cs typeface="Verdana"/>
            </a:endParaRPr>
          </a:p>
        </p:txBody>
      </p:sp>
      <p:sp>
        <p:nvSpPr>
          <p:cNvPr id="19" name="object 19"/>
          <p:cNvSpPr txBox="1"/>
          <p:nvPr/>
        </p:nvSpPr>
        <p:spPr>
          <a:xfrm>
            <a:off x="1463941" y="1905008"/>
            <a:ext cx="2625105" cy="151892"/>
          </a:xfrm>
          <a:prstGeom prst="rect">
            <a:avLst/>
          </a:prstGeom>
        </p:spPr>
        <p:txBody>
          <a:bodyPr wrap="square" lIns="0" tIns="0" rIns="0" bIns="0" rtlCol="0">
            <a:noAutofit/>
          </a:bodyPr>
          <a:lstStyle/>
          <a:p>
            <a:pPr marL="12700">
              <a:lnSpc>
                <a:spcPts val="1135"/>
              </a:lnSpc>
              <a:spcBef>
                <a:spcPts val="56"/>
              </a:spcBef>
            </a:pPr>
            <a:r>
              <a:rPr sz="1000" spc="-4" dirty="0">
                <a:latin typeface="Verdana"/>
                <a:cs typeface="Verdana"/>
              </a:rPr>
              <a:t>s</a:t>
            </a:r>
            <a:r>
              <a:rPr sz="1000" spc="0" dirty="0">
                <a:latin typeface="Verdana"/>
                <a:cs typeface="Verdana"/>
              </a:rPr>
              <a:t>a</a:t>
            </a:r>
            <a:r>
              <a:rPr sz="1000" spc="14" dirty="0">
                <a:latin typeface="Verdana"/>
                <a:cs typeface="Verdana"/>
              </a:rPr>
              <a:t>l</a:t>
            </a:r>
            <a:r>
              <a:rPr sz="1000" spc="4" dirty="0">
                <a:latin typeface="Verdana"/>
                <a:cs typeface="Verdana"/>
              </a:rPr>
              <a:t>ut</a:t>
            </a:r>
            <a:r>
              <a:rPr sz="1000" spc="0" dirty="0">
                <a:latin typeface="Verdana"/>
                <a:cs typeface="Verdana"/>
              </a:rPr>
              <a:t>e</a:t>
            </a:r>
            <a:r>
              <a:rPr sz="1000" spc="74" dirty="0">
                <a:latin typeface="Times New Roman"/>
                <a:cs typeface="Times New Roman"/>
              </a:rPr>
              <a:t> </a:t>
            </a:r>
            <a:r>
              <a:rPr sz="1000" spc="0" dirty="0">
                <a:latin typeface="Verdana"/>
                <a:cs typeface="Verdana"/>
              </a:rPr>
              <a:t>e</a:t>
            </a:r>
            <a:r>
              <a:rPr sz="1000" spc="99" dirty="0">
                <a:latin typeface="Times New Roman"/>
                <a:cs typeface="Times New Roman"/>
              </a:rPr>
              <a:t> </a:t>
            </a:r>
            <a:r>
              <a:rPr sz="1000" spc="4" dirty="0">
                <a:latin typeface="Verdana"/>
                <a:cs typeface="Verdana"/>
              </a:rPr>
              <a:t>d</a:t>
            </a:r>
            <a:r>
              <a:rPr sz="1000" spc="-4" dirty="0">
                <a:latin typeface="Verdana"/>
                <a:cs typeface="Verdana"/>
              </a:rPr>
              <a:t>e</a:t>
            </a:r>
            <a:r>
              <a:rPr sz="1000" spc="14" dirty="0">
                <a:latin typeface="Verdana"/>
                <a:cs typeface="Verdana"/>
              </a:rPr>
              <a:t>ll</a:t>
            </a:r>
            <a:r>
              <a:rPr sz="1000" spc="0" dirty="0">
                <a:latin typeface="Verdana"/>
                <a:cs typeface="Verdana"/>
              </a:rPr>
              <a:t>a</a:t>
            </a:r>
            <a:r>
              <a:rPr sz="1000" spc="76" dirty="0">
                <a:latin typeface="Times New Roman"/>
                <a:cs typeface="Times New Roman"/>
              </a:rPr>
              <a:t> </a:t>
            </a:r>
            <a:r>
              <a:rPr sz="1000" spc="-4" dirty="0">
                <a:latin typeface="Verdana"/>
                <a:cs typeface="Verdana"/>
              </a:rPr>
              <a:t>s</a:t>
            </a:r>
            <a:r>
              <a:rPr sz="1000" spc="14" dirty="0">
                <a:latin typeface="Verdana"/>
                <a:cs typeface="Verdana"/>
              </a:rPr>
              <a:t>i</a:t>
            </a:r>
            <a:r>
              <a:rPr sz="1000" spc="-4" dirty="0">
                <a:latin typeface="Verdana"/>
                <a:cs typeface="Verdana"/>
              </a:rPr>
              <a:t>c</a:t>
            </a:r>
            <a:r>
              <a:rPr sz="1000" spc="4" dirty="0">
                <a:latin typeface="Verdana"/>
                <a:cs typeface="Verdana"/>
              </a:rPr>
              <a:t>u</a:t>
            </a:r>
            <a:r>
              <a:rPr sz="1000" spc="-4" dirty="0">
                <a:latin typeface="Verdana"/>
                <a:cs typeface="Verdana"/>
              </a:rPr>
              <a:t>re</a:t>
            </a:r>
            <a:r>
              <a:rPr sz="1000" spc="4" dirty="0">
                <a:latin typeface="Verdana"/>
                <a:cs typeface="Verdana"/>
              </a:rPr>
              <a:t>zz</a:t>
            </a:r>
            <a:r>
              <a:rPr sz="1000" spc="0" dirty="0">
                <a:latin typeface="Verdana"/>
                <a:cs typeface="Verdana"/>
              </a:rPr>
              <a:t>a</a:t>
            </a:r>
            <a:r>
              <a:rPr sz="1000" spc="63" dirty="0">
                <a:latin typeface="Times New Roman"/>
                <a:cs typeface="Times New Roman"/>
              </a:rPr>
              <a:t> </a:t>
            </a:r>
            <a:r>
              <a:rPr sz="1000" spc="4" dirty="0">
                <a:latin typeface="Verdana"/>
                <a:cs typeface="Verdana"/>
              </a:rPr>
              <a:t>du</a:t>
            </a:r>
            <a:r>
              <a:rPr sz="1000" spc="-4" dirty="0">
                <a:latin typeface="Verdana"/>
                <a:cs typeface="Verdana"/>
              </a:rPr>
              <a:t>r</a:t>
            </a:r>
            <a:r>
              <a:rPr sz="1000" spc="0" dirty="0">
                <a:latin typeface="Verdana"/>
                <a:cs typeface="Verdana"/>
              </a:rPr>
              <a:t>a</a:t>
            </a:r>
            <a:r>
              <a:rPr sz="1000" spc="4" dirty="0">
                <a:latin typeface="Verdana"/>
                <a:cs typeface="Verdana"/>
              </a:rPr>
              <a:t>nt</a:t>
            </a:r>
            <a:r>
              <a:rPr sz="1000" spc="0" dirty="0">
                <a:latin typeface="Verdana"/>
                <a:cs typeface="Verdana"/>
              </a:rPr>
              <a:t>e</a:t>
            </a:r>
            <a:r>
              <a:rPr sz="1000" spc="75" dirty="0">
                <a:latin typeface="Times New Roman"/>
                <a:cs typeface="Times New Roman"/>
              </a:rPr>
              <a:t> </a:t>
            </a:r>
            <a:r>
              <a:rPr sz="1000" spc="14" dirty="0">
                <a:latin typeface="Verdana"/>
                <a:cs typeface="Verdana"/>
              </a:rPr>
              <a:t>i</a:t>
            </a:r>
            <a:r>
              <a:rPr sz="1000" spc="0" dirty="0">
                <a:latin typeface="Verdana"/>
                <a:cs typeface="Verdana"/>
              </a:rPr>
              <a:t>l</a:t>
            </a:r>
            <a:r>
              <a:rPr sz="1000" spc="84" dirty="0">
                <a:latin typeface="Times New Roman"/>
                <a:cs typeface="Times New Roman"/>
              </a:rPr>
              <a:t> </a:t>
            </a:r>
            <a:r>
              <a:rPr sz="1000" spc="14" dirty="0">
                <a:latin typeface="Verdana"/>
                <a:cs typeface="Verdana"/>
              </a:rPr>
              <a:t>l</a:t>
            </a:r>
            <a:r>
              <a:rPr sz="1000" spc="0" dirty="0">
                <a:latin typeface="Verdana"/>
                <a:cs typeface="Verdana"/>
              </a:rPr>
              <a:t>av</a:t>
            </a:r>
            <a:r>
              <a:rPr sz="1000" spc="-4" dirty="0">
                <a:latin typeface="Verdana"/>
                <a:cs typeface="Verdana"/>
              </a:rPr>
              <a:t>or</a:t>
            </a:r>
            <a:r>
              <a:rPr sz="1000" spc="0" dirty="0">
                <a:latin typeface="Verdana"/>
                <a:cs typeface="Verdana"/>
              </a:rPr>
              <a:t>o</a:t>
            </a:r>
            <a:endParaRPr sz="1000">
              <a:latin typeface="Verdana"/>
              <a:cs typeface="Verdana"/>
            </a:endParaRPr>
          </a:p>
        </p:txBody>
      </p:sp>
      <p:sp>
        <p:nvSpPr>
          <p:cNvPr id="18" name="object 18"/>
          <p:cNvSpPr txBox="1"/>
          <p:nvPr/>
        </p:nvSpPr>
        <p:spPr>
          <a:xfrm>
            <a:off x="5496445" y="2037596"/>
            <a:ext cx="2448015" cy="151892"/>
          </a:xfrm>
          <a:prstGeom prst="rect">
            <a:avLst/>
          </a:prstGeom>
        </p:spPr>
        <p:txBody>
          <a:bodyPr wrap="square" lIns="0" tIns="0" rIns="0" bIns="0" rtlCol="0">
            <a:noAutofit/>
          </a:bodyPr>
          <a:lstStyle/>
          <a:p>
            <a:pPr marL="12700">
              <a:lnSpc>
                <a:spcPts val="1135"/>
              </a:lnSpc>
              <a:spcBef>
                <a:spcPts val="56"/>
              </a:spcBef>
            </a:pPr>
            <a:r>
              <a:rPr sz="1000" b="1" u="heavy" spc="-4" dirty="0">
                <a:solidFill>
                  <a:srgbClr val="009999"/>
                </a:solidFill>
                <a:latin typeface="Verdana"/>
                <a:cs typeface="Verdana"/>
              </a:rPr>
              <a:t>a</a:t>
            </a:r>
            <a:r>
              <a:rPr sz="1000" b="1" u="heavy" spc="0" dirty="0">
                <a:solidFill>
                  <a:srgbClr val="009999"/>
                </a:solidFill>
                <a:latin typeface="Verdana"/>
                <a:cs typeface="Verdana"/>
              </a:rPr>
              <a:t>ddetti</a:t>
            </a:r>
            <a:r>
              <a:rPr sz="1000" b="1" u="heavy" spc="-73" dirty="0">
                <a:solidFill>
                  <a:srgbClr val="009999"/>
                </a:solidFill>
                <a:latin typeface="Verdana"/>
                <a:cs typeface="Verdana"/>
              </a:rPr>
              <a:t> </a:t>
            </a:r>
            <a:r>
              <a:rPr sz="1000" b="1" u="heavy" spc="-4" dirty="0">
                <a:solidFill>
                  <a:srgbClr val="009999"/>
                </a:solidFill>
                <a:latin typeface="Verdana"/>
                <a:cs typeface="Verdana"/>
              </a:rPr>
              <a:t>a</a:t>
            </a:r>
            <a:r>
              <a:rPr sz="1000" b="1" u="heavy" spc="0" dirty="0">
                <a:solidFill>
                  <a:srgbClr val="009999"/>
                </a:solidFill>
                <a:latin typeface="Verdana"/>
                <a:cs typeface="Verdana"/>
              </a:rPr>
              <a:t>l</a:t>
            </a:r>
            <a:r>
              <a:rPr sz="1000" b="1" u="heavy" spc="-28" dirty="0">
                <a:solidFill>
                  <a:srgbClr val="009999"/>
                </a:solidFill>
                <a:latin typeface="Verdana"/>
                <a:cs typeface="Verdana"/>
              </a:rPr>
              <a:t> </a:t>
            </a:r>
            <a:r>
              <a:rPr sz="1000" b="1" u="heavy" spc="-4" dirty="0">
                <a:solidFill>
                  <a:srgbClr val="009999"/>
                </a:solidFill>
                <a:latin typeface="Verdana"/>
                <a:cs typeface="Verdana"/>
              </a:rPr>
              <a:t>s</a:t>
            </a:r>
            <a:r>
              <a:rPr sz="1000" b="1" u="heavy" spc="0" dirty="0">
                <a:solidFill>
                  <a:srgbClr val="009999"/>
                </a:solidFill>
                <a:latin typeface="Verdana"/>
                <a:cs typeface="Verdana"/>
              </a:rPr>
              <a:t>e</a:t>
            </a:r>
            <a:r>
              <a:rPr sz="1000" b="1" u="heavy" spc="-4" dirty="0">
                <a:solidFill>
                  <a:srgbClr val="009999"/>
                </a:solidFill>
                <a:latin typeface="Verdana"/>
                <a:cs typeface="Verdana"/>
              </a:rPr>
              <a:t>r</a:t>
            </a:r>
            <a:r>
              <a:rPr sz="1000" b="1" u="heavy" spc="0" dirty="0">
                <a:solidFill>
                  <a:srgbClr val="009999"/>
                </a:solidFill>
                <a:latin typeface="Verdana"/>
                <a:cs typeface="Verdana"/>
              </a:rPr>
              <a:t>v</a:t>
            </a:r>
            <a:r>
              <a:rPr sz="1000" b="1" u="heavy" spc="-4" dirty="0">
                <a:solidFill>
                  <a:srgbClr val="009999"/>
                </a:solidFill>
                <a:latin typeface="Verdana"/>
                <a:cs typeface="Verdana"/>
              </a:rPr>
              <a:t>i</a:t>
            </a:r>
            <a:r>
              <a:rPr sz="1000" b="1" u="heavy" spc="4" dirty="0">
                <a:solidFill>
                  <a:srgbClr val="009999"/>
                </a:solidFill>
                <a:latin typeface="Verdana"/>
                <a:cs typeface="Verdana"/>
              </a:rPr>
              <a:t>z</a:t>
            </a:r>
            <a:r>
              <a:rPr sz="1000" b="1" u="heavy" spc="-4" dirty="0">
                <a:solidFill>
                  <a:srgbClr val="009999"/>
                </a:solidFill>
                <a:latin typeface="Verdana"/>
                <a:cs typeface="Verdana"/>
              </a:rPr>
              <a:t>i</a:t>
            </a:r>
            <a:r>
              <a:rPr sz="1000" b="1" u="heavy" spc="0" dirty="0">
                <a:solidFill>
                  <a:srgbClr val="009999"/>
                </a:solidFill>
                <a:latin typeface="Verdana"/>
                <a:cs typeface="Verdana"/>
              </a:rPr>
              <a:t>o</a:t>
            </a:r>
            <a:r>
              <a:rPr sz="1000" b="1" u="heavy" spc="-57" dirty="0">
                <a:solidFill>
                  <a:srgbClr val="009999"/>
                </a:solidFill>
                <a:latin typeface="Verdana"/>
                <a:cs typeface="Verdana"/>
              </a:rPr>
              <a:t> </a:t>
            </a:r>
            <a:r>
              <a:rPr sz="1000" b="1" u="heavy" spc="0" dirty="0">
                <a:solidFill>
                  <a:srgbClr val="009999"/>
                </a:solidFill>
                <a:latin typeface="Verdana"/>
                <a:cs typeface="Verdana"/>
              </a:rPr>
              <a:t>di</a:t>
            </a:r>
            <a:r>
              <a:rPr sz="1000" b="1" u="heavy" spc="-28" dirty="0">
                <a:solidFill>
                  <a:srgbClr val="009999"/>
                </a:solidFill>
                <a:latin typeface="Verdana"/>
                <a:cs typeface="Verdana"/>
              </a:rPr>
              <a:t> </a:t>
            </a:r>
            <a:r>
              <a:rPr sz="1000" b="1" u="heavy" spc="0" dirty="0">
                <a:solidFill>
                  <a:srgbClr val="009999"/>
                </a:solidFill>
                <a:latin typeface="Verdana"/>
                <a:cs typeface="Verdana"/>
              </a:rPr>
              <a:t>p</a:t>
            </a:r>
            <a:r>
              <a:rPr sz="1000" b="1" u="heavy" spc="-4" dirty="0">
                <a:solidFill>
                  <a:srgbClr val="009999"/>
                </a:solidFill>
                <a:latin typeface="Verdana"/>
                <a:cs typeface="Verdana"/>
              </a:rPr>
              <a:t>r</a:t>
            </a:r>
            <a:r>
              <a:rPr sz="1000" b="1" u="heavy" spc="0" dirty="0">
                <a:solidFill>
                  <a:srgbClr val="009999"/>
                </a:solidFill>
                <a:latin typeface="Verdana"/>
                <a:cs typeface="Verdana"/>
              </a:rPr>
              <a:t>even</a:t>
            </a:r>
            <a:r>
              <a:rPr sz="1000" b="1" u="heavy" spc="4" dirty="0">
                <a:solidFill>
                  <a:srgbClr val="009999"/>
                </a:solidFill>
                <a:latin typeface="Verdana"/>
                <a:cs typeface="Verdana"/>
              </a:rPr>
              <a:t>z</a:t>
            </a:r>
            <a:r>
              <a:rPr sz="1000" b="1" u="heavy" spc="-4" dirty="0">
                <a:solidFill>
                  <a:srgbClr val="009999"/>
                </a:solidFill>
                <a:latin typeface="Verdana"/>
                <a:cs typeface="Verdana"/>
              </a:rPr>
              <a:t>i</a:t>
            </a:r>
            <a:r>
              <a:rPr sz="1000" b="1" u="heavy" spc="0" dirty="0">
                <a:solidFill>
                  <a:srgbClr val="009999"/>
                </a:solidFill>
                <a:latin typeface="Verdana"/>
                <a:cs typeface="Verdana"/>
              </a:rPr>
              <a:t>one</a:t>
            </a:r>
            <a:r>
              <a:rPr sz="1000" spc="0" dirty="0">
                <a:latin typeface="Verdana"/>
                <a:cs typeface="Verdana"/>
              </a:rPr>
              <a:t>,</a:t>
            </a:r>
            <a:endParaRPr sz="1000">
              <a:latin typeface="Verdana"/>
              <a:cs typeface="Verdana"/>
            </a:endParaRPr>
          </a:p>
        </p:txBody>
      </p:sp>
      <p:sp>
        <p:nvSpPr>
          <p:cNvPr id="17" name="object 17"/>
          <p:cNvSpPr txBox="1"/>
          <p:nvPr/>
        </p:nvSpPr>
        <p:spPr>
          <a:xfrm>
            <a:off x="5496445" y="2220476"/>
            <a:ext cx="2426679" cy="151892"/>
          </a:xfrm>
          <a:prstGeom prst="rect">
            <a:avLst/>
          </a:prstGeom>
        </p:spPr>
        <p:txBody>
          <a:bodyPr wrap="square" lIns="0" tIns="0" rIns="0" bIns="0" rtlCol="0">
            <a:noAutofit/>
          </a:bodyPr>
          <a:lstStyle/>
          <a:p>
            <a:pPr marL="12700">
              <a:lnSpc>
                <a:spcPts val="1135"/>
              </a:lnSpc>
              <a:spcBef>
                <a:spcPts val="56"/>
              </a:spcBef>
            </a:pPr>
            <a:r>
              <a:rPr sz="1000" spc="0" dirty="0">
                <a:latin typeface="Verdana"/>
                <a:cs typeface="Verdana"/>
              </a:rPr>
              <a:t>a</a:t>
            </a:r>
            <a:r>
              <a:rPr sz="1000" spc="14" dirty="0">
                <a:latin typeface="Verdana"/>
                <a:cs typeface="Verdana"/>
              </a:rPr>
              <a:t>ll</a:t>
            </a:r>
            <a:r>
              <a:rPr sz="1000" spc="-4" dirty="0">
                <a:latin typeface="Verdana"/>
                <a:cs typeface="Verdana"/>
              </a:rPr>
              <a:t>’</a:t>
            </a:r>
            <a:r>
              <a:rPr sz="1000" b="1" u="heavy" spc="-4" dirty="0">
                <a:solidFill>
                  <a:srgbClr val="009999"/>
                </a:solidFill>
                <a:latin typeface="Verdana"/>
                <a:cs typeface="Verdana"/>
              </a:rPr>
              <a:t>a</a:t>
            </a:r>
            <a:r>
              <a:rPr sz="1000" b="1" u="heavy" spc="0" dirty="0">
                <a:solidFill>
                  <a:srgbClr val="009999"/>
                </a:solidFill>
                <a:latin typeface="Verdana"/>
                <a:cs typeface="Verdana"/>
              </a:rPr>
              <a:t>tt</a:t>
            </a:r>
            <a:r>
              <a:rPr sz="1000" b="1" u="heavy" spc="-4" dirty="0">
                <a:solidFill>
                  <a:srgbClr val="009999"/>
                </a:solidFill>
                <a:latin typeface="Verdana"/>
                <a:cs typeface="Verdana"/>
              </a:rPr>
              <a:t>i</a:t>
            </a:r>
            <a:r>
              <a:rPr sz="1000" b="1" u="heavy" spc="0" dirty="0">
                <a:solidFill>
                  <a:srgbClr val="009999"/>
                </a:solidFill>
                <a:latin typeface="Verdana"/>
                <a:cs typeface="Verdana"/>
              </a:rPr>
              <a:t>v</a:t>
            </a:r>
            <a:r>
              <a:rPr sz="1000" b="1" u="heavy" spc="-4" dirty="0">
                <a:solidFill>
                  <a:srgbClr val="009999"/>
                </a:solidFill>
                <a:latin typeface="Verdana"/>
                <a:cs typeface="Verdana"/>
              </a:rPr>
              <a:t>i</a:t>
            </a:r>
            <a:r>
              <a:rPr sz="1000" b="1" u="heavy" spc="0" dirty="0">
                <a:solidFill>
                  <a:srgbClr val="009999"/>
                </a:solidFill>
                <a:latin typeface="Verdana"/>
                <a:cs typeface="Verdana"/>
              </a:rPr>
              <a:t>tà</a:t>
            </a:r>
            <a:r>
              <a:rPr sz="1000" b="1" u="heavy" spc="-112" dirty="0">
                <a:solidFill>
                  <a:srgbClr val="009999"/>
                </a:solidFill>
                <a:latin typeface="Verdana"/>
                <a:cs typeface="Verdana"/>
              </a:rPr>
              <a:t> </a:t>
            </a:r>
            <a:r>
              <a:rPr sz="1000" b="1" u="heavy" spc="0" dirty="0">
                <a:solidFill>
                  <a:srgbClr val="009999"/>
                </a:solidFill>
                <a:latin typeface="Verdana"/>
                <a:cs typeface="Verdana"/>
              </a:rPr>
              <a:t>di</a:t>
            </a:r>
            <a:r>
              <a:rPr sz="1000" b="1" u="heavy" spc="-28" dirty="0">
                <a:solidFill>
                  <a:srgbClr val="009999"/>
                </a:solidFill>
                <a:latin typeface="Verdana"/>
                <a:cs typeface="Verdana"/>
              </a:rPr>
              <a:t> </a:t>
            </a:r>
            <a:r>
              <a:rPr sz="1000" b="1" u="heavy" spc="0" dirty="0">
                <a:solidFill>
                  <a:srgbClr val="009999"/>
                </a:solidFill>
                <a:latin typeface="Verdana"/>
                <a:cs typeface="Verdana"/>
              </a:rPr>
              <a:t>p</a:t>
            </a:r>
            <a:r>
              <a:rPr sz="1000" b="1" u="heavy" spc="-4" dirty="0">
                <a:solidFill>
                  <a:srgbClr val="009999"/>
                </a:solidFill>
                <a:latin typeface="Verdana"/>
                <a:cs typeface="Verdana"/>
              </a:rPr>
              <a:t>r</a:t>
            </a:r>
            <a:r>
              <a:rPr sz="1000" b="1" u="heavy" spc="0" dirty="0">
                <a:solidFill>
                  <a:srgbClr val="009999"/>
                </a:solidFill>
                <a:latin typeface="Verdana"/>
                <a:cs typeface="Verdana"/>
              </a:rPr>
              <a:t>even</a:t>
            </a:r>
            <a:r>
              <a:rPr sz="1000" b="1" u="heavy" spc="4" dirty="0">
                <a:solidFill>
                  <a:srgbClr val="009999"/>
                </a:solidFill>
                <a:latin typeface="Verdana"/>
                <a:cs typeface="Verdana"/>
              </a:rPr>
              <a:t>z</a:t>
            </a:r>
            <a:r>
              <a:rPr sz="1000" b="1" u="heavy" spc="-4" dirty="0">
                <a:solidFill>
                  <a:srgbClr val="009999"/>
                </a:solidFill>
                <a:latin typeface="Verdana"/>
                <a:cs typeface="Verdana"/>
              </a:rPr>
              <a:t>i</a:t>
            </a:r>
            <a:r>
              <a:rPr sz="1000" b="1" u="heavy" spc="0" dirty="0">
                <a:solidFill>
                  <a:srgbClr val="009999"/>
                </a:solidFill>
                <a:latin typeface="Verdana"/>
                <a:cs typeface="Verdana"/>
              </a:rPr>
              <a:t>one</a:t>
            </a:r>
            <a:r>
              <a:rPr sz="1000" b="1" u="heavy" spc="-62" dirty="0">
                <a:solidFill>
                  <a:srgbClr val="009999"/>
                </a:solidFill>
                <a:latin typeface="Verdana"/>
                <a:cs typeface="Verdana"/>
              </a:rPr>
              <a:t> </a:t>
            </a:r>
            <a:r>
              <a:rPr sz="1000" b="1" u="heavy" spc="-4" dirty="0">
                <a:solidFill>
                  <a:srgbClr val="009999"/>
                </a:solidFill>
                <a:latin typeface="Verdana"/>
                <a:cs typeface="Verdana"/>
              </a:rPr>
              <a:t>i</a:t>
            </a:r>
            <a:r>
              <a:rPr sz="1000" b="1" u="heavy" spc="0" dirty="0">
                <a:solidFill>
                  <a:srgbClr val="009999"/>
                </a:solidFill>
                <a:latin typeface="Verdana"/>
                <a:cs typeface="Verdana"/>
              </a:rPr>
              <a:t>ncend</a:t>
            </a:r>
            <a:r>
              <a:rPr sz="1000" b="1" u="heavy" spc="-4" dirty="0">
                <a:solidFill>
                  <a:srgbClr val="009999"/>
                </a:solidFill>
                <a:latin typeface="Verdana"/>
                <a:cs typeface="Verdana"/>
              </a:rPr>
              <a:t>i</a:t>
            </a:r>
            <a:r>
              <a:rPr sz="1000" spc="0" dirty="0">
                <a:latin typeface="Verdana"/>
                <a:cs typeface="Verdana"/>
              </a:rPr>
              <a:t>,</a:t>
            </a:r>
            <a:endParaRPr sz="1000">
              <a:latin typeface="Verdana"/>
              <a:cs typeface="Verdana"/>
            </a:endParaRPr>
          </a:p>
        </p:txBody>
      </p:sp>
      <p:sp>
        <p:nvSpPr>
          <p:cNvPr id="16" name="object 16"/>
          <p:cNvSpPr txBox="1"/>
          <p:nvPr/>
        </p:nvSpPr>
        <p:spPr>
          <a:xfrm>
            <a:off x="5496445" y="2403356"/>
            <a:ext cx="3486141" cy="151892"/>
          </a:xfrm>
          <a:prstGeom prst="rect">
            <a:avLst/>
          </a:prstGeom>
        </p:spPr>
        <p:txBody>
          <a:bodyPr wrap="square" lIns="0" tIns="0" rIns="0" bIns="0" rtlCol="0">
            <a:noAutofit/>
          </a:bodyPr>
          <a:lstStyle/>
          <a:p>
            <a:pPr marL="12700">
              <a:lnSpc>
                <a:spcPts val="1135"/>
              </a:lnSpc>
              <a:spcBef>
                <a:spcPts val="56"/>
              </a:spcBef>
            </a:pPr>
            <a:r>
              <a:rPr sz="1000" spc="0" dirty="0">
                <a:latin typeface="Verdana"/>
                <a:cs typeface="Verdana"/>
              </a:rPr>
              <a:t>al</a:t>
            </a:r>
            <a:r>
              <a:rPr sz="1000" spc="-6" dirty="0">
                <a:latin typeface="Times New Roman"/>
                <a:cs typeface="Times New Roman"/>
              </a:rPr>
              <a:t> </a:t>
            </a:r>
            <a:r>
              <a:rPr sz="1000" b="1" spc="-152" dirty="0">
                <a:solidFill>
                  <a:srgbClr val="009999"/>
                </a:solidFill>
                <a:latin typeface="Verdana"/>
                <a:cs typeface="Verdana"/>
              </a:rPr>
              <a:t> </a:t>
            </a:r>
            <a:r>
              <a:rPr sz="1000" b="1" u="heavy" spc="0" dirty="0">
                <a:solidFill>
                  <a:srgbClr val="009999"/>
                </a:solidFill>
                <a:latin typeface="Verdana"/>
                <a:cs typeface="Verdana"/>
              </a:rPr>
              <a:t>p</a:t>
            </a:r>
            <a:r>
              <a:rPr sz="1000" b="1" u="heavy" spc="-4" dirty="0">
                <a:solidFill>
                  <a:srgbClr val="009999"/>
                </a:solidFill>
                <a:latin typeface="Verdana"/>
                <a:cs typeface="Verdana"/>
              </a:rPr>
              <a:t>r</a:t>
            </a:r>
            <a:r>
              <a:rPr sz="1000" b="1" u="heavy" spc="0" dirty="0">
                <a:solidFill>
                  <a:srgbClr val="009999"/>
                </a:solidFill>
                <a:latin typeface="Verdana"/>
                <a:cs typeface="Verdana"/>
              </a:rPr>
              <a:t>onto</a:t>
            </a:r>
            <a:r>
              <a:rPr sz="1000" b="1" u="heavy" spc="-40" dirty="0">
                <a:solidFill>
                  <a:srgbClr val="009999"/>
                </a:solidFill>
                <a:latin typeface="Verdana"/>
                <a:cs typeface="Verdana"/>
              </a:rPr>
              <a:t> </a:t>
            </a:r>
            <a:r>
              <a:rPr sz="1000" b="1" u="heavy" spc="-4" dirty="0">
                <a:solidFill>
                  <a:srgbClr val="009999"/>
                </a:solidFill>
                <a:latin typeface="Verdana"/>
                <a:cs typeface="Verdana"/>
              </a:rPr>
              <a:t>s</a:t>
            </a:r>
            <a:r>
              <a:rPr sz="1000" b="1" u="heavy" spc="0" dirty="0">
                <a:solidFill>
                  <a:srgbClr val="009999"/>
                </a:solidFill>
                <a:latin typeface="Verdana"/>
                <a:cs typeface="Verdana"/>
              </a:rPr>
              <a:t>occo</a:t>
            </a:r>
            <a:r>
              <a:rPr sz="1000" b="1" u="heavy" spc="-4" dirty="0">
                <a:solidFill>
                  <a:srgbClr val="009999"/>
                </a:solidFill>
                <a:latin typeface="Verdana"/>
                <a:cs typeface="Verdana"/>
              </a:rPr>
              <a:t>rs</a:t>
            </a:r>
            <a:r>
              <a:rPr sz="1000" b="1" u="heavy" spc="0" dirty="0">
                <a:solidFill>
                  <a:srgbClr val="009999"/>
                </a:solidFill>
                <a:latin typeface="Verdana"/>
                <a:cs typeface="Verdana"/>
              </a:rPr>
              <a:t>o</a:t>
            </a:r>
            <a:r>
              <a:rPr sz="1000" spc="0" dirty="0">
                <a:latin typeface="Verdana"/>
                <a:cs typeface="Verdana"/>
              </a:rPr>
              <a:t>,</a:t>
            </a:r>
            <a:r>
              <a:rPr sz="1000" spc="57" dirty="0">
                <a:latin typeface="Times New Roman"/>
                <a:cs typeface="Times New Roman"/>
              </a:rPr>
              <a:t> </a:t>
            </a:r>
            <a:r>
              <a:rPr sz="1000" spc="0" dirty="0">
                <a:latin typeface="Verdana"/>
                <a:cs typeface="Verdana"/>
              </a:rPr>
              <a:t>a</a:t>
            </a:r>
            <a:r>
              <a:rPr sz="1000" spc="14" dirty="0">
                <a:latin typeface="Verdana"/>
                <a:cs typeface="Verdana"/>
              </a:rPr>
              <a:t>ll</a:t>
            </a:r>
            <a:r>
              <a:rPr sz="1000" spc="-4" dirty="0">
                <a:latin typeface="Verdana"/>
                <a:cs typeface="Verdana"/>
              </a:rPr>
              <a:t>’</a:t>
            </a:r>
            <a:r>
              <a:rPr sz="1000" b="1" u="heavy" spc="0" dirty="0">
                <a:solidFill>
                  <a:srgbClr val="009999"/>
                </a:solidFill>
                <a:latin typeface="Verdana"/>
                <a:cs typeface="Verdana"/>
              </a:rPr>
              <a:t>ev</a:t>
            </a:r>
            <a:r>
              <a:rPr sz="1000" b="1" u="heavy" spc="-4" dirty="0">
                <a:solidFill>
                  <a:srgbClr val="009999"/>
                </a:solidFill>
                <a:latin typeface="Verdana"/>
                <a:cs typeface="Verdana"/>
              </a:rPr>
              <a:t>a</a:t>
            </a:r>
            <a:r>
              <a:rPr sz="1000" b="1" u="heavy" spc="0" dirty="0">
                <a:solidFill>
                  <a:srgbClr val="009999"/>
                </a:solidFill>
                <a:latin typeface="Verdana"/>
                <a:cs typeface="Verdana"/>
              </a:rPr>
              <a:t>cu</a:t>
            </a:r>
            <a:r>
              <a:rPr sz="1000" b="1" u="heavy" spc="-4" dirty="0">
                <a:solidFill>
                  <a:srgbClr val="009999"/>
                </a:solidFill>
                <a:latin typeface="Verdana"/>
                <a:cs typeface="Verdana"/>
              </a:rPr>
              <a:t>a</a:t>
            </a:r>
            <a:r>
              <a:rPr sz="1000" b="1" u="heavy" spc="4" dirty="0">
                <a:solidFill>
                  <a:srgbClr val="009999"/>
                </a:solidFill>
                <a:latin typeface="Verdana"/>
                <a:cs typeface="Verdana"/>
              </a:rPr>
              <a:t>z</a:t>
            </a:r>
            <a:r>
              <a:rPr sz="1000" b="1" u="heavy" spc="-4" dirty="0">
                <a:solidFill>
                  <a:srgbClr val="009999"/>
                </a:solidFill>
                <a:latin typeface="Verdana"/>
                <a:cs typeface="Verdana"/>
              </a:rPr>
              <a:t>i</a:t>
            </a:r>
            <a:r>
              <a:rPr sz="1000" b="1" u="heavy" spc="0" dirty="0">
                <a:solidFill>
                  <a:srgbClr val="009999"/>
                </a:solidFill>
                <a:latin typeface="Verdana"/>
                <a:cs typeface="Verdana"/>
              </a:rPr>
              <a:t>one</a:t>
            </a:r>
            <a:r>
              <a:rPr sz="1000" b="1" u="heavy" spc="-112" dirty="0">
                <a:solidFill>
                  <a:srgbClr val="009999"/>
                </a:solidFill>
                <a:latin typeface="Verdana"/>
                <a:cs typeface="Verdana"/>
              </a:rPr>
              <a:t> </a:t>
            </a:r>
            <a:r>
              <a:rPr sz="1000" b="1" u="heavy" spc="0" dirty="0">
                <a:solidFill>
                  <a:srgbClr val="009999"/>
                </a:solidFill>
                <a:latin typeface="Verdana"/>
                <a:cs typeface="Verdana"/>
              </a:rPr>
              <a:t>dei</a:t>
            </a:r>
            <a:r>
              <a:rPr sz="1000" b="1" u="heavy" spc="-35" dirty="0">
                <a:solidFill>
                  <a:srgbClr val="009999"/>
                </a:solidFill>
                <a:latin typeface="Verdana"/>
                <a:cs typeface="Verdana"/>
              </a:rPr>
              <a:t> </a:t>
            </a:r>
            <a:r>
              <a:rPr sz="1000" b="1" u="heavy" spc="-4" dirty="0">
                <a:solidFill>
                  <a:srgbClr val="009999"/>
                </a:solidFill>
                <a:latin typeface="Verdana"/>
                <a:cs typeface="Verdana"/>
              </a:rPr>
              <a:t>la</a:t>
            </a:r>
            <a:r>
              <a:rPr sz="1000" b="1" u="heavy" spc="0" dirty="0">
                <a:solidFill>
                  <a:srgbClr val="009999"/>
                </a:solidFill>
                <a:latin typeface="Verdana"/>
                <a:cs typeface="Verdana"/>
              </a:rPr>
              <a:t>vo</a:t>
            </a:r>
            <a:r>
              <a:rPr sz="1000" b="1" u="heavy" spc="-4" dirty="0">
                <a:solidFill>
                  <a:srgbClr val="009999"/>
                </a:solidFill>
                <a:latin typeface="Verdana"/>
                <a:cs typeface="Verdana"/>
              </a:rPr>
              <a:t>ra</a:t>
            </a:r>
            <a:r>
              <a:rPr sz="1000" b="1" u="heavy" spc="0" dirty="0">
                <a:solidFill>
                  <a:srgbClr val="009999"/>
                </a:solidFill>
                <a:latin typeface="Verdana"/>
                <a:cs typeface="Verdana"/>
              </a:rPr>
              <a:t>to</a:t>
            </a:r>
            <a:r>
              <a:rPr sz="1000" b="1" u="heavy" spc="-4" dirty="0">
                <a:solidFill>
                  <a:srgbClr val="009999"/>
                </a:solidFill>
                <a:latin typeface="Verdana"/>
                <a:cs typeface="Verdana"/>
              </a:rPr>
              <a:t>r</a:t>
            </a:r>
            <a:r>
              <a:rPr sz="1000" b="1" u="heavy" spc="0" dirty="0">
                <a:solidFill>
                  <a:srgbClr val="009999"/>
                </a:solidFill>
                <a:latin typeface="Verdana"/>
                <a:cs typeface="Verdana"/>
              </a:rPr>
              <a:t>i</a:t>
            </a:r>
            <a:endParaRPr sz="1000">
              <a:latin typeface="Verdana"/>
              <a:cs typeface="Verdana"/>
            </a:endParaRPr>
          </a:p>
        </p:txBody>
      </p:sp>
      <p:sp>
        <p:nvSpPr>
          <p:cNvPr id="15" name="object 15"/>
          <p:cNvSpPr txBox="1"/>
          <p:nvPr/>
        </p:nvSpPr>
        <p:spPr>
          <a:xfrm>
            <a:off x="1320684" y="3112016"/>
            <a:ext cx="1801531" cy="151894"/>
          </a:xfrm>
          <a:prstGeom prst="rect">
            <a:avLst/>
          </a:prstGeom>
        </p:spPr>
        <p:txBody>
          <a:bodyPr wrap="square" lIns="0" tIns="0" rIns="0" bIns="0" rtlCol="0">
            <a:noAutofit/>
          </a:bodyPr>
          <a:lstStyle/>
          <a:p>
            <a:pPr marL="12700">
              <a:lnSpc>
                <a:spcPts val="1135"/>
              </a:lnSpc>
              <a:spcBef>
                <a:spcPts val="56"/>
              </a:spcBef>
            </a:pPr>
            <a:r>
              <a:rPr sz="1000" spc="4" dirty="0">
                <a:latin typeface="Verdana"/>
                <a:cs typeface="Verdana"/>
              </a:rPr>
              <a:t>A</a:t>
            </a:r>
            <a:r>
              <a:rPr sz="1000" spc="-4" dirty="0">
                <a:latin typeface="Verdana"/>
                <a:cs typeface="Verdana"/>
              </a:rPr>
              <a:t>cce</a:t>
            </a:r>
            <a:r>
              <a:rPr sz="1000" spc="4" dirty="0">
                <a:latin typeface="Verdana"/>
                <a:cs typeface="Verdana"/>
              </a:rPr>
              <a:t>d</a:t>
            </a:r>
            <a:r>
              <a:rPr sz="1000" spc="0" dirty="0">
                <a:latin typeface="Verdana"/>
                <a:cs typeface="Verdana"/>
              </a:rPr>
              <a:t>e</a:t>
            </a:r>
            <a:r>
              <a:rPr sz="1000" spc="104" dirty="0">
                <a:latin typeface="Times New Roman"/>
                <a:cs typeface="Times New Roman"/>
              </a:rPr>
              <a:t> </a:t>
            </a:r>
            <a:r>
              <a:rPr sz="1000" spc="0" dirty="0">
                <a:latin typeface="Verdana"/>
                <a:cs typeface="Verdana"/>
              </a:rPr>
              <a:t>ai</a:t>
            </a:r>
            <a:r>
              <a:rPr sz="1000" spc="-6" dirty="0">
                <a:latin typeface="Times New Roman"/>
                <a:cs typeface="Times New Roman"/>
              </a:rPr>
              <a:t> </a:t>
            </a:r>
            <a:r>
              <a:rPr sz="1000" b="1" spc="-152" dirty="0">
                <a:solidFill>
                  <a:srgbClr val="009999"/>
                </a:solidFill>
                <a:latin typeface="Verdana"/>
                <a:cs typeface="Verdana"/>
              </a:rPr>
              <a:t> </a:t>
            </a:r>
            <a:r>
              <a:rPr sz="1000" b="1" u="heavy" spc="-4" dirty="0">
                <a:solidFill>
                  <a:srgbClr val="009999"/>
                </a:solidFill>
                <a:latin typeface="Verdana"/>
                <a:cs typeface="Verdana"/>
              </a:rPr>
              <a:t>l</a:t>
            </a:r>
            <a:r>
              <a:rPr sz="1000" b="1" u="heavy" spc="0" dirty="0">
                <a:solidFill>
                  <a:srgbClr val="009999"/>
                </a:solidFill>
                <a:latin typeface="Verdana"/>
                <a:cs typeface="Verdana"/>
              </a:rPr>
              <a:t>uoghi</a:t>
            </a:r>
            <a:r>
              <a:rPr sz="1000" b="1" u="heavy" spc="-43" dirty="0">
                <a:solidFill>
                  <a:srgbClr val="009999"/>
                </a:solidFill>
                <a:latin typeface="Verdana"/>
                <a:cs typeface="Verdana"/>
              </a:rPr>
              <a:t> </a:t>
            </a:r>
            <a:r>
              <a:rPr sz="1000" b="1" u="heavy" spc="0" dirty="0">
                <a:solidFill>
                  <a:srgbClr val="009999"/>
                </a:solidFill>
                <a:latin typeface="Verdana"/>
                <a:cs typeface="Verdana"/>
              </a:rPr>
              <a:t>di</a:t>
            </a:r>
            <a:r>
              <a:rPr sz="1000" b="1" u="heavy" spc="-43" dirty="0">
                <a:solidFill>
                  <a:srgbClr val="009999"/>
                </a:solidFill>
                <a:latin typeface="Verdana"/>
                <a:cs typeface="Verdana"/>
              </a:rPr>
              <a:t> </a:t>
            </a:r>
            <a:r>
              <a:rPr sz="1000" b="1" u="heavy" spc="-4" dirty="0">
                <a:solidFill>
                  <a:srgbClr val="009999"/>
                </a:solidFill>
                <a:latin typeface="Verdana"/>
                <a:cs typeface="Verdana"/>
              </a:rPr>
              <a:t>la</a:t>
            </a:r>
            <a:r>
              <a:rPr sz="1000" b="1" u="heavy" spc="0" dirty="0">
                <a:solidFill>
                  <a:srgbClr val="009999"/>
                </a:solidFill>
                <a:latin typeface="Verdana"/>
                <a:cs typeface="Verdana"/>
              </a:rPr>
              <a:t>vo</a:t>
            </a:r>
            <a:r>
              <a:rPr sz="1000" b="1" u="heavy" spc="-4" dirty="0">
                <a:solidFill>
                  <a:srgbClr val="009999"/>
                </a:solidFill>
                <a:latin typeface="Verdana"/>
                <a:cs typeface="Verdana"/>
              </a:rPr>
              <a:t>r</a:t>
            </a:r>
            <a:r>
              <a:rPr sz="1000" b="1" u="heavy" spc="0" dirty="0">
                <a:solidFill>
                  <a:srgbClr val="009999"/>
                </a:solidFill>
                <a:latin typeface="Verdana"/>
                <a:cs typeface="Verdana"/>
              </a:rPr>
              <a:t>o</a:t>
            </a:r>
            <a:endParaRPr sz="1000">
              <a:latin typeface="Verdana"/>
              <a:cs typeface="Verdana"/>
            </a:endParaRPr>
          </a:p>
        </p:txBody>
      </p:sp>
      <p:sp>
        <p:nvSpPr>
          <p:cNvPr id="14" name="object 14"/>
          <p:cNvSpPr txBox="1"/>
          <p:nvPr/>
        </p:nvSpPr>
        <p:spPr>
          <a:xfrm>
            <a:off x="6362077" y="3226316"/>
            <a:ext cx="3275936" cy="304292"/>
          </a:xfrm>
          <a:prstGeom prst="rect">
            <a:avLst/>
          </a:prstGeom>
        </p:spPr>
        <p:txBody>
          <a:bodyPr wrap="square" lIns="0" tIns="0" rIns="0" bIns="0" rtlCol="0">
            <a:noAutofit/>
          </a:bodyPr>
          <a:lstStyle/>
          <a:p>
            <a:pPr marL="12700" marR="18973">
              <a:lnSpc>
                <a:spcPts val="1135"/>
              </a:lnSpc>
              <a:spcBef>
                <a:spcPts val="56"/>
              </a:spcBef>
            </a:pPr>
            <a:r>
              <a:rPr sz="1000" spc="-4" dirty="0">
                <a:latin typeface="Verdana"/>
                <a:cs typeface="Verdana"/>
              </a:rPr>
              <a:t>H</a:t>
            </a:r>
            <a:r>
              <a:rPr sz="1000" spc="0" dirty="0">
                <a:latin typeface="Verdana"/>
                <a:cs typeface="Verdana"/>
              </a:rPr>
              <a:t>a</a:t>
            </a:r>
            <a:r>
              <a:rPr sz="1000" spc="96" dirty="0">
                <a:latin typeface="Times New Roman"/>
                <a:cs typeface="Times New Roman"/>
              </a:rPr>
              <a:t> </a:t>
            </a:r>
            <a:r>
              <a:rPr sz="1000" spc="0" dirty="0">
                <a:latin typeface="Verdana"/>
                <a:cs typeface="Verdana"/>
              </a:rPr>
              <a:t>a</a:t>
            </a:r>
            <a:r>
              <a:rPr sz="1000" spc="-4" dirty="0">
                <a:latin typeface="Verdana"/>
                <a:cs typeface="Verdana"/>
              </a:rPr>
              <a:t>ccess</a:t>
            </a:r>
            <a:r>
              <a:rPr sz="1000" spc="0" dirty="0">
                <a:latin typeface="Verdana"/>
                <a:cs typeface="Verdana"/>
              </a:rPr>
              <a:t>o</a:t>
            </a:r>
            <a:r>
              <a:rPr sz="1000" spc="116" dirty="0">
                <a:latin typeface="Times New Roman"/>
                <a:cs typeface="Times New Roman"/>
              </a:rPr>
              <a:t> </a:t>
            </a:r>
            <a:r>
              <a:rPr sz="1000" spc="4" dirty="0">
                <a:latin typeface="Verdana"/>
                <a:cs typeface="Verdana"/>
              </a:rPr>
              <a:t>p</a:t>
            </a:r>
            <a:r>
              <a:rPr sz="1000" spc="-4" dirty="0">
                <a:latin typeface="Verdana"/>
                <a:cs typeface="Verdana"/>
              </a:rPr>
              <a:t>e</a:t>
            </a:r>
            <a:r>
              <a:rPr sz="1000" spc="0" dirty="0">
                <a:latin typeface="Verdana"/>
                <a:cs typeface="Verdana"/>
              </a:rPr>
              <a:t>r</a:t>
            </a:r>
            <a:r>
              <a:rPr sz="1000" spc="98" dirty="0">
                <a:latin typeface="Times New Roman"/>
                <a:cs typeface="Times New Roman"/>
              </a:rPr>
              <a:t> </a:t>
            </a:r>
            <a:r>
              <a:rPr sz="1000" spc="14" dirty="0">
                <a:latin typeface="Verdana"/>
                <a:cs typeface="Verdana"/>
              </a:rPr>
              <a:t>l</a:t>
            </a:r>
            <a:r>
              <a:rPr sz="1000" spc="-4" dirty="0">
                <a:latin typeface="Verdana"/>
                <a:cs typeface="Verdana"/>
              </a:rPr>
              <a:t>’es</a:t>
            </a:r>
            <a:r>
              <a:rPr sz="1000" spc="4" dirty="0">
                <a:latin typeface="Verdana"/>
                <a:cs typeface="Verdana"/>
              </a:rPr>
              <a:t>p</a:t>
            </a:r>
            <a:r>
              <a:rPr sz="1000" spc="14" dirty="0">
                <a:latin typeface="Verdana"/>
                <a:cs typeface="Verdana"/>
              </a:rPr>
              <a:t>l</a:t>
            </a:r>
            <a:r>
              <a:rPr sz="1000" spc="-4" dirty="0">
                <a:latin typeface="Verdana"/>
                <a:cs typeface="Verdana"/>
              </a:rPr>
              <a:t>e</a:t>
            </a:r>
            <a:r>
              <a:rPr sz="1000" spc="4" dirty="0">
                <a:latin typeface="Verdana"/>
                <a:cs typeface="Verdana"/>
              </a:rPr>
              <a:t>t</a:t>
            </a:r>
            <a:r>
              <a:rPr sz="1000" spc="0" dirty="0">
                <a:latin typeface="Verdana"/>
                <a:cs typeface="Verdana"/>
              </a:rPr>
              <a:t>a</a:t>
            </a:r>
            <a:r>
              <a:rPr sz="1000" spc="4" dirty="0">
                <a:latin typeface="Verdana"/>
                <a:cs typeface="Verdana"/>
              </a:rPr>
              <a:t>m</a:t>
            </a:r>
            <a:r>
              <a:rPr sz="1000" spc="-4" dirty="0">
                <a:latin typeface="Verdana"/>
                <a:cs typeface="Verdana"/>
              </a:rPr>
              <a:t>e</a:t>
            </a:r>
            <a:r>
              <a:rPr sz="1000" spc="4" dirty="0">
                <a:latin typeface="Verdana"/>
                <a:cs typeface="Verdana"/>
              </a:rPr>
              <a:t>nt</a:t>
            </a:r>
            <a:r>
              <a:rPr sz="1000" spc="0" dirty="0">
                <a:latin typeface="Verdana"/>
                <a:cs typeface="Verdana"/>
              </a:rPr>
              <a:t>o</a:t>
            </a:r>
            <a:r>
              <a:rPr sz="1000" spc="56" dirty="0">
                <a:latin typeface="Times New Roman"/>
                <a:cs typeface="Times New Roman"/>
              </a:rPr>
              <a:t> </a:t>
            </a:r>
            <a:r>
              <a:rPr sz="1000" spc="4" dirty="0">
                <a:latin typeface="Verdana"/>
                <a:cs typeface="Verdana"/>
              </a:rPr>
              <a:t>d</a:t>
            </a:r>
            <a:r>
              <a:rPr sz="1000" spc="-4" dirty="0">
                <a:latin typeface="Verdana"/>
                <a:cs typeface="Verdana"/>
              </a:rPr>
              <a:t>e</a:t>
            </a:r>
            <a:r>
              <a:rPr sz="1000" spc="14" dirty="0">
                <a:latin typeface="Verdana"/>
                <a:cs typeface="Verdana"/>
              </a:rPr>
              <a:t>ll</a:t>
            </a:r>
            <a:r>
              <a:rPr sz="1000" spc="0" dirty="0">
                <a:latin typeface="Verdana"/>
                <a:cs typeface="Verdana"/>
              </a:rPr>
              <a:t>a</a:t>
            </a:r>
            <a:r>
              <a:rPr sz="1000" spc="66" dirty="0">
                <a:latin typeface="Times New Roman"/>
                <a:cs typeface="Times New Roman"/>
              </a:rPr>
              <a:t> </a:t>
            </a:r>
            <a:r>
              <a:rPr sz="1000" spc="-4" dirty="0">
                <a:latin typeface="Verdana"/>
                <a:cs typeface="Verdana"/>
              </a:rPr>
              <a:t>s</a:t>
            </a:r>
            <a:r>
              <a:rPr sz="1000" spc="4" dirty="0">
                <a:latin typeface="Verdana"/>
                <a:cs typeface="Verdana"/>
              </a:rPr>
              <a:t>u</a:t>
            </a:r>
            <a:r>
              <a:rPr sz="1000" spc="0" dirty="0">
                <a:latin typeface="Verdana"/>
                <a:cs typeface="Verdana"/>
              </a:rPr>
              <a:t>a</a:t>
            </a:r>
            <a:r>
              <a:rPr sz="1000" spc="92" dirty="0">
                <a:latin typeface="Times New Roman"/>
                <a:cs typeface="Times New Roman"/>
              </a:rPr>
              <a:t> </a:t>
            </a:r>
            <a:r>
              <a:rPr sz="1000" spc="0" dirty="0">
                <a:latin typeface="Verdana"/>
                <a:cs typeface="Verdana"/>
              </a:rPr>
              <a:t>f</a:t>
            </a:r>
            <a:r>
              <a:rPr sz="1000" spc="4" dirty="0">
                <a:latin typeface="Verdana"/>
                <a:cs typeface="Verdana"/>
              </a:rPr>
              <a:t>unz</a:t>
            </a:r>
            <a:r>
              <a:rPr sz="1000" spc="14" dirty="0">
                <a:latin typeface="Verdana"/>
                <a:cs typeface="Verdana"/>
              </a:rPr>
              <a:t>i</a:t>
            </a:r>
            <a:r>
              <a:rPr sz="1000" spc="-4" dirty="0">
                <a:latin typeface="Verdana"/>
                <a:cs typeface="Verdana"/>
              </a:rPr>
              <a:t>o</a:t>
            </a:r>
            <a:r>
              <a:rPr sz="1000" spc="4" dirty="0">
                <a:latin typeface="Verdana"/>
                <a:cs typeface="Verdana"/>
              </a:rPr>
              <a:t>n</a:t>
            </a:r>
            <a:r>
              <a:rPr sz="1000" spc="0" dirty="0">
                <a:latin typeface="Verdana"/>
                <a:cs typeface="Verdana"/>
              </a:rPr>
              <a:t>e</a:t>
            </a:r>
            <a:endParaRPr sz="1000">
              <a:latin typeface="Verdana"/>
              <a:cs typeface="Verdana"/>
            </a:endParaRPr>
          </a:p>
          <a:p>
            <a:pPr marL="12700">
              <a:lnSpc>
                <a:spcPts val="1200"/>
              </a:lnSpc>
              <a:spcBef>
                <a:spcPts val="3"/>
              </a:spcBef>
            </a:pPr>
            <a:r>
              <a:rPr sz="1500" spc="0" baseline="-2742" dirty="0">
                <a:latin typeface="Verdana"/>
                <a:cs typeface="Verdana"/>
              </a:rPr>
              <a:t>al</a:t>
            </a:r>
            <a:r>
              <a:rPr sz="1500" spc="-6" baseline="-2898" dirty="0">
                <a:latin typeface="Times New Roman"/>
                <a:cs typeface="Times New Roman"/>
              </a:rPr>
              <a:t> </a:t>
            </a:r>
            <a:r>
              <a:rPr sz="1500" b="1" spc="-152" baseline="-2742" dirty="0">
                <a:solidFill>
                  <a:srgbClr val="009999"/>
                </a:solidFill>
                <a:latin typeface="Verdana"/>
                <a:cs typeface="Verdana"/>
              </a:rPr>
              <a:t> </a:t>
            </a:r>
            <a:r>
              <a:rPr sz="1500" b="1" u="heavy" spc="0" baseline="-2742" dirty="0">
                <a:solidFill>
                  <a:srgbClr val="009999"/>
                </a:solidFill>
                <a:latin typeface="Verdana"/>
                <a:cs typeface="Verdana"/>
              </a:rPr>
              <a:t>documento</a:t>
            </a:r>
            <a:r>
              <a:rPr sz="1500" b="1" u="heavy" spc="-65" baseline="-2742" dirty="0">
                <a:solidFill>
                  <a:srgbClr val="009999"/>
                </a:solidFill>
                <a:latin typeface="Verdana"/>
                <a:cs typeface="Verdana"/>
              </a:rPr>
              <a:t> </a:t>
            </a:r>
            <a:r>
              <a:rPr sz="1500" b="1" u="heavy" spc="0" baseline="-2742" dirty="0">
                <a:solidFill>
                  <a:srgbClr val="009999"/>
                </a:solidFill>
                <a:latin typeface="Verdana"/>
                <a:cs typeface="Verdana"/>
              </a:rPr>
              <a:t>di</a:t>
            </a:r>
            <a:r>
              <a:rPr sz="1500" b="1" u="heavy" spc="-28" baseline="-2742" dirty="0">
                <a:solidFill>
                  <a:srgbClr val="009999"/>
                </a:solidFill>
                <a:latin typeface="Verdana"/>
                <a:cs typeface="Verdana"/>
              </a:rPr>
              <a:t> </a:t>
            </a:r>
            <a:r>
              <a:rPr sz="1500" b="1" u="heavy" spc="0" baseline="-2742" dirty="0">
                <a:solidFill>
                  <a:srgbClr val="009999"/>
                </a:solidFill>
                <a:latin typeface="Verdana"/>
                <a:cs typeface="Verdana"/>
              </a:rPr>
              <a:t>v</a:t>
            </a:r>
            <a:r>
              <a:rPr sz="1500" b="1" u="heavy" spc="-4" baseline="-2742" dirty="0">
                <a:solidFill>
                  <a:srgbClr val="009999"/>
                </a:solidFill>
                <a:latin typeface="Verdana"/>
                <a:cs typeface="Verdana"/>
              </a:rPr>
              <a:t>al</a:t>
            </a:r>
            <a:r>
              <a:rPr sz="1500" b="1" u="heavy" spc="0" baseline="-2742" dirty="0">
                <a:solidFill>
                  <a:srgbClr val="009999"/>
                </a:solidFill>
                <a:latin typeface="Verdana"/>
                <a:cs typeface="Verdana"/>
              </a:rPr>
              <a:t>ut</a:t>
            </a:r>
            <a:r>
              <a:rPr sz="1500" b="1" u="heavy" spc="-4" baseline="-2742" dirty="0">
                <a:solidFill>
                  <a:srgbClr val="009999"/>
                </a:solidFill>
                <a:latin typeface="Verdana"/>
                <a:cs typeface="Verdana"/>
              </a:rPr>
              <a:t>a</a:t>
            </a:r>
            <a:r>
              <a:rPr sz="1500" b="1" u="heavy" spc="4" baseline="-2742" dirty="0">
                <a:solidFill>
                  <a:srgbClr val="009999"/>
                </a:solidFill>
                <a:latin typeface="Verdana"/>
                <a:cs typeface="Verdana"/>
              </a:rPr>
              <a:t>z</a:t>
            </a:r>
            <a:r>
              <a:rPr sz="1500" b="1" u="heavy" spc="-4" baseline="-2742" dirty="0">
                <a:solidFill>
                  <a:srgbClr val="009999"/>
                </a:solidFill>
                <a:latin typeface="Verdana"/>
                <a:cs typeface="Verdana"/>
              </a:rPr>
              <a:t>i</a:t>
            </a:r>
            <a:r>
              <a:rPr sz="1500" b="1" u="heavy" spc="0" baseline="-2742" dirty="0">
                <a:solidFill>
                  <a:srgbClr val="009999"/>
                </a:solidFill>
                <a:latin typeface="Verdana"/>
                <a:cs typeface="Verdana"/>
              </a:rPr>
              <a:t>one</a:t>
            </a:r>
            <a:r>
              <a:rPr sz="1500" b="1" u="heavy" spc="-83" baseline="-2742" dirty="0">
                <a:solidFill>
                  <a:srgbClr val="009999"/>
                </a:solidFill>
                <a:latin typeface="Verdana"/>
                <a:cs typeface="Verdana"/>
              </a:rPr>
              <a:t> </a:t>
            </a:r>
            <a:r>
              <a:rPr sz="1500" b="1" u="heavy" spc="0" baseline="-2742" dirty="0">
                <a:solidFill>
                  <a:srgbClr val="009999"/>
                </a:solidFill>
                <a:latin typeface="Verdana"/>
                <a:cs typeface="Verdana"/>
              </a:rPr>
              <a:t>dei</a:t>
            </a:r>
            <a:r>
              <a:rPr sz="1500" b="1" u="heavy" spc="-35" baseline="-2742" dirty="0">
                <a:solidFill>
                  <a:srgbClr val="009999"/>
                </a:solidFill>
                <a:latin typeface="Verdana"/>
                <a:cs typeface="Verdana"/>
              </a:rPr>
              <a:t> </a:t>
            </a:r>
            <a:r>
              <a:rPr sz="1500" b="1" u="heavy" spc="-4" baseline="-2742" dirty="0">
                <a:solidFill>
                  <a:srgbClr val="009999"/>
                </a:solidFill>
                <a:latin typeface="Verdana"/>
                <a:cs typeface="Verdana"/>
              </a:rPr>
              <a:t>ris</a:t>
            </a:r>
            <a:r>
              <a:rPr sz="1500" b="1" u="heavy" spc="0" baseline="-2742" dirty="0">
                <a:solidFill>
                  <a:srgbClr val="009999"/>
                </a:solidFill>
                <a:latin typeface="Verdana"/>
                <a:cs typeface="Verdana"/>
              </a:rPr>
              <a:t>ch</a:t>
            </a:r>
            <a:r>
              <a:rPr sz="1500" b="1" u="heavy" spc="-4" baseline="-2742" dirty="0">
                <a:solidFill>
                  <a:srgbClr val="009999"/>
                </a:solidFill>
                <a:latin typeface="Verdana"/>
                <a:cs typeface="Verdana"/>
              </a:rPr>
              <a:t>i</a:t>
            </a:r>
            <a:r>
              <a:rPr sz="1500" spc="0" baseline="-2742" dirty="0">
                <a:latin typeface="Verdana"/>
                <a:cs typeface="Verdana"/>
              </a:rPr>
              <a:t>,</a:t>
            </a:r>
            <a:r>
              <a:rPr sz="1500" spc="85" baseline="-2898" dirty="0">
                <a:latin typeface="Times New Roman"/>
                <a:cs typeface="Times New Roman"/>
              </a:rPr>
              <a:t> </a:t>
            </a:r>
            <a:r>
              <a:rPr sz="1500" spc="4" baseline="-2742" dirty="0">
                <a:latin typeface="Verdana"/>
                <a:cs typeface="Verdana"/>
              </a:rPr>
              <a:t>n</a:t>
            </a:r>
            <a:r>
              <a:rPr sz="1500" spc="-4" baseline="-2742" dirty="0">
                <a:latin typeface="Verdana"/>
                <a:cs typeface="Verdana"/>
              </a:rPr>
              <a:t>o</a:t>
            </a:r>
            <a:r>
              <a:rPr sz="1500" spc="4" baseline="-2742" dirty="0">
                <a:latin typeface="Verdana"/>
                <a:cs typeface="Verdana"/>
              </a:rPr>
              <a:t>n</a:t>
            </a:r>
            <a:r>
              <a:rPr sz="1500" spc="-4" baseline="-2742" dirty="0">
                <a:latin typeface="Verdana"/>
                <a:cs typeface="Verdana"/>
              </a:rPr>
              <a:t>c</a:t>
            </a:r>
            <a:r>
              <a:rPr sz="1500" spc="4" baseline="-2742" dirty="0">
                <a:latin typeface="Verdana"/>
                <a:cs typeface="Verdana"/>
              </a:rPr>
              <a:t>h</a:t>
            </a:r>
            <a:r>
              <a:rPr sz="1500" spc="0" baseline="-2742" dirty="0">
                <a:latin typeface="Verdana"/>
                <a:cs typeface="Verdana"/>
              </a:rPr>
              <a:t>é</a:t>
            </a:r>
            <a:endParaRPr sz="1000">
              <a:latin typeface="Verdana"/>
              <a:cs typeface="Verdana"/>
            </a:endParaRPr>
          </a:p>
        </p:txBody>
      </p:sp>
      <p:sp>
        <p:nvSpPr>
          <p:cNvPr id="13" name="object 13"/>
          <p:cNvSpPr txBox="1"/>
          <p:nvPr/>
        </p:nvSpPr>
        <p:spPr>
          <a:xfrm>
            <a:off x="1320685" y="3264416"/>
            <a:ext cx="2035927" cy="151892"/>
          </a:xfrm>
          <a:prstGeom prst="rect">
            <a:avLst/>
          </a:prstGeom>
        </p:spPr>
        <p:txBody>
          <a:bodyPr wrap="square" lIns="0" tIns="0" rIns="0" bIns="0" rtlCol="0">
            <a:noAutofit/>
          </a:bodyPr>
          <a:lstStyle/>
          <a:p>
            <a:pPr marL="12700">
              <a:lnSpc>
                <a:spcPts val="1135"/>
              </a:lnSpc>
              <a:spcBef>
                <a:spcPts val="56"/>
              </a:spcBef>
            </a:pPr>
            <a:r>
              <a:rPr sz="1000" spc="14" dirty="0">
                <a:latin typeface="Verdana"/>
                <a:cs typeface="Verdana"/>
              </a:rPr>
              <a:t>i</a:t>
            </a:r>
            <a:r>
              <a:rPr sz="1000" spc="0" dirty="0">
                <a:latin typeface="Verdana"/>
                <a:cs typeface="Verdana"/>
              </a:rPr>
              <a:t>n</a:t>
            </a:r>
            <a:r>
              <a:rPr sz="1000" spc="80" dirty="0">
                <a:latin typeface="Times New Roman"/>
                <a:cs typeface="Times New Roman"/>
              </a:rPr>
              <a:t> </a:t>
            </a:r>
            <a:r>
              <a:rPr sz="1000" spc="-4" dirty="0">
                <a:latin typeface="Verdana"/>
                <a:cs typeface="Verdana"/>
              </a:rPr>
              <a:t>c</a:t>
            </a:r>
            <a:r>
              <a:rPr sz="1000" spc="4" dirty="0">
                <a:latin typeface="Verdana"/>
                <a:cs typeface="Verdana"/>
              </a:rPr>
              <a:t>u</a:t>
            </a:r>
            <a:r>
              <a:rPr sz="1000" spc="0" dirty="0">
                <a:latin typeface="Verdana"/>
                <a:cs typeface="Verdana"/>
              </a:rPr>
              <a:t>i</a:t>
            </a:r>
            <a:r>
              <a:rPr sz="1000" spc="100" dirty="0">
                <a:latin typeface="Times New Roman"/>
                <a:cs typeface="Times New Roman"/>
              </a:rPr>
              <a:t> </a:t>
            </a:r>
            <a:r>
              <a:rPr sz="1000" spc="-4" dirty="0">
                <a:latin typeface="Verdana"/>
                <a:cs typeface="Verdana"/>
              </a:rPr>
              <a:t>s</a:t>
            </a:r>
            <a:r>
              <a:rPr sz="1000" spc="0" dirty="0">
                <a:latin typeface="Verdana"/>
                <a:cs typeface="Verdana"/>
              </a:rPr>
              <a:t>i</a:t>
            </a:r>
            <a:r>
              <a:rPr sz="1000" spc="106" dirty="0">
                <a:latin typeface="Times New Roman"/>
                <a:cs typeface="Times New Roman"/>
              </a:rPr>
              <a:t> </a:t>
            </a:r>
            <a:r>
              <a:rPr sz="1000" spc="-4" dirty="0">
                <a:latin typeface="Verdana"/>
                <a:cs typeface="Verdana"/>
              </a:rPr>
              <a:t>s</a:t>
            </a:r>
            <a:r>
              <a:rPr sz="1000" spc="0" dirty="0">
                <a:latin typeface="Verdana"/>
                <a:cs typeface="Verdana"/>
              </a:rPr>
              <a:t>v</a:t>
            </a:r>
            <a:r>
              <a:rPr sz="1000" spc="-4" dirty="0">
                <a:latin typeface="Verdana"/>
                <a:cs typeface="Verdana"/>
              </a:rPr>
              <a:t>o</a:t>
            </a:r>
            <a:r>
              <a:rPr sz="1000" spc="14" dirty="0">
                <a:latin typeface="Verdana"/>
                <a:cs typeface="Verdana"/>
              </a:rPr>
              <a:t>l</a:t>
            </a:r>
            <a:r>
              <a:rPr sz="1000" spc="4" dirty="0">
                <a:latin typeface="Verdana"/>
                <a:cs typeface="Verdana"/>
              </a:rPr>
              <a:t>g</a:t>
            </a:r>
            <a:r>
              <a:rPr sz="1000" spc="-4" dirty="0">
                <a:latin typeface="Verdana"/>
                <a:cs typeface="Verdana"/>
              </a:rPr>
              <a:t>o</a:t>
            </a:r>
            <a:r>
              <a:rPr sz="1000" spc="4" dirty="0">
                <a:latin typeface="Verdana"/>
                <a:cs typeface="Verdana"/>
              </a:rPr>
              <a:t>n</a:t>
            </a:r>
            <a:r>
              <a:rPr sz="1000" spc="0" dirty="0">
                <a:latin typeface="Verdana"/>
                <a:cs typeface="Verdana"/>
              </a:rPr>
              <a:t>o</a:t>
            </a:r>
            <a:r>
              <a:rPr sz="1000" spc="85" dirty="0">
                <a:latin typeface="Times New Roman"/>
                <a:cs typeface="Times New Roman"/>
              </a:rPr>
              <a:t> </a:t>
            </a:r>
            <a:r>
              <a:rPr sz="1000" spc="14" dirty="0">
                <a:latin typeface="Verdana"/>
                <a:cs typeface="Verdana"/>
              </a:rPr>
              <a:t>l</a:t>
            </a:r>
            <a:r>
              <a:rPr sz="1000" spc="0" dirty="0">
                <a:latin typeface="Verdana"/>
                <a:cs typeface="Verdana"/>
              </a:rPr>
              <a:t>e</a:t>
            </a:r>
            <a:r>
              <a:rPr sz="1000" spc="86" dirty="0">
                <a:latin typeface="Times New Roman"/>
                <a:cs typeface="Times New Roman"/>
              </a:rPr>
              <a:t> </a:t>
            </a:r>
            <a:r>
              <a:rPr sz="1000" spc="14" dirty="0">
                <a:latin typeface="Verdana"/>
                <a:cs typeface="Verdana"/>
              </a:rPr>
              <a:t>l</a:t>
            </a:r>
            <a:r>
              <a:rPr sz="1000" spc="0" dirty="0">
                <a:latin typeface="Verdana"/>
                <a:cs typeface="Verdana"/>
              </a:rPr>
              <a:t>av</a:t>
            </a:r>
            <a:r>
              <a:rPr sz="1000" spc="-4" dirty="0">
                <a:latin typeface="Verdana"/>
                <a:cs typeface="Verdana"/>
              </a:rPr>
              <a:t>or</a:t>
            </a:r>
            <a:r>
              <a:rPr sz="1000" spc="0" dirty="0">
                <a:latin typeface="Verdana"/>
                <a:cs typeface="Verdana"/>
              </a:rPr>
              <a:t>a</a:t>
            </a:r>
            <a:r>
              <a:rPr sz="1000" spc="4" dirty="0">
                <a:latin typeface="Verdana"/>
                <a:cs typeface="Verdana"/>
              </a:rPr>
              <a:t>z</a:t>
            </a:r>
            <a:r>
              <a:rPr sz="1000" spc="14" dirty="0">
                <a:latin typeface="Verdana"/>
                <a:cs typeface="Verdana"/>
              </a:rPr>
              <a:t>i</a:t>
            </a:r>
            <a:r>
              <a:rPr sz="1000" spc="-4" dirty="0">
                <a:latin typeface="Verdana"/>
                <a:cs typeface="Verdana"/>
              </a:rPr>
              <a:t>o</a:t>
            </a:r>
            <a:r>
              <a:rPr sz="1000" spc="4" dirty="0">
                <a:latin typeface="Verdana"/>
                <a:cs typeface="Verdana"/>
              </a:rPr>
              <a:t>n</a:t>
            </a:r>
            <a:r>
              <a:rPr sz="1000" spc="0" dirty="0">
                <a:latin typeface="Verdana"/>
                <a:cs typeface="Verdana"/>
              </a:rPr>
              <a:t>i</a:t>
            </a:r>
            <a:endParaRPr sz="1000">
              <a:latin typeface="Verdana"/>
              <a:cs typeface="Verdana"/>
            </a:endParaRPr>
          </a:p>
        </p:txBody>
      </p:sp>
      <p:sp>
        <p:nvSpPr>
          <p:cNvPr id="12" name="object 12"/>
          <p:cNvSpPr txBox="1"/>
          <p:nvPr/>
        </p:nvSpPr>
        <p:spPr>
          <a:xfrm>
            <a:off x="6362077" y="3531116"/>
            <a:ext cx="2480305" cy="151892"/>
          </a:xfrm>
          <a:prstGeom prst="rect">
            <a:avLst/>
          </a:prstGeom>
        </p:spPr>
        <p:txBody>
          <a:bodyPr wrap="square" lIns="0" tIns="0" rIns="0" bIns="0" rtlCol="0">
            <a:noAutofit/>
          </a:bodyPr>
          <a:lstStyle/>
          <a:p>
            <a:pPr marL="12700">
              <a:lnSpc>
                <a:spcPts val="1135"/>
              </a:lnSpc>
              <a:spcBef>
                <a:spcPts val="56"/>
              </a:spcBef>
            </a:pPr>
            <a:r>
              <a:rPr sz="1000" spc="0" dirty="0">
                <a:latin typeface="Verdana"/>
                <a:cs typeface="Verdana"/>
              </a:rPr>
              <a:t>al</a:t>
            </a:r>
            <a:r>
              <a:rPr sz="1000" spc="-6" dirty="0">
                <a:latin typeface="Times New Roman"/>
                <a:cs typeface="Times New Roman"/>
              </a:rPr>
              <a:t> </a:t>
            </a:r>
            <a:r>
              <a:rPr sz="1000" b="1" spc="-152" dirty="0">
                <a:solidFill>
                  <a:srgbClr val="009999"/>
                </a:solidFill>
                <a:latin typeface="Verdana"/>
                <a:cs typeface="Verdana"/>
              </a:rPr>
              <a:t> </a:t>
            </a:r>
            <a:r>
              <a:rPr sz="1000" b="1" u="heavy" spc="-4" dirty="0">
                <a:solidFill>
                  <a:srgbClr val="009999"/>
                </a:solidFill>
                <a:latin typeface="Verdana"/>
                <a:cs typeface="Verdana"/>
              </a:rPr>
              <a:t>r</a:t>
            </a:r>
            <a:r>
              <a:rPr sz="1000" b="1" u="heavy" spc="0" dirty="0">
                <a:solidFill>
                  <a:srgbClr val="009999"/>
                </a:solidFill>
                <a:latin typeface="Verdana"/>
                <a:cs typeface="Verdana"/>
              </a:rPr>
              <a:t>eg</a:t>
            </a:r>
            <a:r>
              <a:rPr sz="1000" b="1" u="heavy" spc="-4" dirty="0">
                <a:solidFill>
                  <a:srgbClr val="009999"/>
                </a:solidFill>
                <a:latin typeface="Verdana"/>
                <a:cs typeface="Verdana"/>
              </a:rPr>
              <a:t>is</a:t>
            </a:r>
            <a:r>
              <a:rPr sz="1000" b="1" u="heavy" spc="0" dirty="0">
                <a:solidFill>
                  <a:srgbClr val="009999"/>
                </a:solidFill>
                <a:latin typeface="Verdana"/>
                <a:cs typeface="Verdana"/>
              </a:rPr>
              <a:t>t</a:t>
            </a:r>
            <a:r>
              <a:rPr sz="1000" b="1" u="heavy" spc="-4" dirty="0">
                <a:solidFill>
                  <a:srgbClr val="009999"/>
                </a:solidFill>
                <a:latin typeface="Verdana"/>
                <a:cs typeface="Verdana"/>
              </a:rPr>
              <a:t>r</a:t>
            </a:r>
            <a:r>
              <a:rPr sz="1000" b="1" u="heavy" spc="0" dirty="0">
                <a:solidFill>
                  <a:srgbClr val="009999"/>
                </a:solidFill>
                <a:latin typeface="Verdana"/>
                <a:cs typeface="Verdana"/>
              </a:rPr>
              <a:t>o</a:t>
            </a:r>
            <a:r>
              <a:rPr sz="1000" b="1" u="heavy" spc="-47" dirty="0">
                <a:solidFill>
                  <a:srgbClr val="009999"/>
                </a:solidFill>
                <a:latin typeface="Verdana"/>
                <a:cs typeface="Verdana"/>
              </a:rPr>
              <a:t> </a:t>
            </a:r>
            <a:r>
              <a:rPr sz="1000" b="1" u="heavy" spc="0" dirty="0">
                <a:solidFill>
                  <a:srgbClr val="009999"/>
                </a:solidFill>
                <a:latin typeface="Verdana"/>
                <a:cs typeface="Verdana"/>
              </a:rPr>
              <a:t>deg</a:t>
            </a:r>
            <a:r>
              <a:rPr sz="1000" b="1" u="heavy" spc="-4" dirty="0">
                <a:solidFill>
                  <a:srgbClr val="009999"/>
                </a:solidFill>
                <a:latin typeface="Verdana"/>
                <a:cs typeface="Verdana"/>
              </a:rPr>
              <a:t>l</a:t>
            </a:r>
            <a:r>
              <a:rPr sz="1000" b="1" u="heavy" spc="0" dirty="0">
                <a:solidFill>
                  <a:srgbClr val="009999"/>
                </a:solidFill>
                <a:latin typeface="Verdana"/>
                <a:cs typeface="Verdana"/>
              </a:rPr>
              <a:t>i</a:t>
            </a:r>
            <a:r>
              <a:rPr sz="1000" b="1" u="heavy" spc="-45" dirty="0">
                <a:solidFill>
                  <a:srgbClr val="009999"/>
                </a:solidFill>
                <a:latin typeface="Verdana"/>
                <a:cs typeface="Verdana"/>
              </a:rPr>
              <a:t> </a:t>
            </a:r>
            <a:r>
              <a:rPr sz="1000" b="1" u="heavy" spc="-4" dirty="0">
                <a:solidFill>
                  <a:srgbClr val="009999"/>
                </a:solidFill>
                <a:latin typeface="Verdana"/>
                <a:cs typeface="Verdana"/>
              </a:rPr>
              <a:t>i</a:t>
            </a:r>
            <a:r>
              <a:rPr sz="1000" b="1" u="heavy" spc="0" dirty="0">
                <a:solidFill>
                  <a:srgbClr val="009999"/>
                </a:solidFill>
                <a:latin typeface="Verdana"/>
                <a:cs typeface="Verdana"/>
              </a:rPr>
              <a:t>nfo</a:t>
            </a:r>
            <a:r>
              <a:rPr sz="1000" b="1" u="heavy" spc="-4" dirty="0">
                <a:solidFill>
                  <a:srgbClr val="009999"/>
                </a:solidFill>
                <a:latin typeface="Verdana"/>
                <a:cs typeface="Verdana"/>
              </a:rPr>
              <a:t>r</a:t>
            </a:r>
            <a:r>
              <a:rPr sz="1000" b="1" u="heavy" spc="0" dirty="0">
                <a:solidFill>
                  <a:srgbClr val="009999"/>
                </a:solidFill>
                <a:latin typeface="Verdana"/>
                <a:cs typeface="Verdana"/>
              </a:rPr>
              <a:t>tuni</a:t>
            </a:r>
            <a:r>
              <a:rPr sz="1000" b="1" spc="81" dirty="0">
                <a:solidFill>
                  <a:srgbClr val="009999"/>
                </a:solidFill>
                <a:latin typeface="Times New Roman"/>
                <a:cs typeface="Times New Roman"/>
              </a:rPr>
              <a:t> </a:t>
            </a:r>
            <a:r>
              <a:rPr sz="1000" spc="-4" dirty="0">
                <a:latin typeface="Verdana"/>
                <a:cs typeface="Verdana"/>
              </a:rPr>
              <a:t>s</a:t>
            </a:r>
            <a:r>
              <a:rPr sz="1000" spc="4" dirty="0">
                <a:latin typeface="Verdana"/>
                <a:cs typeface="Verdana"/>
              </a:rPr>
              <a:t>u</a:t>
            </a:r>
            <a:r>
              <a:rPr sz="1000" spc="0" dirty="0">
                <a:latin typeface="Verdana"/>
                <a:cs typeface="Verdana"/>
              </a:rPr>
              <a:t>l</a:t>
            </a:r>
            <a:r>
              <a:rPr sz="1000" spc="100" dirty="0">
                <a:latin typeface="Times New Roman"/>
                <a:cs typeface="Times New Roman"/>
              </a:rPr>
              <a:t> </a:t>
            </a:r>
            <a:r>
              <a:rPr sz="1000" spc="14" dirty="0">
                <a:latin typeface="Verdana"/>
                <a:cs typeface="Verdana"/>
              </a:rPr>
              <a:t>l</a:t>
            </a:r>
            <a:r>
              <a:rPr sz="1000" spc="0" dirty="0">
                <a:latin typeface="Verdana"/>
                <a:cs typeface="Verdana"/>
              </a:rPr>
              <a:t>av</a:t>
            </a:r>
            <a:r>
              <a:rPr sz="1000" spc="-4" dirty="0">
                <a:latin typeface="Verdana"/>
                <a:cs typeface="Verdana"/>
              </a:rPr>
              <a:t>or</a:t>
            </a:r>
            <a:r>
              <a:rPr sz="1000" spc="0" dirty="0">
                <a:latin typeface="Verdana"/>
                <a:cs typeface="Verdana"/>
              </a:rPr>
              <a:t>o</a:t>
            </a:r>
            <a:endParaRPr sz="1000">
              <a:latin typeface="Verdana"/>
              <a:cs typeface="Verdana"/>
            </a:endParaRPr>
          </a:p>
        </p:txBody>
      </p:sp>
      <p:sp>
        <p:nvSpPr>
          <p:cNvPr id="11" name="object 11"/>
          <p:cNvSpPr txBox="1"/>
          <p:nvPr/>
        </p:nvSpPr>
        <p:spPr>
          <a:xfrm>
            <a:off x="3862717" y="3619316"/>
            <a:ext cx="1636971" cy="843788"/>
          </a:xfrm>
          <a:prstGeom prst="rect">
            <a:avLst/>
          </a:prstGeom>
        </p:spPr>
        <p:txBody>
          <a:bodyPr wrap="square" lIns="0" tIns="0" rIns="0" bIns="0" rtlCol="0">
            <a:noAutofit/>
          </a:bodyPr>
          <a:lstStyle/>
          <a:p>
            <a:pPr marR="6069" algn="ctr">
              <a:lnSpc>
                <a:spcPts val="1555"/>
              </a:lnSpc>
              <a:spcBef>
                <a:spcPts val="77"/>
              </a:spcBef>
            </a:pPr>
            <a:r>
              <a:rPr sz="1400" b="1" spc="4" dirty="0">
                <a:solidFill>
                  <a:srgbClr val="FF0000"/>
                </a:solidFill>
                <a:latin typeface="Verdana"/>
                <a:cs typeface="Verdana"/>
              </a:rPr>
              <a:t>R</a:t>
            </a:r>
            <a:r>
              <a:rPr sz="1400" b="1" spc="0" dirty="0">
                <a:solidFill>
                  <a:srgbClr val="FF0000"/>
                </a:solidFill>
                <a:latin typeface="Verdana"/>
                <a:cs typeface="Verdana"/>
              </a:rPr>
              <a:t>appr</a:t>
            </a:r>
            <a:r>
              <a:rPr sz="1400" b="1" spc="4" dirty="0">
                <a:solidFill>
                  <a:srgbClr val="FF0000"/>
                </a:solidFill>
                <a:latin typeface="Verdana"/>
                <a:cs typeface="Verdana"/>
              </a:rPr>
              <a:t>e</a:t>
            </a:r>
            <a:r>
              <a:rPr sz="1400" b="1" spc="-4" dirty="0">
                <a:solidFill>
                  <a:srgbClr val="FF0000"/>
                </a:solidFill>
                <a:latin typeface="Verdana"/>
                <a:cs typeface="Verdana"/>
              </a:rPr>
              <a:t>s</a:t>
            </a:r>
            <a:r>
              <a:rPr sz="1400" b="1" spc="4" dirty="0">
                <a:solidFill>
                  <a:srgbClr val="FF0000"/>
                </a:solidFill>
                <a:latin typeface="Verdana"/>
                <a:cs typeface="Verdana"/>
              </a:rPr>
              <a:t>e</a:t>
            </a:r>
            <a:r>
              <a:rPr sz="1400" b="1" spc="-4" dirty="0">
                <a:solidFill>
                  <a:srgbClr val="FF0000"/>
                </a:solidFill>
                <a:latin typeface="Verdana"/>
                <a:cs typeface="Verdana"/>
              </a:rPr>
              <a:t>nt</a:t>
            </a:r>
            <a:r>
              <a:rPr sz="1400" b="1" spc="0" dirty="0">
                <a:solidFill>
                  <a:srgbClr val="FF0000"/>
                </a:solidFill>
                <a:latin typeface="Verdana"/>
                <a:cs typeface="Verdana"/>
              </a:rPr>
              <a:t>a</a:t>
            </a:r>
            <a:r>
              <a:rPr sz="1400" b="1" spc="-4" dirty="0">
                <a:solidFill>
                  <a:srgbClr val="FF0000"/>
                </a:solidFill>
                <a:latin typeface="Verdana"/>
                <a:cs typeface="Verdana"/>
              </a:rPr>
              <a:t>nt</a:t>
            </a:r>
            <a:r>
              <a:rPr sz="1400" b="1" spc="0" dirty="0">
                <a:solidFill>
                  <a:srgbClr val="FF0000"/>
                </a:solidFill>
                <a:latin typeface="Verdana"/>
                <a:cs typeface="Verdana"/>
              </a:rPr>
              <a:t>e</a:t>
            </a:r>
            <a:endParaRPr sz="1400">
              <a:latin typeface="Verdana"/>
              <a:cs typeface="Verdana"/>
            </a:endParaRPr>
          </a:p>
          <a:p>
            <a:pPr marL="36116" indent="-62738" algn="ctr">
              <a:lnSpc>
                <a:spcPts val="1680"/>
              </a:lnSpc>
              <a:spcBef>
                <a:spcPts val="46"/>
              </a:spcBef>
            </a:pPr>
            <a:r>
              <a:rPr sz="1400" b="1" spc="0" dirty="0">
                <a:solidFill>
                  <a:srgbClr val="FF0000"/>
                </a:solidFill>
                <a:latin typeface="Verdana"/>
                <a:cs typeface="Verdana"/>
              </a:rPr>
              <a:t>d</a:t>
            </a:r>
            <a:r>
              <a:rPr sz="1400" b="1" spc="4" dirty="0">
                <a:solidFill>
                  <a:srgbClr val="FF0000"/>
                </a:solidFill>
                <a:latin typeface="Verdana"/>
                <a:cs typeface="Verdana"/>
              </a:rPr>
              <a:t>e</a:t>
            </a:r>
            <a:r>
              <a:rPr sz="1400" b="1" spc="0" dirty="0">
                <a:solidFill>
                  <a:srgbClr val="FF0000"/>
                </a:solidFill>
                <a:latin typeface="Verdana"/>
                <a:cs typeface="Verdana"/>
              </a:rPr>
              <a:t>i</a:t>
            </a:r>
            <a:r>
              <a:rPr sz="1400" b="1" spc="94" dirty="0">
                <a:solidFill>
                  <a:srgbClr val="FF0000"/>
                </a:solidFill>
                <a:latin typeface="Times New Roman"/>
                <a:cs typeface="Times New Roman"/>
              </a:rPr>
              <a:t> </a:t>
            </a:r>
            <a:r>
              <a:rPr sz="1400" b="1" spc="0" dirty="0">
                <a:solidFill>
                  <a:srgbClr val="FF0000"/>
                </a:solidFill>
                <a:latin typeface="Verdana"/>
                <a:cs typeface="Verdana"/>
              </a:rPr>
              <a:t>lav</a:t>
            </a:r>
            <a:r>
              <a:rPr sz="1400" b="1" spc="-4" dirty="0">
                <a:solidFill>
                  <a:srgbClr val="FF0000"/>
                </a:solidFill>
                <a:latin typeface="Verdana"/>
                <a:cs typeface="Verdana"/>
              </a:rPr>
              <a:t>o</a:t>
            </a:r>
            <a:r>
              <a:rPr sz="1400" b="1" spc="0" dirty="0">
                <a:solidFill>
                  <a:srgbClr val="FF0000"/>
                </a:solidFill>
                <a:latin typeface="Verdana"/>
                <a:cs typeface="Verdana"/>
              </a:rPr>
              <a:t>ra</a:t>
            </a:r>
            <a:r>
              <a:rPr sz="1400" b="1" spc="-4" dirty="0">
                <a:solidFill>
                  <a:srgbClr val="FF0000"/>
                </a:solidFill>
                <a:latin typeface="Verdana"/>
                <a:cs typeface="Verdana"/>
              </a:rPr>
              <a:t>to</a:t>
            </a:r>
            <a:r>
              <a:rPr sz="1400" b="1" spc="0" dirty="0">
                <a:solidFill>
                  <a:srgbClr val="FF0000"/>
                </a:solidFill>
                <a:latin typeface="Verdana"/>
                <a:cs typeface="Verdana"/>
              </a:rPr>
              <a:t>ri</a:t>
            </a:r>
            <a:r>
              <a:rPr sz="1400" b="1" spc="0" dirty="0">
                <a:solidFill>
                  <a:srgbClr val="FF0000"/>
                </a:solidFill>
                <a:latin typeface="Times New Roman"/>
                <a:cs typeface="Times New Roman"/>
              </a:rPr>
              <a:t> </a:t>
            </a:r>
            <a:r>
              <a:rPr sz="1400" b="1" spc="0" dirty="0">
                <a:solidFill>
                  <a:srgbClr val="FF0000"/>
                </a:solidFill>
                <a:latin typeface="Verdana"/>
                <a:cs typeface="Verdana"/>
              </a:rPr>
              <a:t>p</a:t>
            </a:r>
            <a:r>
              <a:rPr sz="1400" b="1" spc="4" dirty="0">
                <a:solidFill>
                  <a:srgbClr val="FF0000"/>
                </a:solidFill>
                <a:latin typeface="Verdana"/>
                <a:cs typeface="Verdana"/>
              </a:rPr>
              <a:t>e</a:t>
            </a:r>
            <a:r>
              <a:rPr sz="1400" b="1" spc="0" dirty="0">
                <a:solidFill>
                  <a:srgbClr val="FF0000"/>
                </a:solidFill>
                <a:latin typeface="Verdana"/>
                <a:cs typeface="Verdana"/>
              </a:rPr>
              <a:t>r</a:t>
            </a:r>
            <a:r>
              <a:rPr sz="1400" b="1" spc="104" dirty="0">
                <a:solidFill>
                  <a:srgbClr val="FF0000"/>
                </a:solidFill>
                <a:latin typeface="Times New Roman"/>
                <a:cs typeface="Times New Roman"/>
              </a:rPr>
              <a:t> </a:t>
            </a:r>
            <a:r>
              <a:rPr sz="1400" b="1" spc="0" dirty="0">
                <a:solidFill>
                  <a:srgbClr val="FF0000"/>
                </a:solidFill>
                <a:latin typeface="Verdana"/>
                <a:cs typeface="Verdana"/>
              </a:rPr>
              <a:t>la</a:t>
            </a:r>
            <a:r>
              <a:rPr sz="1400" b="1" spc="129" dirty="0">
                <a:solidFill>
                  <a:srgbClr val="FF0000"/>
                </a:solidFill>
                <a:latin typeface="Times New Roman"/>
                <a:cs typeface="Times New Roman"/>
              </a:rPr>
              <a:t> </a:t>
            </a:r>
            <a:r>
              <a:rPr sz="1400" b="1" spc="-4" dirty="0">
                <a:solidFill>
                  <a:srgbClr val="FF0000"/>
                </a:solidFill>
                <a:latin typeface="Verdana"/>
                <a:cs typeface="Verdana"/>
              </a:rPr>
              <a:t>s</a:t>
            </a:r>
            <a:r>
              <a:rPr sz="1400" b="1" spc="0" dirty="0">
                <a:solidFill>
                  <a:srgbClr val="FF0000"/>
                </a:solidFill>
                <a:latin typeface="Verdana"/>
                <a:cs typeface="Verdana"/>
              </a:rPr>
              <a:t>ic</a:t>
            </a:r>
            <a:r>
              <a:rPr sz="1400" b="1" spc="-4" dirty="0">
                <a:solidFill>
                  <a:srgbClr val="FF0000"/>
                </a:solidFill>
                <a:latin typeface="Verdana"/>
                <a:cs typeface="Verdana"/>
              </a:rPr>
              <a:t>u</a:t>
            </a:r>
            <a:r>
              <a:rPr sz="1400" b="1" spc="0" dirty="0">
                <a:solidFill>
                  <a:srgbClr val="FF0000"/>
                </a:solidFill>
                <a:latin typeface="Verdana"/>
                <a:cs typeface="Verdana"/>
              </a:rPr>
              <a:t>r</a:t>
            </a:r>
            <a:r>
              <a:rPr sz="1400" b="1" spc="4" dirty="0">
                <a:solidFill>
                  <a:srgbClr val="FF0000"/>
                </a:solidFill>
                <a:latin typeface="Verdana"/>
                <a:cs typeface="Verdana"/>
              </a:rPr>
              <a:t>e</a:t>
            </a:r>
            <a:r>
              <a:rPr sz="1400" b="1" spc="0" dirty="0">
                <a:solidFill>
                  <a:srgbClr val="FF0000"/>
                </a:solidFill>
                <a:latin typeface="Verdana"/>
                <a:cs typeface="Verdana"/>
              </a:rPr>
              <a:t>zza</a:t>
            </a:r>
            <a:r>
              <a:rPr sz="1400" b="1" spc="0" dirty="0">
                <a:solidFill>
                  <a:srgbClr val="FF0000"/>
                </a:solidFill>
                <a:latin typeface="Times New Roman"/>
                <a:cs typeface="Times New Roman"/>
              </a:rPr>
              <a:t> </a:t>
            </a:r>
            <a:r>
              <a:rPr sz="1400" b="1" spc="4" dirty="0">
                <a:latin typeface="Verdana"/>
                <a:cs typeface="Verdana"/>
              </a:rPr>
              <a:t>(RL</a:t>
            </a:r>
            <a:r>
              <a:rPr sz="1400" b="1" spc="0" dirty="0">
                <a:latin typeface="Verdana"/>
                <a:cs typeface="Verdana"/>
              </a:rPr>
              <a:t>S)</a:t>
            </a:r>
            <a:endParaRPr sz="1400">
              <a:latin typeface="Verdana"/>
              <a:cs typeface="Verdana"/>
            </a:endParaRPr>
          </a:p>
        </p:txBody>
      </p:sp>
      <p:sp>
        <p:nvSpPr>
          <p:cNvPr id="10" name="object 10"/>
          <p:cNvSpPr txBox="1"/>
          <p:nvPr/>
        </p:nvSpPr>
        <p:spPr>
          <a:xfrm>
            <a:off x="6145663" y="4696976"/>
            <a:ext cx="3386282" cy="151892"/>
          </a:xfrm>
          <a:prstGeom prst="rect">
            <a:avLst/>
          </a:prstGeom>
        </p:spPr>
        <p:txBody>
          <a:bodyPr wrap="square" lIns="0" tIns="0" rIns="0" bIns="0" rtlCol="0">
            <a:noAutofit/>
          </a:bodyPr>
          <a:lstStyle/>
          <a:p>
            <a:pPr marL="12700">
              <a:lnSpc>
                <a:spcPts val="1135"/>
              </a:lnSpc>
              <a:spcBef>
                <a:spcPts val="56"/>
              </a:spcBef>
            </a:pPr>
            <a:r>
              <a:rPr sz="1000" spc="0" dirty="0">
                <a:latin typeface="Verdana"/>
                <a:cs typeface="Verdana"/>
              </a:rPr>
              <a:t>P</a:t>
            </a:r>
            <a:r>
              <a:rPr sz="1000" spc="4" dirty="0">
                <a:latin typeface="Verdana"/>
                <a:cs typeface="Verdana"/>
              </a:rPr>
              <a:t>u</a:t>
            </a:r>
            <a:r>
              <a:rPr sz="1000" spc="0" dirty="0">
                <a:latin typeface="Verdana"/>
                <a:cs typeface="Verdana"/>
              </a:rPr>
              <a:t>ò</a:t>
            </a:r>
            <a:r>
              <a:rPr sz="1000" spc="86" dirty="0">
                <a:latin typeface="Times New Roman"/>
                <a:cs typeface="Times New Roman"/>
              </a:rPr>
              <a:t> </a:t>
            </a:r>
            <a:r>
              <a:rPr sz="1000" spc="0" dirty="0">
                <a:latin typeface="Verdana"/>
                <a:cs typeface="Verdana"/>
              </a:rPr>
              <a:t>fa</a:t>
            </a:r>
            <a:r>
              <a:rPr sz="1000" spc="-4" dirty="0">
                <a:latin typeface="Verdana"/>
                <a:cs typeface="Verdana"/>
              </a:rPr>
              <a:t>r</a:t>
            </a:r>
            <a:r>
              <a:rPr sz="1000" spc="0" dirty="0">
                <a:latin typeface="Verdana"/>
                <a:cs typeface="Verdana"/>
              </a:rPr>
              <a:t>e</a:t>
            </a:r>
            <a:r>
              <a:rPr sz="1000" spc="-13" dirty="0">
                <a:latin typeface="Times New Roman"/>
                <a:cs typeface="Times New Roman"/>
              </a:rPr>
              <a:t> </a:t>
            </a:r>
            <a:r>
              <a:rPr sz="1000" b="1" spc="-141" dirty="0">
                <a:solidFill>
                  <a:srgbClr val="009999"/>
                </a:solidFill>
                <a:latin typeface="Verdana"/>
                <a:cs typeface="Verdana"/>
              </a:rPr>
              <a:t> </a:t>
            </a:r>
            <a:r>
              <a:rPr sz="1000" b="1" u="heavy" spc="-4" dirty="0">
                <a:solidFill>
                  <a:srgbClr val="009999"/>
                </a:solidFill>
                <a:latin typeface="Verdana"/>
                <a:cs typeface="Verdana"/>
              </a:rPr>
              <a:t>ri</a:t>
            </a:r>
            <a:r>
              <a:rPr sz="1000" b="1" u="heavy" spc="0" dirty="0">
                <a:solidFill>
                  <a:srgbClr val="009999"/>
                </a:solidFill>
                <a:latin typeface="Verdana"/>
                <a:cs typeface="Verdana"/>
              </a:rPr>
              <a:t>co</a:t>
            </a:r>
            <a:r>
              <a:rPr sz="1000" b="1" u="heavy" spc="-4" dirty="0">
                <a:solidFill>
                  <a:srgbClr val="009999"/>
                </a:solidFill>
                <a:latin typeface="Verdana"/>
                <a:cs typeface="Verdana"/>
              </a:rPr>
              <a:t>rs</a:t>
            </a:r>
            <a:r>
              <a:rPr sz="1000" b="1" u="heavy" spc="0" dirty="0">
                <a:solidFill>
                  <a:srgbClr val="009999"/>
                </a:solidFill>
                <a:latin typeface="Verdana"/>
                <a:cs typeface="Verdana"/>
              </a:rPr>
              <a:t>o</a:t>
            </a:r>
            <a:r>
              <a:rPr sz="1000" b="1" u="heavy" spc="-42" dirty="0">
                <a:solidFill>
                  <a:srgbClr val="009999"/>
                </a:solidFill>
                <a:latin typeface="Verdana"/>
                <a:cs typeface="Verdana"/>
              </a:rPr>
              <a:t> </a:t>
            </a:r>
            <a:r>
              <a:rPr sz="1000" b="1" u="heavy" spc="-4" dirty="0">
                <a:solidFill>
                  <a:srgbClr val="009999"/>
                </a:solidFill>
                <a:latin typeface="Verdana"/>
                <a:cs typeface="Verdana"/>
              </a:rPr>
              <a:t>all</a:t>
            </a:r>
            <a:r>
              <a:rPr sz="1000" b="1" u="heavy" spc="0" dirty="0">
                <a:solidFill>
                  <a:srgbClr val="009999"/>
                </a:solidFill>
                <a:latin typeface="Verdana"/>
                <a:cs typeface="Verdana"/>
              </a:rPr>
              <a:t>e</a:t>
            </a:r>
            <a:r>
              <a:rPr sz="1000" b="1" u="heavy" spc="-38" dirty="0">
                <a:solidFill>
                  <a:srgbClr val="009999"/>
                </a:solidFill>
                <a:latin typeface="Verdana"/>
                <a:cs typeface="Verdana"/>
              </a:rPr>
              <a:t> </a:t>
            </a:r>
            <a:r>
              <a:rPr sz="1000" b="1" u="heavy" spc="-4" dirty="0">
                <a:solidFill>
                  <a:srgbClr val="009999"/>
                </a:solidFill>
                <a:latin typeface="Verdana"/>
                <a:cs typeface="Verdana"/>
              </a:rPr>
              <a:t>a</a:t>
            </a:r>
            <a:r>
              <a:rPr sz="1000" b="1" u="heavy" spc="0" dirty="0">
                <a:solidFill>
                  <a:srgbClr val="009999"/>
                </a:solidFill>
                <a:latin typeface="Verdana"/>
                <a:cs typeface="Verdana"/>
              </a:rPr>
              <a:t>uto</a:t>
            </a:r>
            <a:r>
              <a:rPr sz="1000" b="1" u="heavy" spc="-4" dirty="0">
                <a:solidFill>
                  <a:srgbClr val="009999"/>
                </a:solidFill>
                <a:latin typeface="Verdana"/>
                <a:cs typeface="Verdana"/>
              </a:rPr>
              <a:t>ri</a:t>
            </a:r>
            <a:r>
              <a:rPr sz="1000" b="1" u="heavy" spc="0" dirty="0">
                <a:solidFill>
                  <a:srgbClr val="009999"/>
                </a:solidFill>
                <a:latin typeface="Verdana"/>
                <a:cs typeface="Verdana"/>
              </a:rPr>
              <a:t>tà</a:t>
            </a:r>
            <a:r>
              <a:rPr sz="1000" b="1" u="heavy" spc="-63" dirty="0">
                <a:solidFill>
                  <a:srgbClr val="009999"/>
                </a:solidFill>
                <a:latin typeface="Verdana"/>
                <a:cs typeface="Verdana"/>
              </a:rPr>
              <a:t> </a:t>
            </a:r>
            <a:r>
              <a:rPr sz="1000" b="1" u="heavy" spc="0" dirty="0">
                <a:solidFill>
                  <a:srgbClr val="009999"/>
                </a:solidFill>
                <a:latin typeface="Verdana"/>
                <a:cs typeface="Verdana"/>
              </a:rPr>
              <a:t>competenti</a:t>
            </a:r>
            <a:r>
              <a:rPr sz="1000" b="1" spc="41" dirty="0">
                <a:solidFill>
                  <a:srgbClr val="009999"/>
                </a:solidFill>
                <a:latin typeface="Times New Roman"/>
                <a:cs typeface="Times New Roman"/>
              </a:rPr>
              <a:t> </a:t>
            </a:r>
            <a:r>
              <a:rPr sz="1000" spc="4" dirty="0">
                <a:latin typeface="Verdana"/>
                <a:cs typeface="Verdana"/>
              </a:rPr>
              <a:t>qu</a:t>
            </a:r>
            <a:r>
              <a:rPr sz="1000" spc="0" dirty="0">
                <a:latin typeface="Verdana"/>
                <a:cs typeface="Verdana"/>
              </a:rPr>
              <a:t>a</a:t>
            </a:r>
            <a:r>
              <a:rPr sz="1000" spc="14" dirty="0">
                <a:latin typeface="Verdana"/>
                <a:cs typeface="Verdana"/>
              </a:rPr>
              <a:t>l</a:t>
            </a:r>
            <a:r>
              <a:rPr sz="1000" spc="-4" dirty="0">
                <a:latin typeface="Verdana"/>
                <a:cs typeface="Verdana"/>
              </a:rPr>
              <a:t>or</a:t>
            </a:r>
            <a:r>
              <a:rPr sz="1000" spc="0" dirty="0">
                <a:latin typeface="Verdana"/>
                <a:cs typeface="Verdana"/>
              </a:rPr>
              <a:t>a</a:t>
            </a:r>
            <a:endParaRPr sz="1000">
              <a:latin typeface="Verdana"/>
              <a:cs typeface="Verdana"/>
            </a:endParaRPr>
          </a:p>
        </p:txBody>
      </p:sp>
      <p:sp>
        <p:nvSpPr>
          <p:cNvPr id="9" name="object 9"/>
          <p:cNvSpPr txBox="1"/>
          <p:nvPr/>
        </p:nvSpPr>
        <p:spPr>
          <a:xfrm>
            <a:off x="6145669" y="4879856"/>
            <a:ext cx="3218052" cy="700531"/>
          </a:xfrm>
          <a:prstGeom prst="rect">
            <a:avLst/>
          </a:prstGeom>
        </p:spPr>
        <p:txBody>
          <a:bodyPr wrap="square" lIns="0" tIns="0" rIns="0" bIns="0" rtlCol="0">
            <a:noAutofit/>
          </a:bodyPr>
          <a:lstStyle/>
          <a:p>
            <a:pPr marL="12700">
              <a:lnSpc>
                <a:spcPts val="1135"/>
              </a:lnSpc>
              <a:spcBef>
                <a:spcPts val="56"/>
              </a:spcBef>
            </a:pPr>
            <a:r>
              <a:rPr sz="1000" spc="-4" dirty="0">
                <a:latin typeface="Verdana"/>
                <a:cs typeface="Verdana"/>
              </a:rPr>
              <a:t>r</a:t>
            </a:r>
            <a:r>
              <a:rPr sz="1000" spc="14" dirty="0">
                <a:latin typeface="Verdana"/>
                <a:cs typeface="Verdana"/>
              </a:rPr>
              <a:t>i</a:t>
            </a:r>
            <a:r>
              <a:rPr sz="1000" spc="4" dirty="0">
                <a:latin typeface="Verdana"/>
                <a:cs typeface="Verdana"/>
              </a:rPr>
              <a:t>t</a:t>
            </a:r>
            <a:r>
              <a:rPr sz="1000" spc="-4" dirty="0">
                <a:latin typeface="Verdana"/>
                <a:cs typeface="Verdana"/>
              </a:rPr>
              <a:t>e</a:t>
            </a:r>
            <a:r>
              <a:rPr sz="1000" spc="4" dirty="0">
                <a:latin typeface="Verdana"/>
                <a:cs typeface="Verdana"/>
              </a:rPr>
              <a:t>ng</a:t>
            </a:r>
            <a:r>
              <a:rPr sz="1000" spc="0" dirty="0">
                <a:latin typeface="Verdana"/>
                <a:cs typeface="Verdana"/>
              </a:rPr>
              <a:t>a</a:t>
            </a:r>
            <a:r>
              <a:rPr sz="1000" spc="74" dirty="0">
                <a:latin typeface="Times New Roman"/>
                <a:cs typeface="Times New Roman"/>
              </a:rPr>
              <a:t> </a:t>
            </a:r>
            <a:r>
              <a:rPr sz="1000" spc="-4" dirty="0">
                <a:latin typeface="Verdana"/>
                <a:cs typeface="Verdana"/>
              </a:rPr>
              <a:t>c</a:t>
            </a:r>
            <a:r>
              <a:rPr sz="1000" spc="4" dirty="0">
                <a:latin typeface="Verdana"/>
                <a:cs typeface="Verdana"/>
              </a:rPr>
              <a:t>h</a:t>
            </a:r>
            <a:r>
              <a:rPr sz="1000" spc="0" dirty="0">
                <a:latin typeface="Verdana"/>
                <a:cs typeface="Verdana"/>
              </a:rPr>
              <a:t>e</a:t>
            </a:r>
            <a:r>
              <a:rPr sz="1000" spc="97" dirty="0">
                <a:latin typeface="Times New Roman"/>
                <a:cs typeface="Times New Roman"/>
              </a:rPr>
              <a:t> </a:t>
            </a:r>
            <a:r>
              <a:rPr sz="1000" spc="14" dirty="0">
                <a:latin typeface="Verdana"/>
                <a:cs typeface="Verdana"/>
              </a:rPr>
              <a:t>l</a:t>
            </a:r>
            <a:r>
              <a:rPr sz="1000" spc="0" dirty="0">
                <a:latin typeface="Verdana"/>
                <a:cs typeface="Verdana"/>
              </a:rPr>
              <a:t>e</a:t>
            </a:r>
            <a:r>
              <a:rPr sz="1000" spc="86" dirty="0">
                <a:latin typeface="Times New Roman"/>
                <a:cs typeface="Times New Roman"/>
              </a:rPr>
              <a:t> </a:t>
            </a:r>
            <a:r>
              <a:rPr sz="1000" spc="4" dirty="0">
                <a:latin typeface="Verdana"/>
                <a:cs typeface="Verdana"/>
              </a:rPr>
              <a:t>m</a:t>
            </a:r>
            <a:r>
              <a:rPr sz="1000" spc="14" dirty="0">
                <a:latin typeface="Verdana"/>
                <a:cs typeface="Verdana"/>
              </a:rPr>
              <a:t>i</a:t>
            </a:r>
            <a:r>
              <a:rPr sz="1000" spc="-4" dirty="0">
                <a:latin typeface="Verdana"/>
                <a:cs typeface="Verdana"/>
              </a:rPr>
              <a:t>s</a:t>
            </a:r>
            <a:r>
              <a:rPr sz="1000" spc="4" dirty="0">
                <a:latin typeface="Verdana"/>
                <a:cs typeface="Verdana"/>
              </a:rPr>
              <a:t>u</a:t>
            </a:r>
            <a:r>
              <a:rPr sz="1000" spc="-4" dirty="0">
                <a:latin typeface="Verdana"/>
                <a:cs typeface="Verdana"/>
              </a:rPr>
              <a:t>r</a:t>
            </a:r>
            <a:r>
              <a:rPr sz="1000" spc="0" dirty="0">
                <a:latin typeface="Verdana"/>
                <a:cs typeface="Verdana"/>
              </a:rPr>
              <a:t>e</a:t>
            </a:r>
            <a:r>
              <a:rPr sz="1000" spc="80" dirty="0">
                <a:latin typeface="Times New Roman"/>
                <a:cs typeface="Times New Roman"/>
              </a:rPr>
              <a:t> </a:t>
            </a:r>
            <a:r>
              <a:rPr sz="1000" spc="4" dirty="0">
                <a:latin typeface="Verdana"/>
                <a:cs typeface="Verdana"/>
              </a:rPr>
              <a:t>d</a:t>
            </a:r>
            <a:r>
              <a:rPr sz="1000" spc="0" dirty="0">
                <a:latin typeface="Verdana"/>
                <a:cs typeface="Verdana"/>
              </a:rPr>
              <a:t>i</a:t>
            </a:r>
            <a:r>
              <a:rPr sz="1000" spc="91" dirty="0">
                <a:latin typeface="Times New Roman"/>
                <a:cs typeface="Times New Roman"/>
              </a:rPr>
              <a:t> </a:t>
            </a:r>
            <a:r>
              <a:rPr sz="1000" spc="4" dirty="0">
                <a:latin typeface="Verdana"/>
                <a:cs typeface="Verdana"/>
              </a:rPr>
              <a:t>p</a:t>
            </a:r>
            <a:r>
              <a:rPr sz="1000" spc="-4" dirty="0">
                <a:latin typeface="Verdana"/>
                <a:cs typeface="Verdana"/>
              </a:rPr>
              <a:t>re</a:t>
            </a:r>
            <a:r>
              <a:rPr sz="1000" spc="0" dirty="0">
                <a:latin typeface="Verdana"/>
                <a:cs typeface="Verdana"/>
              </a:rPr>
              <a:t>v</a:t>
            </a:r>
            <a:r>
              <a:rPr sz="1000" spc="-4" dirty="0">
                <a:latin typeface="Verdana"/>
                <a:cs typeface="Verdana"/>
              </a:rPr>
              <a:t>e</a:t>
            </a:r>
            <a:r>
              <a:rPr sz="1000" spc="4" dirty="0">
                <a:latin typeface="Verdana"/>
                <a:cs typeface="Verdana"/>
              </a:rPr>
              <a:t>nz</a:t>
            </a:r>
            <a:r>
              <a:rPr sz="1000" spc="14" dirty="0">
                <a:latin typeface="Verdana"/>
                <a:cs typeface="Verdana"/>
              </a:rPr>
              <a:t>i</a:t>
            </a:r>
            <a:r>
              <a:rPr sz="1000" spc="-4" dirty="0">
                <a:latin typeface="Verdana"/>
                <a:cs typeface="Verdana"/>
              </a:rPr>
              <a:t>o</a:t>
            </a:r>
            <a:r>
              <a:rPr sz="1000" spc="4" dirty="0">
                <a:latin typeface="Verdana"/>
                <a:cs typeface="Verdana"/>
              </a:rPr>
              <a:t>n</a:t>
            </a:r>
            <a:r>
              <a:rPr sz="1000" spc="0" dirty="0">
                <a:latin typeface="Verdana"/>
                <a:cs typeface="Verdana"/>
              </a:rPr>
              <a:t>e</a:t>
            </a:r>
            <a:r>
              <a:rPr sz="1000" spc="79" dirty="0">
                <a:latin typeface="Times New Roman"/>
                <a:cs typeface="Times New Roman"/>
              </a:rPr>
              <a:t> </a:t>
            </a:r>
            <a:r>
              <a:rPr sz="1000" spc="0" dirty="0">
                <a:latin typeface="Verdana"/>
                <a:cs typeface="Verdana"/>
              </a:rPr>
              <a:t>e</a:t>
            </a:r>
            <a:r>
              <a:rPr sz="1000" spc="99" dirty="0">
                <a:latin typeface="Times New Roman"/>
                <a:cs typeface="Times New Roman"/>
              </a:rPr>
              <a:t> </a:t>
            </a:r>
            <a:r>
              <a:rPr sz="1000" spc="4" dirty="0">
                <a:latin typeface="Verdana"/>
                <a:cs typeface="Verdana"/>
              </a:rPr>
              <a:t>p</a:t>
            </a:r>
            <a:r>
              <a:rPr sz="1000" spc="-4" dirty="0">
                <a:latin typeface="Verdana"/>
                <a:cs typeface="Verdana"/>
              </a:rPr>
              <a:t>ro</a:t>
            </a:r>
            <a:r>
              <a:rPr sz="1000" spc="4" dirty="0">
                <a:latin typeface="Verdana"/>
                <a:cs typeface="Verdana"/>
              </a:rPr>
              <a:t>t</a:t>
            </a:r>
            <a:r>
              <a:rPr sz="1000" spc="-4" dirty="0">
                <a:latin typeface="Verdana"/>
                <a:cs typeface="Verdana"/>
              </a:rPr>
              <a:t>e</a:t>
            </a:r>
            <a:r>
              <a:rPr sz="1000" spc="4" dirty="0">
                <a:latin typeface="Verdana"/>
                <a:cs typeface="Verdana"/>
              </a:rPr>
              <a:t>z</a:t>
            </a:r>
            <a:r>
              <a:rPr sz="1000" spc="14" dirty="0">
                <a:latin typeface="Verdana"/>
                <a:cs typeface="Verdana"/>
              </a:rPr>
              <a:t>i</a:t>
            </a:r>
            <a:r>
              <a:rPr sz="1000" spc="-4" dirty="0">
                <a:latin typeface="Verdana"/>
                <a:cs typeface="Verdana"/>
              </a:rPr>
              <a:t>o</a:t>
            </a:r>
            <a:r>
              <a:rPr sz="1000" spc="4" dirty="0">
                <a:latin typeface="Verdana"/>
                <a:cs typeface="Verdana"/>
              </a:rPr>
              <a:t>n</a:t>
            </a:r>
            <a:r>
              <a:rPr sz="1000" spc="0" dirty="0">
                <a:latin typeface="Verdana"/>
                <a:cs typeface="Verdana"/>
              </a:rPr>
              <a:t>e</a:t>
            </a:r>
            <a:endParaRPr sz="1000">
              <a:latin typeface="Verdana"/>
              <a:cs typeface="Verdana"/>
            </a:endParaRPr>
          </a:p>
          <a:p>
            <a:pPr marL="12700" marR="122324">
              <a:lnSpc>
                <a:spcPts val="1215"/>
              </a:lnSpc>
              <a:spcBef>
                <a:spcPts val="168"/>
              </a:spcBef>
            </a:pPr>
            <a:r>
              <a:rPr sz="1000" spc="4" dirty="0">
                <a:latin typeface="Verdana"/>
                <a:cs typeface="Verdana"/>
              </a:rPr>
              <a:t>d</a:t>
            </a:r>
            <a:r>
              <a:rPr sz="1000" spc="0" dirty="0">
                <a:latin typeface="Verdana"/>
                <a:cs typeface="Verdana"/>
              </a:rPr>
              <a:t>ai</a:t>
            </a:r>
            <a:r>
              <a:rPr sz="1000" spc="84" dirty="0">
                <a:latin typeface="Times New Roman"/>
                <a:cs typeface="Times New Roman"/>
              </a:rPr>
              <a:t> </a:t>
            </a:r>
            <a:r>
              <a:rPr sz="1000" spc="-4" dirty="0">
                <a:latin typeface="Verdana"/>
                <a:cs typeface="Verdana"/>
              </a:rPr>
              <a:t>r</a:t>
            </a:r>
            <a:r>
              <a:rPr sz="1000" spc="14" dirty="0">
                <a:latin typeface="Verdana"/>
                <a:cs typeface="Verdana"/>
              </a:rPr>
              <a:t>i</a:t>
            </a:r>
            <a:r>
              <a:rPr sz="1000" spc="-4" dirty="0">
                <a:latin typeface="Verdana"/>
                <a:cs typeface="Verdana"/>
              </a:rPr>
              <a:t>sc</a:t>
            </a:r>
            <a:r>
              <a:rPr sz="1000" spc="4" dirty="0">
                <a:latin typeface="Verdana"/>
                <a:cs typeface="Verdana"/>
              </a:rPr>
              <a:t>h</a:t>
            </a:r>
            <a:r>
              <a:rPr sz="1000" spc="0" dirty="0">
                <a:latin typeface="Verdana"/>
                <a:cs typeface="Verdana"/>
              </a:rPr>
              <a:t>i</a:t>
            </a:r>
            <a:r>
              <a:rPr sz="1000" spc="88" dirty="0">
                <a:latin typeface="Times New Roman"/>
                <a:cs typeface="Times New Roman"/>
              </a:rPr>
              <a:t> </a:t>
            </a:r>
            <a:r>
              <a:rPr sz="1000" spc="0" dirty="0">
                <a:latin typeface="Verdana"/>
                <a:cs typeface="Verdana"/>
              </a:rPr>
              <a:t>a</a:t>
            </a:r>
            <a:r>
              <a:rPr sz="1000" spc="4" dirty="0">
                <a:latin typeface="Verdana"/>
                <a:cs typeface="Verdana"/>
              </a:rPr>
              <a:t>d</a:t>
            </a:r>
            <a:r>
              <a:rPr sz="1000" spc="-4" dirty="0">
                <a:latin typeface="Verdana"/>
                <a:cs typeface="Verdana"/>
              </a:rPr>
              <a:t>o</a:t>
            </a:r>
            <a:r>
              <a:rPr sz="1000" spc="4" dirty="0">
                <a:latin typeface="Verdana"/>
                <a:cs typeface="Verdana"/>
              </a:rPr>
              <a:t>tt</a:t>
            </a:r>
            <a:r>
              <a:rPr sz="1000" spc="0" dirty="0">
                <a:latin typeface="Verdana"/>
                <a:cs typeface="Verdana"/>
              </a:rPr>
              <a:t>a</a:t>
            </a:r>
            <a:r>
              <a:rPr sz="1000" spc="4" dirty="0">
                <a:latin typeface="Verdana"/>
                <a:cs typeface="Verdana"/>
              </a:rPr>
              <a:t>t</a:t>
            </a:r>
            <a:r>
              <a:rPr sz="1000" spc="0" dirty="0">
                <a:latin typeface="Verdana"/>
                <a:cs typeface="Verdana"/>
              </a:rPr>
              <a:t>e</a:t>
            </a:r>
            <a:r>
              <a:rPr sz="1000" spc="87" dirty="0">
                <a:latin typeface="Times New Roman"/>
                <a:cs typeface="Times New Roman"/>
              </a:rPr>
              <a:t> </a:t>
            </a:r>
            <a:r>
              <a:rPr sz="1000" spc="4" dirty="0">
                <a:latin typeface="Verdana"/>
                <a:cs typeface="Verdana"/>
              </a:rPr>
              <a:t>d</a:t>
            </a:r>
            <a:r>
              <a:rPr sz="1000" spc="0" dirty="0">
                <a:latin typeface="Verdana"/>
                <a:cs typeface="Verdana"/>
              </a:rPr>
              <a:t>al</a:t>
            </a:r>
            <a:r>
              <a:rPr sz="1000" spc="99" dirty="0">
                <a:latin typeface="Times New Roman"/>
                <a:cs typeface="Times New Roman"/>
              </a:rPr>
              <a:t> </a:t>
            </a:r>
            <a:r>
              <a:rPr sz="1000" spc="4" dirty="0">
                <a:latin typeface="Verdana"/>
                <a:cs typeface="Verdana"/>
              </a:rPr>
              <a:t>d</a:t>
            </a:r>
            <a:r>
              <a:rPr sz="1000" spc="0" dirty="0">
                <a:latin typeface="Verdana"/>
                <a:cs typeface="Verdana"/>
              </a:rPr>
              <a:t>a</a:t>
            </a:r>
            <a:r>
              <a:rPr sz="1000" spc="4" dirty="0">
                <a:latin typeface="Verdana"/>
                <a:cs typeface="Verdana"/>
              </a:rPr>
              <a:t>t</a:t>
            </a:r>
            <a:r>
              <a:rPr sz="1000" spc="-4" dirty="0">
                <a:latin typeface="Verdana"/>
                <a:cs typeface="Verdana"/>
              </a:rPr>
              <a:t>or</a:t>
            </a:r>
            <a:r>
              <a:rPr sz="1000" spc="0" dirty="0">
                <a:latin typeface="Verdana"/>
                <a:cs typeface="Verdana"/>
              </a:rPr>
              <a:t>e</a:t>
            </a:r>
            <a:r>
              <a:rPr sz="1000" spc="97" dirty="0">
                <a:latin typeface="Times New Roman"/>
                <a:cs typeface="Times New Roman"/>
              </a:rPr>
              <a:t> </a:t>
            </a:r>
            <a:r>
              <a:rPr sz="1000" spc="4" dirty="0">
                <a:latin typeface="Verdana"/>
                <a:cs typeface="Verdana"/>
              </a:rPr>
              <a:t>d</a:t>
            </a:r>
            <a:r>
              <a:rPr sz="1000" spc="0" dirty="0">
                <a:latin typeface="Verdana"/>
                <a:cs typeface="Verdana"/>
              </a:rPr>
              <a:t>i</a:t>
            </a:r>
            <a:r>
              <a:rPr sz="1000" spc="91" dirty="0">
                <a:latin typeface="Times New Roman"/>
                <a:cs typeface="Times New Roman"/>
              </a:rPr>
              <a:t> </a:t>
            </a:r>
            <a:r>
              <a:rPr sz="1000" spc="14" dirty="0">
                <a:latin typeface="Verdana"/>
                <a:cs typeface="Verdana"/>
              </a:rPr>
              <a:t>l</a:t>
            </a:r>
            <a:r>
              <a:rPr sz="1000" spc="0" dirty="0">
                <a:latin typeface="Verdana"/>
                <a:cs typeface="Verdana"/>
              </a:rPr>
              <a:t>av</a:t>
            </a:r>
            <a:r>
              <a:rPr sz="1000" spc="-4" dirty="0">
                <a:latin typeface="Verdana"/>
                <a:cs typeface="Verdana"/>
              </a:rPr>
              <a:t>or</a:t>
            </a:r>
            <a:r>
              <a:rPr sz="1000" spc="0" dirty="0">
                <a:latin typeface="Verdana"/>
                <a:cs typeface="Verdana"/>
              </a:rPr>
              <a:t>o</a:t>
            </a:r>
            <a:r>
              <a:rPr sz="1000" spc="73" dirty="0">
                <a:latin typeface="Times New Roman"/>
                <a:cs typeface="Times New Roman"/>
              </a:rPr>
              <a:t> </a:t>
            </a:r>
            <a:r>
              <a:rPr sz="1000" spc="0" dirty="0">
                <a:latin typeface="Verdana"/>
                <a:cs typeface="Verdana"/>
              </a:rPr>
              <a:t>e</a:t>
            </a:r>
            <a:r>
              <a:rPr sz="1000" spc="108" dirty="0">
                <a:latin typeface="Times New Roman"/>
                <a:cs typeface="Times New Roman"/>
              </a:rPr>
              <a:t> </a:t>
            </a:r>
            <a:r>
              <a:rPr sz="1000" spc="0" dirty="0">
                <a:latin typeface="Verdana"/>
                <a:cs typeface="Verdana"/>
              </a:rPr>
              <a:t>i</a:t>
            </a:r>
            <a:r>
              <a:rPr sz="1000" spc="97" dirty="0">
                <a:latin typeface="Times New Roman"/>
                <a:cs typeface="Times New Roman"/>
              </a:rPr>
              <a:t> </a:t>
            </a:r>
            <a:r>
              <a:rPr sz="1000" spc="4" dirty="0">
                <a:latin typeface="Verdana"/>
                <a:cs typeface="Verdana"/>
              </a:rPr>
              <a:t>m</a:t>
            </a:r>
            <a:r>
              <a:rPr sz="1000" spc="-4" dirty="0">
                <a:latin typeface="Verdana"/>
                <a:cs typeface="Verdana"/>
              </a:rPr>
              <a:t>e</a:t>
            </a:r>
            <a:r>
              <a:rPr sz="1000" spc="4" dirty="0">
                <a:latin typeface="Verdana"/>
                <a:cs typeface="Verdana"/>
              </a:rPr>
              <a:t>zz</a:t>
            </a:r>
            <a:r>
              <a:rPr sz="1000" spc="0" dirty="0">
                <a:latin typeface="Verdana"/>
                <a:cs typeface="Verdana"/>
              </a:rPr>
              <a:t>i</a:t>
            </a:r>
            <a:r>
              <a:rPr sz="1000" spc="0" dirty="0">
                <a:latin typeface="Times New Roman"/>
                <a:cs typeface="Times New Roman"/>
              </a:rPr>
              <a:t> </a:t>
            </a:r>
            <a:endParaRPr sz="1000">
              <a:latin typeface="Verdana"/>
              <a:cs typeface="Verdana"/>
            </a:endParaRPr>
          </a:p>
          <a:p>
            <a:pPr marL="12700" marR="122324">
              <a:lnSpc>
                <a:spcPts val="1215"/>
              </a:lnSpc>
              <a:spcBef>
                <a:spcPts val="224"/>
              </a:spcBef>
            </a:pPr>
            <a:r>
              <a:rPr sz="1000" spc="14" dirty="0">
                <a:latin typeface="Verdana"/>
                <a:cs typeface="Verdana"/>
              </a:rPr>
              <a:t>i</a:t>
            </a:r>
            <a:r>
              <a:rPr sz="1000" spc="4" dirty="0">
                <a:latin typeface="Verdana"/>
                <a:cs typeface="Verdana"/>
              </a:rPr>
              <a:t>mp</a:t>
            </a:r>
            <a:r>
              <a:rPr sz="1000" spc="14" dirty="0">
                <a:latin typeface="Verdana"/>
                <a:cs typeface="Verdana"/>
              </a:rPr>
              <a:t>i</a:t>
            </a:r>
            <a:r>
              <a:rPr sz="1000" spc="-4" dirty="0">
                <a:latin typeface="Verdana"/>
                <a:cs typeface="Verdana"/>
              </a:rPr>
              <a:t>e</a:t>
            </a:r>
            <a:r>
              <a:rPr sz="1000" spc="4" dirty="0">
                <a:latin typeface="Verdana"/>
                <a:cs typeface="Verdana"/>
              </a:rPr>
              <a:t>g</a:t>
            </a:r>
            <a:r>
              <a:rPr sz="1000" spc="0" dirty="0">
                <a:latin typeface="Verdana"/>
                <a:cs typeface="Verdana"/>
              </a:rPr>
              <a:t>a</a:t>
            </a:r>
            <a:r>
              <a:rPr sz="1000" spc="4" dirty="0">
                <a:latin typeface="Verdana"/>
                <a:cs typeface="Verdana"/>
              </a:rPr>
              <a:t>t</a:t>
            </a:r>
            <a:r>
              <a:rPr sz="1000" spc="0" dirty="0">
                <a:latin typeface="Verdana"/>
                <a:cs typeface="Verdana"/>
              </a:rPr>
              <a:t>i</a:t>
            </a:r>
            <a:r>
              <a:rPr sz="1000" spc="53" dirty="0">
                <a:latin typeface="Times New Roman"/>
                <a:cs typeface="Times New Roman"/>
              </a:rPr>
              <a:t> </a:t>
            </a:r>
            <a:r>
              <a:rPr sz="1000" spc="4" dirty="0">
                <a:latin typeface="Verdana"/>
                <a:cs typeface="Verdana"/>
              </a:rPr>
              <a:t>p</a:t>
            </a:r>
            <a:r>
              <a:rPr sz="1000" spc="-4" dirty="0">
                <a:latin typeface="Verdana"/>
                <a:cs typeface="Verdana"/>
              </a:rPr>
              <a:t>e</a:t>
            </a:r>
            <a:r>
              <a:rPr sz="1000" spc="0" dirty="0">
                <a:latin typeface="Verdana"/>
                <a:cs typeface="Verdana"/>
              </a:rPr>
              <a:t>r</a:t>
            </a:r>
            <a:r>
              <a:rPr sz="1000" spc="88" dirty="0">
                <a:latin typeface="Times New Roman"/>
                <a:cs typeface="Times New Roman"/>
              </a:rPr>
              <a:t> </a:t>
            </a:r>
            <a:r>
              <a:rPr sz="1000" spc="0" dirty="0">
                <a:latin typeface="Verdana"/>
                <a:cs typeface="Verdana"/>
              </a:rPr>
              <a:t>a</a:t>
            </a:r>
            <a:r>
              <a:rPr sz="1000" spc="4" dirty="0">
                <a:latin typeface="Verdana"/>
                <a:cs typeface="Verdana"/>
              </a:rPr>
              <a:t>ttu</a:t>
            </a:r>
            <a:r>
              <a:rPr sz="1000" spc="0" dirty="0">
                <a:latin typeface="Verdana"/>
                <a:cs typeface="Verdana"/>
              </a:rPr>
              <a:t>a</a:t>
            </a:r>
            <a:r>
              <a:rPr sz="1000" spc="-4" dirty="0">
                <a:latin typeface="Verdana"/>
                <a:cs typeface="Verdana"/>
              </a:rPr>
              <a:t>r</a:t>
            </a:r>
            <a:r>
              <a:rPr sz="1000" spc="14" dirty="0">
                <a:latin typeface="Verdana"/>
                <a:cs typeface="Verdana"/>
              </a:rPr>
              <a:t>l</a:t>
            </a:r>
            <a:r>
              <a:rPr sz="1000" spc="0" dirty="0">
                <a:latin typeface="Verdana"/>
                <a:cs typeface="Verdana"/>
              </a:rPr>
              <a:t>e</a:t>
            </a:r>
            <a:r>
              <a:rPr sz="1000" spc="75" dirty="0">
                <a:latin typeface="Times New Roman"/>
                <a:cs typeface="Times New Roman"/>
              </a:rPr>
              <a:t> </a:t>
            </a:r>
            <a:r>
              <a:rPr sz="1000" spc="4" dirty="0">
                <a:latin typeface="Verdana"/>
                <a:cs typeface="Verdana"/>
              </a:rPr>
              <a:t>n</a:t>
            </a:r>
            <a:r>
              <a:rPr sz="1000" spc="-4" dirty="0">
                <a:latin typeface="Verdana"/>
                <a:cs typeface="Verdana"/>
              </a:rPr>
              <a:t>o</a:t>
            </a:r>
            <a:r>
              <a:rPr sz="1000" spc="0" dirty="0">
                <a:latin typeface="Verdana"/>
                <a:cs typeface="Verdana"/>
              </a:rPr>
              <a:t>n</a:t>
            </a:r>
            <a:r>
              <a:rPr sz="1000" spc="96" dirty="0">
                <a:latin typeface="Times New Roman"/>
                <a:cs typeface="Times New Roman"/>
              </a:rPr>
              <a:t> </a:t>
            </a:r>
            <a:r>
              <a:rPr sz="1000" spc="-4" dirty="0">
                <a:latin typeface="Verdana"/>
                <a:cs typeface="Verdana"/>
              </a:rPr>
              <a:t>so</a:t>
            </a:r>
            <a:r>
              <a:rPr sz="1000" spc="4" dirty="0">
                <a:latin typeface="Verdana"/>
                <a:cs typeface="Verdana"/>
              </a:rPr>
              <a:t>n</a:t>
            </a:r>
            <a:r>
              <a:rPr sz="1000" spc="0" dirty="0">
                <a:latin typeface="Verdana"/>
                <a:cs typeface="Verdana"/>
              </a:rPr>
              <a:t>o</a:t>
            </a:r>
            <a:r>
              <a:rPr sz="1000" spc="106" dirty="0">
                <a:latin typeface="Times New Roman"/>
                <a:cs typeface="Times New Roman"/>
              </a:rPr>
              <a:t> </a:t>
            </a:r>
            <a:r>
              <a:rPr sz="1000" spc="14" dirty="0">
                <a:latin typeface="Verdana"/>
                <a:cs typeface="Verdana"/>
              </a:rPr>
              <a:t>i</a:t>
            </a:r>
            <a:r>
              <a:rPr sz="1000" spc="4" dirty="0">
                <a:latin typeface="Verdana"/>
                <a:cs typeface="Verdana"/>
              </a:rPr>
              <a:t>d</a:t>
            </a:r>
            <a:r>
              <a:rPr sz="1000" spc="-4" dirty="0">
                <a:latin typeface="Verdana"/>
                <a:cs typeface="Verdana"/>
              </a:rPr>
              <a:t>o</a:t>
            </a:r>
            <a:r>
              <a:rPr sz="1000" spc="4" dirty="0">
                <a:latin typeface="Verdana"/>
                <a:cs typeface="Verdana"/>
              </a:rPr>
              <a:t>n</a:t>
            </a:r>
            <a:r>
              <a:rPr sz="1000" spc="-4" dirty="0">
                <a:latin typeface="Verdana"/>
                <a:cs typeface="Verdana"/>
              </a:rPr>
              <a:t>e</a:t>
            </a:r>
            <a:r>
              <a:rPr sz="1000" spc="0" dirty="0">
                <a:latin typeface="Verdana"/>
                <a:cs typeface="Verdana"/>
              </a:rPr>
              <a:t>i</a:t>
            </a:r>
            <a:r>
              <a:rPr sz="1000" spc="84" dirty="0">
                <a:latin typeface="Times New Roman"/>
                <a:cs typeface="Times New Roman"/>
              </a:rPr>
              <a:t> </a:t>
            </a:r>
            <a:r>
              <a:rPr sz="1000" spc="0" dirty="0">
                <a:latin typeface="Verdana"/>
                <a:cs typeface="Verdana"/>
              </a:rPr>
              <a:t>a</a:t>
            </a:r>
            <a:endParaRPr sz="1000">
              <a:latin typeface="Verdana"/>
              <a:cs typeface="Verdana"/>
            </a:endParaRPr>
          </a:p>
          <a:p>
            <a:pPr marL="12700" marR="138">
              <a:lnSpc>
                <a:spcPct val="101277"/>
              </a:lnSpc>
              <a:spcBef>
                <a:spcPts val="224"/>
              </a:spcBef>
            </a:pPr>
            <a:r>
              <a:rPr sz="1000" spc="4" dirty="0">
                <a:latin typeface="Verdana"/>
                <a:cs typeface="Verdana"/>
              </a:rPr>
              <a:t>g</a:t>
            </a:r>
            <a:r>
              <a:rPr sz="1000" spc="0" dirty="0">
                <a:latin typeface="Verdana"/>
                <a:cs typeface="Verdana"/>
              </a:rPr>
              <a:t>a</a:t>
            </a:r>
            <a:r>
              <a:rPr sz="1000" spc="-4" dirty="0">
                <a:latin typeface="Verdana"/>
                <a:cs typeface="Verdana"/>
              </a:rPr>
              <a:t>r</a:t>
            </a:r>
            <a:r>
              <a:rPr sz="1000" spc="0" dirty="0">
                <a:latin typeface="Verdana"/>
                <a:cs typeface="Verdana"/>
              </a:rPr>
              <a:t>a</a:t>
            </a:r>
            <a:r>
              <a:rPr sz="1000" spc="4" dirty="0">
                <a:latin typeface="Verdana"/>
                <a:cs typeface="Verdana"/>
              </a:rPr>
              <a:t>nt</a:t>
            </a:r>
            <a:r>
              <a:rPr sz="1000" spc="14" dirty="0">
                <a:latin typeface="Verdana"/>
                <a:cs typeface="Verdana"/>
              </a:rPr>
              <a:t>i</a:t>
            </a:r>
            <a:r>
              <a:rPr sz="1000" spc="-4" dirty="0">
                <a:latin typeface="Verdana"/>
                <a:cs typeface="Verdana"/>
              </a:rPr>
              <a:t>r</a:t>
            </a:r>
            <a:r>
              <a:rPr sz="1000" spc="0" dirty="0">
                <a:latin typeface="Verdana"/>
                <a:cs typeface="Verdana"/>
              </a:rPr>
              <a:t>e</a:t>
            </a:r>
            <a:r>
              <a:rPr sz="1000" spc="59" dirty="0">
                <a:latin typeface="Times New Roman"/>
                <a:cs typeface="Times New Roman"/>
              </a:rPr>
              <a:t> </a:t>
            </a:r>
            <a:r>
              <a:rPr sz="1000" spc="14" dirty="0">
                <a:latin typeface="Verdana"/>
                <a:cs typeface="Verdana"/>
              </a:rPr>
              <a:t>l</a:t>
            </a:r>
            <a:r>
              <a:rPr sz="1000" spc="0" dirty="0">
                <a:latin typeface="Verdana"/>
                <a:cs typeface="Verdana"/>
              </a:rPr>
              <a:t>a</a:t>
            </a:r>
            <a:r>
              <a:rPr sz="1000" spc="91" dirty="0">
                <a:latin typeface="Times New Roman"/>
                <a:cs typeface="Times New Roman"/>
              </a:rPr>
              <a:t> </a:t>
            </a:r>
            <a:r>
              <a:rPr sz="1000" spc="-4" dirty="0">
                <a:latin typeface="Verdana"/>
                <a:cs typeface="Verdana"/>
              </a:rPr>
              <a:t>s</a:t>
            </a:r>
            <a:r>
              <a:rPr sz="1000" spc="14" dirty="0">
                <a:latin typeface="Verdana"/>
                <a:cs typeface="Verdana"/>
              </a:rPr>
              <a:t>i</a:t>
            </a:r>
            <a:r>
              <a:rPr sz="1000" spc="-4" dirty="0">
                <a:latin typeface="Verdana"/>
                <a:cs typeface="Verdana"/>
              </a:rPr>
              <a:t>c</a:t>
            </a:r>
            <a:r>
              <a:rPr sz="1000" spc="4" dirty="0">
                <a:latin typeface="Verdana"/>
                <a:cs typeface="Verdana"/>
              </a:rPr>
              <a:t>u</a:t>
            </a:r>
            <a:r>
              <a:rPr sz="1000" spc="-4" dirty="0">
                <a:latin typeface="Verdana"/>
                <a:cs typeface="Verdana"/>
              </a:rPr>
              <a:t>re</a:t>
            </a:r>
            <a:r>
              <a:rPr sz="1000" spc="4" dirty="0">
                <a:latin typeface="Verdana"/>
                <a:cs typeface="Verdana"/>
              </a:rPr>
              <a:t>zz</a:t>
            </a:r>
            <a:r>
              <a:rPr sz="1000" spc="0" dirty="0">
                <a:latin typeface="Verdana"/>
                <a:cs typeface="Verdana"/>
              </a:rPr>
              <a:t>a</a:t>
            </a:r>
            <a:r>
              <a:rPr sz="1000" spc="63" dirty="0">
                <a:latin typeface="Times New Roman"/>
                <a:cs typeface="Times New Roman"/>
              </a:rPr>
              <a:t> </a:t>
            </a:r>
            <a:r>
              <a:rPr sz="1000" spc="0" dirty="0">
                <a:latin typeface="Verdana"/>
                <a:cs typeface="Verdana"/>
              </a:rPr>
              <a:t>e</a:t>
            </a:r>
            <a:r>
              <a:rPr sz="1000" spc="99" dirty="0">
                <a:latin typeface="Times New Roman"/>
                <a:cs typeface="Times New Roman"/>
              </a:rPr>
              <a:t> </a:t>
            </a:r>
            <a:r>
              <a:rPr sz="1000" spc="14" dirty="0">
                <a:latin typeface="Verdana"/>
                <a:cs typeface="Verdana"/>
              </a:rPr>
              <a:t>l</a:t>
            </a:r>
            <a:r>
              <a:rPr sz="1000" spc="0" dirty="0">
                <a:latin typeface="Verdana"/>
                <a:cs typeface="Verdana"/>
              </a:rPr>
              <a:t>a</a:t>
            </a:r>
            <a:r>
              <a:rPr sz="1000" spc="81" dirty="0">
                <a:latin typeface="Times New Roman"/>
                <a:cs typeface="Times New Roman"/>
              </a:rPr>
              <a:t> </a:t>
            </a:r>
            <a:r>
              <a:rPr sz="1000" spc="-4" dirty="0">
                <a:latin typeface="Verdana"/>
                <a:cs typeface="Verdana"/>
              </a:rPr>
              <a:t>s</a:t>
            </a:r>
            <a:r>
              <a:rPr sz="1000" spc="0" dirty="0">
                <a:latin typeface="Verdana"/>
                <a:cs typeface="Verdana"/>
              </a:rPr>
              <a:t>a</a:t>
            </a:r>
            <a:r>
              <a:rPr sz="1000" spc="14" dirty="0">
                <a:latin typeface="Verdana"/>
                <a:cs typeface="Verdana"/>
              </a:rPr>
              <a:t>l</a:t>
            </a:r>
            <a:r>
              <a:rPr sz="1000" spc="4" dirty="0">
                <a:latin typeface="Verdana"/>
                <a:cs typeface="Verdana"/>
              </a:rPr>
              <a:t>ut</a:t>
            </a:r>
            <a:r>
              <a:rPr sz="1000" spc="0" dirty="0">
                <a:latin typeface="Verdana"/>
                <a:cs typeface="Verdana"/>
              </a:rPr>
              <a:t>e</a:t>
            </a:r>
            <a:r>
              <a:rPr sz="1000" spc="84" dirty="0">
                <a:latin typeface="Times New Roman"/>
                <a:cs typeface="Times New Roman"/>
              </a:rPr>
              <a:t> </a:t>
            </a:r>
            <a:r>
              <a:rPr sz="1000" spc="4" dirty="0">
                <a:latin typeface="Verdana"/>
                <a:cs typeface="Verdana"/>
              </a:rPr>
              <a:t>du</a:t>
            </a:r>
            <a:r>
              <a:rPr sz="1000" spc="-4" dirty="0">
                <a:latin typeface="Verdana"/>
                <a:cs typeface="Verdana"/>
              </a:rPr>
              <a:t>r</a:t>
            </a:r>
            <a:r>
              <a:rPr sz="1000" spc="0" dirty="0">
                <a:latin typeface="Verdana"/>
                <a:cs typeface="Verdana"/>
              </a:rPr>
              <a:t>a</a:t>
            </a:r>
            <a:r>
              <a:rPr sz="1000" spc="4" dirty="0">
                <a:latin typeface="Verdana"/>
                <a:cs typeface="Verdana"/>
              </a:rPr>
              <a:t>nt</a:t>
            </a:r>
            <a:r>
              <a:rPr sz="1000" spc="0" dirty="0">
                <a:latin typeface="Verdana"/>
                <a:cs typeface="Verdana"/>
              </a:rPr>
              <a:t>e</a:t>
            </a:r>
            <a:r>
              <a:rPr sz="1000" spc="75" dirty="0">
                <a:latin typeface="Times New Roman"/>
                <a:cs typeface="Times New Roman"/>
              </a:rPr>
              <a:t> </a:t>
            </a:r>
            <a:r>
              <a:rPr sz="1000" spc="14" dirty="0">
                <a:latin typeface="Verdana"/>
                <a:cs typeface="Verdana"/>
              </a:rPr>
              <a:t>i</a:t>
            </a:r>
            <a:r>
              <a:rPr sz="1000" spc="0" dirty="0">
                <a:latin typeface="Verdana"/>
                <a:cs typeface="Verdana"/>
              </a:rPr>
              <a:t>l</a:t>
            </a:r>
            <a:r>
              <a:rPr sz="1000" spc="84" dirty="0">
                <a:latin typeface="Times New Roman"/>
                <a:cs typeface="Times New Roman"/>
              </a:rPr>
              <a:t> </a:t>
            </a:r>
            <a:r>
              <a:rPr sz="1000" spc="14" dirty="0">
                <a:latin typeface="Verdana"/>
                <a:cs typeface="Verdana"/>
              </a:rPr>
              <a:t>l</a:t>
            </a:r>
            <a:r>
              <a:rPr sz="1000" spc="0" dirty="0">
                <a:latin typeface="Verdana"/>
                <a:cs typeface="Verdana"/>
              </a:rPr>
              <a:t>av</a:t>
            </a:r>
            <a:r>
              <a:rPr sz="1000" spc="-4" dirty="0">
                <a:latin typeface="Verdana"/>
                <a:cs typeface="Verdana"/>
              </a:rPr>
              <a:t>or</a:t>
            </a:r>
            <a:r>
              <a:rPr sz="1000" spc="0" dirty="0">
                <a:latin typeface="Verdana"/>
                <a:cs typeface="Verdana"/>
              </a:rPr>
              <a:t>o</a:t>
            </a:r>
            <a:endParaRPr sz="1000">
              <a:latin typeface="Verdana"/>
              <a:cs typeface="Verdana"/>
            </a:endParaRPr>
          </a:p>
        </p:txBody>
      </p:sp>
      <p:sp>
        <p:nvSpPr>
          <p:cNvPr id="8" name="object 8"/>
          <p:cNvSpPr txBox="1"/>
          <p:nvPr/>
        </p:nvSpPr>
        <p:spPr>
          <a:xfrm>
            <a:off x="1177423" y="5561084"/>
            <a:ext cx="3643228" cy="151892"/>
          </a:xfrm>
          <a:prstGeom prst="rect">
            <a:avLst/>
          </a:prstGeom>
        </p:spPr>
        <p:txBody>
          <a:bodyPr wrap="square" lIns="0" tIns="0" rIns="0" bIns="0" rtlCol="0">
            <a:noAutofit/>
          </a:bodyPr>
          <a:lstStyle/>
          <a:p>
            <a:pPr marL="12700">
              <a:lnSpc>
                <a:spcPts val="1135"/>
              </a:lnSpc>
              <a:spcBef>
                <a:spcPts val="56"/>
              </a:spcBef>
            </a:pPr>
            <a:r>
              <a:rPr sz="1000" spc="4" dirty="0">
                <a:latin typeface="Verdana"/>
                <a:cs typeface="Verdana"/>
              </a:rPr>
              <a:t>R</a:t>
            </a:r>
            <a:r>
              <a:rPr sz="1000" spc="14" dirty="0">
                <a:latin typeface="Verdana"/>
                <a:cs typeface="Verdana"/>
              </a:rPr>
              <a:t>i</a:t>
            </a:r>
            <a:r>
              <a:rPr sz="1000" spc="-4" dirty="0">
                <a:latin typeface="Verdana"/>
                <a:cs typeface="Verdana"/>
              </a:rPr>
              <a:t>ce</a:t>
            </a:r>
            <a:r>
              <a:rPr sz="1000" spc="0" dirty="0">
                <a:latin typeface="Verdana"/>
                <a:cs typeface="Verdana"/>
              </a:rPr>
              <a:t>ve</a:t>
            </a:r>
            <a:r>
              <a:rPr sz="1000" spc="82" dirty="0">
                <a:latin typeface="Times New Roman"/>
                <a:cs typeface="Times New Roman"/>
              </a:rPr>
              <a:t> </a:t>
            </a:r>
            <a:r>
              <a:rPr sz="1000" spc="14" dirty="0">
                <a:latin typeface="Verdana"/>
                <a:cs typeface="Verdana"/>
              </a:rPr>
              <a:t>l</a:t>
            </a:r>
            <a:r>
              <a:rPr sz="1000" spc="0" dirty="0">
                <a:latin typeface="Verdana"/>
                <a:cs typeface="Verdana"/>
              </a:rPr>
              <a:t>e</a:t>
            </a:r>
            <a:r>
              <a:rPr sz="1000" spc="-6" dirty="0">
                <a:latin typeface="Times New Roman"/>
                <a:cs typeface="Times New Roman"/>
              </a:rPr>
              <a:t> </a:t>
            </a:r>
            <a:r>
              <a:rPr sz="1000" b="1" spc="-157" dirty="0">
                <a:solidFill>
                  <a:srgbClr val="009999"/>
                </a:solidFill>
                <a:latin typeface="Verdana"/>
                <a:cs typeface="Verdana"/>
              </a:rPr>
              <a:t> </a:t>
            </a:r>
            <a:r>
              <a:rPr sz="1000" b="1" u="heavy" spc="-4" dirty="0">
                <a:solidFill>
                  <a:srgbClr val="009999"/>
                </a:solidFill>
                <a:latin typeface="Verdana"/>
                <a:cs typeface="Verdana"/>
              </a:rPr>
              <a:t>i</a:t>
            </a:r>
            <a:r>
              <a:rPr sz="1000" b="1" u="heavy" spc="0" dirty="0">
                <a:solidFill>
                  <a:srgbClr val="009999"/>
                </a:solidFill>
                <a:latin typeface="Verdana"/>
                <a:cs typeface="Verdana"/>
              </a:rPr>
              <a:t>nfo</a:t>
            </a:r>
            <a:r>
              <a:rPr sz="1000" b="1" u="heavy" spc="-4" dirty="0">
                <a:solidFill>
                  <a:srgbClr val="009999"/>
                </a:solidFill>
                <a:latin typeface="Verdana"/>
                <a:cs typeface="Verdana"/>
              </a:rPr>
              <a:t>r</a:t>
            </a:r>
            <a:r>
              <a:rPr sz="1000" b="1" u="heavy" spc="0" dirty="0">
                <a:solidFill>
                  <a:srgbClr val="009999"/>
                </a:solidFill>
                <a:latin typeface="Verdana"/>
                <a:cs typeface="Verdana"/>
              </a:rPr>
              <a:t>m</a:t>
            </a:r>
            <a:r>
              <a:rPr sz="1000" b="1" u="heavy" spc="-4" dirty="0">
                <a:solidFill>
                  <a:srgbClr val="009999"/>
                </a:solidFill>
                <a:latin typeface="Verdana"/>
                <a:cs typeface="Verdana"/>
              </a:rPr>
              <a:t>a</a:t>
            </a:r>
            <a:r>
              <a:rPr sz="1000" b="1" u="heavy" spc="4" dirty="0">
                <a:solidFill>
                  <a:srgbClr val="009999"/>
                </a:solidFill>
                <a:latin typeface="Verdana"/>
                <a:cs typeface="Verdana"/>
              </a:rPr>
              <a:t>z</a:t>
            </a:r>
            <a:r>
              <a:rPr sz="1000" b="1" u="heavy" spc="-4" dirty="0">
                <a:solidFill>
                  <a:srgbClr val="009999"/>
                </a:solidFill>
                <a:latin typeface="Verdana"/>
                <a:cs typeface="Verdana"/>
              </a:rPr>
              <a:t>i</a:t>
            </a:r>
            <a:r>
              <a:rPr sz="1000" b="1" u="heavy" spc="0" dirty="0">
                <a:solidFill>
                  <a:srgbClr val="009999"/>
                </a:solidFill>
                <a:latin typeface="Verdana"/>
                <a:cs typeface="Verdana"/>
              </a:rPr>
              <a:t>oni</a:t>
            </a:r>
            <a:r>
              <a:rPr sz="1000" b="1" u="heavy" spc="-54" dirty="0">
                <a:solidFill>
                  <a:srgbClr val="009999"/>
                </a:solidFill>
                <a:latin typeface="Verdana"/>
                <a:cs typeface="Verdana"/>
              </a:rPr>
              <a:t> </a:t>
            </a:r>
            <a:r>
              <a:rPr sz="1000" b="1" u="heavy" spc="0" dirty="0">
                <a:solidFill>
                  <a:srgbClr val="009999"/>
                </a:solidFill>
                <a:latin typeface="Verdana"/>
                <a:cs typeface="Verdana"/>
              </a:rPr>
              <a:t>e</a:t>
            </a:r>
            <a:r>
              <a:rPr sz="1000" b="1" u="heavy" spc="-34" dirty="0">
                <a:solidFill>
                  <a:srgbClr val="009999"/>
                </a:solidFill>
                <a:latin typeface="Verdana"/>
                <a:cs typeface="Verdana"/>
              </a:rPr>
              <a:t> </a:t>
            </a:r>
            <a:r>
              <a:rPr sz="1000" b="1" u="heavy" spc="-4" dirty="0">
                <a:solidFill>
                  <a:srgbClr val="009999"/>
                </a:solidFill>
                <a:latin typeface="Verdana"/>
                <a:cs typeface="Verdana"/>
              </a:rPr>
              <a:t>l</a:t>
            </a:r>
            <a:r>
              <a:rPr sz="1000" b="1" u="heavy" spc="0" dirty="0">
                <a:solidFill>
                  <a:srgbClr val="009999"/>
                </a:solidFill>
                <a:latin typeface="Verdana"/>
                <a:cs typeface="Verdana"/>
              </a:rPr>
              <a:t>a</a:t>
            </a:r>
            <a:r>
              <a:rPr sz="1000" b="1" u="heavy" spc="-28" dirty="0">
                <a:solidFill>
                  <a:srgbClr val="009999"/>
                </a:solidFill>
                <a:latin typeface="Verdana"/>
                <a:cs typeface="Verdana"/>
              </a:rPr>
              <a:t> </a:t>
            </a:r>
            <a:r>
              <a:rPr sz="1000" b="1" u="heavy" spc="0" dirty="0">
                <a:solidFill>
                  <a:srgbClr val="009999"/>
                </a:solidFill>
                <a:latin typeface="Verdana"/>
                <a:cs typeface="Verdana"/>
              </a:rPr>
              <a:t>document</a:t>
            </a:r>
            <a:r>
              <a:rPr sz="1000" b="1" u="heavy" spc="-4" dirty="0">
                <a:solidFill>
                  <a:srgbClr val="009999"/>
                </a:solidFill>
                <a:latin typeface="Verdana"/>
                <a:cs typeface="Verdana"/>
              </a:rPr>
              <a:t>a</a:t>
            </a:r>
            <a:r>
              <a:rPr sz="1000" b="1" u="heavy" spc="4" dirty="0">
                <a:solidFill>
                  <a:srgbClr val="009999"/>
                </a:solidFill>
                <a:latin typeface="Verdana"/>
                <a:cs typeface="Verdana"/>
              </a:rPr>
              <a:t>z</a:t>
            </a:r>
            <a:r>
              <a:rPr sz="1000" b="1" u="heavy" spc="-4" dirty="0">
                <a:solidFill>
                  <a:srgbClr val="009999"/>
                </a:solidFill>
                <a:latin typeface="Verdana"/>
                <a:cs typeface="Verdana"/>
              </a:rPr>
              <a:t>i</a:t>
            </a:r>
            <a:r>
              <a:rPr sz="1000" b="1" u="heavy" spc="0" dirty="0">
                <a:solidFill>
                  <a:srgbClr val="009999"/>
                </a:solidFill>
                <a:latin typeface="Verdana"/>
                <a:cs typeface="Verdana"/>
              </a:rPr>
              <a:t>one</a:t>
            </a:r>
            <a:r>
              <a:rPr sz="1000" b="1" spc="37" dirty="0">
                <a:solidFill>
                  <a:srgbClr val="009999"/>
                </a:solidFill>
                <a:latin typeface="Times New Roman"/>
                <a:cs typeface="Times New Roman"/>
              </a:rPr>
              <a:t> </a:t>
            </a:r>
            <a:r>
              <a:rPr sz="1000" spc="14" dirty="0">
                <a:latin typeface="Verdana"/>
                <a:cs typeface="Verdana"/>
              </a:rPr>
              <a:t>i</a:t>
            </a:r>
            <a:r>
              <a:rPr sz="1000" spc="4" dirty="0">
                <a:latin typeface="Verdana"/>
                <a:cs typeface="Verdana"/>
              </a:rPr>
              <a:t>n</a:t>
            </a:r>
            <a:r>
              <a:rPr sz="1000" spc="-4" dirty="0">
                <a:latin typeface="Verdana"/>
                <a:cs typeface="Verdana"/>
              </a:rPr>
              <a:t>ere</a:t>
            </a:r>
            <a:r>
              <a:rPr sz="1000" spc="4" dirty="0">
                <a:latin typeface="Verdana"/>
                <a:cs typeface="Verdana"/>
              </a:rPr>
              <a:t>nt</a:t>
            </a:r>
            <a:r>
              <a:rPr sz="1000" spc="0" dirty="0">
                <a:latin typeface="Verdana"/>
                <a:cs typeface="Verdana"/>
              </a:rPr>
              <a:t>e</a:t>
            </a:r>
            <a:endParaRPr sz="1000">
              <a:latin typeface="Verdana"/>
              <a:cs typeface="Verdana"/>
            </a:endParaRPr>
          </a:p>
        </p:txBody>
      </p:sp>
      <p:sp>
        <p:nvSpPr>
          <p:cNvPr id="7" name="object 7"/>
          <p:cNvSpPr txBox="1"/>
          <p:nvPr/>
        </p:nvSpPr>
        <p:spPr>
          <a:xfrm>
            <a:off x="1177423" y="5713484"/>
            <a:ext cx="4027780" cy="609092"/>
          </a:xfrm>
          <a:prstGeom prst="rect">
            <a:avLst/>
          </a:prstGeom>
        </p:spPr>
        <p:txBody>
          <a:bodyPr wrap="square" lIns="0" tIns="0" rIns="0" bIns="0" rtlCol="0">
            <a:noAutofit/>
          </a:bodyPr>
          <a:lstStyle/>
          <a:p>
            <a:pPr marL="12700" marR="18973">
              <a:lnSpc>
                <a:spcPts val="1135"/>
              </a:lnSpc>
              <a:spcBef>
                <a:spcPts val="56"/>
              </a:spcBef>
            </a:pPr>
            <a:r>
              <a:rPr sz="1000" spc="14" dirty="0">
                <a:latin typeface="Verdana"/>
                <a:cs typeface="Verdana"/>
              </a:rPr>
              <a:t>l</a:t>
            </a:r>
            <a:r>
              <a:rPr sz="1000" spc="0" dirty="0">
                <a:latin typeface="Verdana"/>
                <a:cs typeface="Verdana"/>
              </a:rPr>
              <a:t>a</a:t>
            </a:r>
            <a:r>
              <a:rPr sz="1000" spc="81" dirty="0">
                <a:latin typeface="Times New Roman"/>
                <a:cs typeface="Times New Roman"/>
              </a:rPr>
              <a:t> </a:t>
            </a:r>
            <a:r>
              <a:rPr sz="1000" spc="0" dirty="0">
                <a:latin typeface="Verdana"/>
                <a:cs typeface="Verdana"/>
              </a:rPr>
              <a:t>va</a:t>
            </a:r>
            <a:r>
              <a:rPr sz="1000" spc="14" dirty="0">
                <a:latin typeface="Verdana"/>
                <a:cs typeface="Verdana"/>
              </a:rPr>
              <a:t>l</a:t>
            </a:r>
            <a:r>
              <a:rPr sz="1000" spc="4" dirty="0">
                <a:latin typeface="Verdana"/>
                <a:cs typeface="Verdana"/>
              </a:rPr>
              <a:t>ut</a:t>
            </a:r>
            <a:r>
              <a:rPr sz="1000" spc="0" dirty="0">
                <a:latin typeface="Verdana"/>
                <a:cs typeface="Verdana"/>
              </a:rPr>
              <a:t>a</a:t>
            </a:r>
            <a:r>
              <a:rPr sz="1000" spc="4" dirty="0">
                <a:latin typeface="Verdana"/>
                <a:cs typeface="Verdana"/>
              </a:rPr>
              <a:t>z</a:t>
            </a:r>
            <a:r>
              <a:rPr sz="1000" spc="14" dirty="0">
                <a:latin typeface="Verdana"/>
                <a:cs typeface="Verdana"/>
              </a:rPr>
              <a:t>i</a:t>
            </a:r>
            <a:r>
              <a:rPr sz="1000" spc="-4" dirty="0">
                <a:latin typeface="Verdana"/>
                <a:cs typeface="Verdana"/>
              </a:rPr>
              <a:t>o</a:t>
            </a:r>
            <a:r>
              <a:rPr sz="1000" spc="4" dirty="0">
                <a:latin typeface="Verdana"/>
                <a:cs typeface="Verdana"/>
              </a:rPr>
              <a:t>n</a:t>
            </a:r>
            <a:r>
              <a:rPr sz="1000" spc="0" dirty="0">
                <a:latin typeface="Verdana"/>
                <a:cs typeface="Verdana"/>
              </a:rPr>
              <a:t>e</a:t>
            </a:r>
            <a:r>
              <a:rPr sz="1000" spc="37" dirty="0">
                <a:latin typeface="Times New Roman"/>
                <a:cs typeface="Times New Roman"/>
              </a:rPr>
              <a:t> </a:t>
            </a:r>
            <a:r>
              <a:rPr sz="1000" spc="4" dirty="0">
                <a:latin typeface="Verdana"/>
                <a:cs typeface="Verdana"/>
              </a:rPr>
              <a:t>d</a:t>
            </a:r>
            <a:r>
              <a:rPr sz="1000" spc="-4" dirty="0">
                <a:latin typeface="Verdana"/>
                <a:cs typeface="Verdana"/>
              </a:rPr>
              <a:t>e</a:t>
            </a:r>
            <a:r>
              <a:rPr sz="1000" spc="0" dirty="0">
                <a:latin typeface="Verdana"/>
                <a:cs typeface="Verdana"/>
              </a:rPr>
              <a:t>i</a:t>
            </a:r>
            <a:r>
              <a:rPr sz="1000" spc="110" dirty="0">
                <a:latin typeface="Times New Roman"/>
                <a:cs typeface="Times New Roman"/>
              </a:rPr>
              <a:t> </a:t>
            </a:r>
            <a:r>
              <a:rPr sz="1000" spc="-4" dirty="0">
                <a:latin typeface="Verdana"/>
                <a:cs typeface="Verdana"/>
              </a:rPr>
              <a:t>r</a:t>
            </a:r>
            <a:r>
              <a:rPr sz="1000" spc="14" dirty="0">
                <a:latin typeface="Verdana"/>
                <a:cs typeface="Verdana"/>
              </a:rPr>
              <a:t>i</a:t>
            </a:r>
            <a:r>
              <a:rPr sz="1000" spc="-4" dirty="0">
                <a:latin typeface="Verdana"/>
                <a:cs typeface="Verdana"/>
              </a:rPr>
              <a:t>sc</a:t>
            </a:r>
            <a:r>
              <a:rPr sz="1000" spc="4" dirty="0">
                <a:latin typeface="Verdana"/>
                <a:cs typeface="Verdana"/>
              </a:rPr>
              <a:t>h</a:t>
            </a:r>
            <a:r>
              <a:rPr sz="1000" spc="0" dirty="0">
                <a:latin typeface="Verdana"/>
                <a:cs typeface="Verdana"/>
              </a:rPr>
              <a:t>i</a:t>
            </a:r>
            <a:r>
              <a:rPr sz="1000" spc="88" dirty="0">
                <a:latin typeface="Times New Roman"/>
                <a:cs typeface="Times New Roman"/>
              </a:rPr>
              <a:t> </a:t>
            </a:r>
            <a:r>
              <a:rPr sz="1000" spc="0" dirty="0">
                <a:latin typeface="Verdana"/>
                <a:cs typeface="Verdana"/>
              </a:rPr>
              <a:t>e</a:t>
            </a:r>
            <a:r>
              <a:rPr sz="1000" spc="99" dirty="0">
                <a:latin typeface="Times New Roman"/>
                <a:cs typeface="Times New Roman"/>
              </a:rPr>
              <a:t> </a:t>
            </a:r>
            <a:r>
              <a:rPr sz="1000" spc="14" dirty="0">
                <a:latin typeface="Verdana"/>
                <a:cs typeface="Verdana"/>
              </a:rPr>
              <a:t>l</a:t>
            </a:r>
            <a:r>
              <a:rPr sz="1000" spc="0" dirty="0">
                <a:latin typeface="Verdana"/>
                <a:cs typeface="Verdana"/>
              </a:rPr>
              <a:t>e</a:t>
            </a:r>
            <a:r>
              <a:rPr sz="1000" spc="86" dirty="0">
                <a:latin typeface="Times New Roman"/>
                <a:cs typeface="Times New Roman"/>
              </a:rPr>
              <a:t> </a:t>
            </a:r>
            <a:r>
              <a:rPr sz="1000" spc="4" dirty="0">
                <a:latin typeface="Verdana"/>
                <a:cs typeface="Verdana"/>
              </a:rPr>
              <a:t>m</a:t>
            </a:r>
            <a:r>
              <a:rPr sz="1000" spc="14" dirty="0">
                <a:latin typeface="Verdana"/>
                <a:cs typeface="Verdana"/>
              </a:rPr>
              <a:t>i</a:t>
            </a:r>
            <a:r>
              <a:rPr sz="1000" spc="-4" dirty="0">
                <a:latin typeface="Verdana"/>
                <a:cs typeface="Verdana"/>
              </a:rPr>
              <a:t>s</a:t>
            </a:r>
            <a:r>
              <a:rPr sz="1000" spc="4" dirty="0">
                <a:latin typeface="Verdana"/>
                <a:cs typeface="Verdana"/>
              </a:rPr>
              <a:t>u</a:t>
            </a:r>
            <a:r>
              <a:rPr sz="1000" spc="-4" dirty="0">
                <a:latin typeface="Verdana"/>
                <a:cs typeface="Verdana"/>
              </a:rPr>
              <a:t>r</a:t>
            </a:r>
            <a:r>
              <a:rPr sz="1000" spc="0" dirty="0">
                <a:latin typeface="Verdana"/>
                <a:cs typeface="Verdana"/>
              </a:rPr>
              <a:t>e</a:t>
            </a:r>
            <a:r>
              <a:rPr sz="1000" spc="80" dirty="0">
                <a:latin typeface="Times New Roman"/>
                <a:cs typeface="Times New Roman"/>
              </a:rPr>
              <a:t> </a:t>
            </a:r>
            <a:r>
              <a:rPr sz="1000" spc="4" dirty="0">
                <a:latin typeface="Verdana"/>
                <a:cs typeface="Verdana"/>
              </a:rPr>
              <a:t>d</a:t>
            </a:r>
            <a:r>
              <a:rPr sz="1000" spc="0" dirty="0">
                <a:latin typeface="Verdana"/>
                <a:cs typeface="Verdana"/>
              </a:rPr>
              <a:t>i</a:t>
            </a:r>
            <a:r>
              <a:rPr sz="1000" spc="91" dirty="0">
                <a:latin typeface="Times New Roman"/>
                <a:cs typeface="Times New Roman"/>
              </a:rPr>
              <a:t> </a:t>
            </a:r>
            <a:r>
              <a:rPr sz="1000" spc="4" dirty="0">
                <a:latin typeface="Verdana"/>
                <a:cs typeface="Verdana"/>
              </a:rPr>
              <a:t>p</a:t>
            </a:r>
            <a:r>
              <a:rPr sz="1000" spc="-4" dirty="0">
                <a:latin typeface="Verdana"/>
                <a:cs typeface="Verdana"/>
              </a:rPr>
              <a:t>re</a:t>
            </a:r>
            <a:r>
              <a:rPr sz="1000" spc="0" dirty="0">
                <a:latin typeface="Verdana"/>
                <a:cs typeface="Verdana"/>
              </a:rPr>
              <a:t>v</a:t>
            </a:r>
            <a:r>
              <a:rPr sz="1000" spc="-4" dirty="0">
                <a:latin typeface="Verdana"/>
                <a:cs typeface="Verdana"/>
              </a:rPr>
              <a:t>e</a:t>
            </a:r>
            <a:r>
              <a:rPr sz="1000" spc="4" dirty="0">
                <a:latin typeface="Verdana"/>
                <a:cs typeface="Verdana"/>
              </a:rPr>
              <a:t>nz</a:t>
            </a:r>
            <a:r>
              <a:rPr sz="1000" spc="14" dirty="0">
                <a:latin typeface="Verdana"/>
                <a:cs typeface="Verdana"/>
              </a:rPr>
              <a:t>i</a:t>
            </a:r>
            <a:r>
              <a:rPr sz="1000" spc="-4" dirty="0">
                <a:latin typeface="Verdana"/>
                <a:cs typeface="Verdana"/>
              </a:rPr>
              <a:t>o</a:t>
            </a:r>
            <a:r>
              <a:rPr sz="1000" spc="4" dirty="0">
                <a:latin typeface="Verdana"/>
                <a:cs typeface="Verdana"/>
              </a:rPr>
              <a:t>n</a:t>
            </a:r>
            <a:r>
              <a:rPr sz="1000" spc="0" dirty="0">
                <a:latin typeface="Verdana"/>
                <a:cs typeface="Verdana"/>
              </a:rPr>
              <a:t>e</a:t>
            </a:r>
            <a:endParaRPr sz="1000">
              <a:latin typeface="Verdana"/>
              <a:cs typeface="Verdana"/>
            </a:endParaRPr>
          </a:p>
          <a:p>
            <a:pPr marL="12700" marR="415440" indent="0">
              <a:lnSpc>
                <a:spcPts val="1200"/>
              </a:lnSpc>
              <a:spcBef>
                <a:spcPts val="33"/>
              </a:spcBef>
            </a:pPr>
            <a:r>
              <a:rPr sz="1000" spc="-4" dirty="0">
                <a:latin typeface="Verdana"/>
                <a:cs typeface="Verdana"/>
              </a:rPr>
              <a:t>re</a:t>
            </a:r>
            <a:r>
              <a:rPr sz="1000" spc="14" dirty="0">
                <a:latin typeface="Verdana"/>
                <a:cs typeface="Verdana"/>
              </a:rPr>
              <a:t>l</a:t>
            </a:r>
            <a:r>
              <a:rPr sz="1000" spc="0" dirty="0">
                <a:latin typeface="Verdana"/>
                <a:cs typeface="Verdana"/>
              </a:rPr>
              <a:t>a</a:t>
            </a:r>
            <a:r>
              <a:rPr sz="1000" spc="4" dirty="0">
                <a:latin typeface="Verdana"/>
                <a:cs typeface="Verdana"/>
              </a:rPr>
              <a:t>t</a:t>
            </a:r>
            <a:r>
              <a:rPr sz="1000" spc="14" dirty="0">
                <a:latin typeface="Verdana"/>
                <a:cs typeface="Verdana"/>
              </a:rPr>
              <a:t>i</a:t>
            </a:r>
            <a:r>
              <a:rPr sz="1000" spc="0" dirty="0">
                <a:latin typeface="Verdana"/>
                <a:cs typeface="Verdana"/>
              </a:rPr>
              <a:t>v</a:t>
            </a:r>
            <a:r>
              <a:rPr sz="1000" spc="-4" dirty="0">
                <a:latin typeface="Verdana"/>
                <a:cs typeface="Verdana"/>
              </a:rPr>
              <a:t>e</a:t>
            </a:r>
            <a:r>
              <a:rPr sz="1000" spc="0" dirty="0">
                <a:latin typeface="Verdana"/>
                <a:cs typeface="Verdana"/>
              </a:rPr>
              <a:t>,</a:t>
            </a:r>
            <a:r>
              <a:rPr sz="1000" spc="68" dirty="0">
                <a:latin typeface="Times New Roman"/>
                <a:cs typeface="Times New Roman"/>
              </a:rPr>
              <a:t> </a:t>
            </a:r>
            <a:r>
              <a:rPr sz="1000" spc="4" dirty="0">
                <a:latin typeface="Verdana"/>
                <a:cs typeface="Verdana"/>
              </a:rPr>
              <a:t>n</a:t>
            </a:r>
            <a:r>
              <a:rPr sz="1000" spc="-4" dirty="0">
                <a:latin typeface="Verdana"/>
                <a:cs typeface="Verdana"/>
              </a:rPr>
              <a:t>o</a:t>
            </a:r>
            <a:r>
              <a:rPr sz="1000" spc="4" dirty="0">
                <a:latin typeface="Verdana"/>
                <a:cs typeface="Verdana"/>
              </a:rPr>
              <a:t>n</a:t>
            </a:r>
            <a:r>
              <a:rPr sz="1000" spc="-4" dirty="0">
                <a:latin typeface="Verdana"/>
                <a:cs typeface="Verdana"/>
              </a:rPr>
              <a:t>c</a:t>
            </a:r>
            <a:r>
              <a:rPr sz="1000" spc="4" dirty="0">
                <a:latin typeface="Verdana"/>
                <a:cs typeface="Verdana"/>
              </a:rPr>
              <a:t>h</a:t>
            </a:r>
            <a:r>
              <a:rPr sz="1000" spc="0" dirty="0">
                <a:latin typeface="Verdana"/>
                <a:cs typeface="Verdana"/>
              </a:rPr>
              <a:t>é</a:t>
            </a:r>
            <a:r>
              <a:rPr sz="1000" spc="93" dirty="0">
                <a:latin typeface="Times New Roman"/>
                <a:cs typeface="Times New Roman"/>
              </a:rPr>
              <a:t> </a:t>
            </a:r>
            <a:r>
              <a:rPr sz="1000" spc="4" dirty="0">
                <a:latin typeface="Verdana"/>
                <a:cs typeface="Verdana"/>
              </a:rPr>
              <a:t>qu</a:t>
            </a:r>
            <a:r>
              <a:rPr sz="1000" spc="-4" dirty="0">
                <a:latin typeface="Verdana"/>
                <a:cs typeface="Verdana"/>
              </a:rPr>
              <a:t>e</a:t>
            </a:r>
            <a:r>
              <a:rPr sz="1000" spc="14" dirty="0">
                <a:latin typeface="Verdana"/>
                <a:cs typeface="Verdana"/>
              </a:rPr>
              <a:t>ll</a:t>
            </a:r>
            <a:r>
              <a:rPr sz="1000" spc="0" dirty="0">
                <a:latin typeface="Verdana"/>
                <a:cs typeface="Verdana"/>
              </a:rPr>
              <a:t>e</a:t>
            </a:r>
            <a:r>
              <a:rPr sz="1000" spc="64" dirty="0">
                <a:latin typeface="Times New Roman"/>
                <a:cs typeface="Times New Roman"/>
              </a:rPr>
              <a:t> </a:t>
            </a:r>
            <a:r>
              <a:rPr sz="1000" spc="14" dirty="0">
                <a:latin typeface="Verdana"/>
                <a:cs typeface="Verdana"/>
              </a:rPr>
              <a:t>i</a:t>
            </a:r>
            <a:r>
              <a:rPr sz="1000" spc="4" dirty="0">
                <a:latin typeface="Verdana"/>
                <a:cs typeface="Verdana"/>
              </a:rPr>
              <a:t>n</a:t>
            </a:r>
            <a:r>
              <a:rPr sz="1000" spc="-4" dirty="0">
                <a:latin typeface="Verdana"/>
                <a:cs typeface="Verdana"/>
              </a:rPr>
              <a:t>ere</a:t>
            </a:r>
            <a:r>
              <a:rPr sz="1000" spc="4" dirty="0">
                <a:latin typeface="Verdana"/>
                <a:cs typeface="Verdana"/>
              </a:rPr>
              <a:t>nt</a:t>
            </a:r>
            <a:r>
              <a:rPr sz="1000" spc="0" dirty="0">
                <a:latin typeface="Verdana"/>
                <a:cs typeface="Verdana"/>
              </a:rPr>
              <a:t>i</a:t>
            </a:r>
            <a:r>
              <a:rPr sz="1000" spc="86" dirty="0">
                <a:latin typeface="Times New Roman"/>
                <a:cs typeface="Times New Roman"/>
              </a:rPr>
              <a:t> </a:t>
            </a:r>
            <a:r>
              <a:rPr sz="1000" spc="14" dirty="0">
                <a:latin typeface="Verdana"/>
                <a:cs typeface="Verdana"/>
              </a:rPr>
              <a:t>l</a:t>
            </a:r>
            <a:r>
              <a:rPr sz="1000" spc="0" dirty="0">
                <a:latin typeface="Verdana"/>
                <a:cs typeface="Verdana"/>
              </a:rPr>
              <a:t>e</a:t>
            </a:r>
            <a:r>
              <a:rPr sz="1000" spc="96" dirty="0">
                <a:latin typeface="Times New Roman"/>
                <a:cs typeface="Times New Roman"/>
              </a:rPr>
              <a:t> </a:t>
            </a:r>
            <a:r>
              <a:rPr sz="1000" spc="-4" dirty="0">
                <a:latin typeface="Verdana"/>
                <a:cs typeface="Verdana"/>
              </a:rPr>
              <a:t>sos</a:t>
            </a:r>
            <a:r>
              <a:rPr sz="1000" spc="4" dirty="0">
                <a:latin typeface="Verdana"/>
                <a:cs typeface="Verdana"/>
              </a:rPr>
              <a:t>t</a:t>
            </a:r>
            <a:r>
              <a:rPr sz="1000" spc="0" dirty="0">
                <a:latin typeface="Verdana"/>
                <a:cs typeface="Verdana"/>
              </a:rPr>
              <a:t>a</a:t>
            </a:r>
            <a:r>
              <a:rPr sz="1000" spc="4" dirty="0">
                <a:latin typeface="Verdana"/>
                <a:cs typeface="Verdana"/>
              </a:rPr>
              <a:t>nz</a:t>
            </a:r>
            <a:r>
              <a:rPr sz="1000" spc="0" dirty="0">
                <a:latin typeface="Verdana"/>
                <a:cs typeface="Verdana"/>
              </a:rPr>
              <a:t>e</a:t>
            </a:r>
            <a:r>
              <a:rPr sz="1000" spc="86" dirty="0">
                <a:latin typeface="Times New Roman"/>
                <a:cs typeface="Times New Roman"/>
              </a:rPr>
              <a:t> </a:t>
            </a:r>
            <a:r>
              <a:rPr sz="1000" spc="0" dirty="0">
                <a:latin typeface="Verdana"/>
                <a:cs typeface="Verdana"/>
              </a:rPr>
              <a:t>e</a:t>
            </a:r>
            <a:r>
              <a:rPr sz="1000" spc="108" dirty="0">
                <a:latin typeface="Times New Roman"/>
                <a:cs typeface="Times New Roman"/>
              </a:rPr>
              <a:t> </a:t>
            </a:r>
            <a:r>
              <a:rPr sz="1000" spc="0" dirty="0">
                <a:latin typeface="Verdana"/>
                <a:cs typeface="Verdana"/>
              </a:rPr>
              <a:t>i</a:t>
            </a:r>
            <a:r>
              <a:rPr sz="1000" spc="97" dirty="0">
                <a:latin typeface="Times New Roman"/>
                <a:cs typeface="Times New Roman"/>
              </a:rPr>
              <a:t> </a:t>
            </a:r>
            <a:r>
              <a:rPr sz="1000" spc="4" dirty="0">
                <a:latin typeface="Verdana"/>
                <a:cs typeface="Verdana"/>
              </a:rPr>
              <a:t>p</a:t>
            </a:r>
            <a:r>
              <a:rPr sz="1000" spc="-4" dirty="0">
                <a:latin typeface="Verdana"/>
                <a:cs typeface="Verdana"/>
              </a:rPr>
              <a:t>re</a:t>
            </a:r>
            <a:r>
              <a:rPr sz="1000" spc="4" dirty="0">
                <a:latin typeface="Verdana"/>
                <a:cs typeface="Verdana"/>
              </a:rPr>
              <a:t>p</a:t>
            </a:r>
            <a:r>
              <a:rPr sz="1000" spc="0" dirty="0">
                <a:latin typeface="Verdana"/>
                <a:cs typeface="Verdana"/>
              </a:rPr>
              <a:t>a</a:t>
            </a:r>
            <a:r>
              <a:rPr sz="1000" spc="-4" dirty="0">
                <a:latin typeface="Verdana"/>
                <a:cs typeface="Verdana"/>
              </a:rPr>
              <a:t>r</a:t>
            </a:r>
            <a:r>
              <a:rPr sz="1000" spc="0" dirty="0">
                <a:latin typeface="Verdana"/>
                <a:cs typeface="Verdana"/>
              </a:rPr>
              <a:t>a</a:t>
            </a:r>
            <a:r>
              <a:rPr sz="1000" spc="4" dirty="0">
                <a:latin typeface="Verdana"/>
                <a:cs typeface="Verdana"/>
              </a:rPr>
              <a:t>t</a:t>
            </a:r>
            <a:r>
              <a:rPr sz="1000" spc="0" dirty="0">
                <a:latin typeface="Verdana"/>
                <a:cs typeface="Verdana"/>
              </a:rPr>
              <a:t>i</a:t>
            </a:r>
            <a:r>
              <a:rPr sz="1000" spc="0" dirty="0">
                <a:latin typeface="Times New Roman"/>
                <a:cs typeface="Times New Roman"/>
              </a:rPr>
              <a:t> </a:t>
            </a:r>
            <a:r>
              <a:rPr sz="1000" spc="4" dirty="0">
                <a:latin typeface="Verdana"/>
                <a:cs typeface="Verdana"/>
              </a:rPr>
              <a:t>p</a:t>
            </a:r>
            <a:r>
              <a:rPr sz="1000" spc="-4" dirty="0">
                <a:latin typeface="Verdana"/>
                <a:cs typeface="Verdana"/>
              </a:rPr>
              <a:t>er</a:t>
            </a:r>
            <a:r>
              <a:rPr sz="1000" spc="14" dirty="0">
                <a:latin typeface="Verdana"/>
                <a:cs typeface="Verdana"/>
              </a:rPr>
              <a:t>i</a:t>
            </a:r>
            <a:r>
              <a:rPr sz="1000" spc="-4" dirty="0">
                <a:latin typeface="Verdana"/>
                <a:cs typeface="Verdana"/>
              </a:rPr>
              <a:t>co</a:t>
            </a:r>
            <a:r>
              <a:rPr sz="1000" spc="14" dirty="0">
                <a:latin typeface="Verdana"/>
                <a:cs typeface="Verdana"/>
              </a:rPr>
              <a:t>l</a:t>
            </a:r>
            <a:r>
              <a:rPr sz="1000" spc="-4" dirty="0">
                <a:latin typeface="Verdana"/>
                <a:cs typeface="Verdana"/>
              </a:rPr>
              <a:t>os</a:t>
            </a:r>
            <a:r>
              <a:rPr sz="1000" spc="14" dirty="0">
                <a:latin typeface="Verdana"/>
                <a:cs typeface="Verdana"/>
              </a:rPr>
              <a:t>i</a:t>
            </a:r>
            <a:r>
              <a:rPr sz="1000" spc="0" dirty="0">
                <a:latin typeface="Verdana"/>
                <a:cs typeface="Verdana"/>
              </a:rPr>
              <a:t>,</a:t>
            </a:r>
            <a:r>
              <a:rPr sz="1000" spc="69" dirty="0">
                <a:latin typeface="Times New Roman"/>
                <a:cs typeface="Times New Roman"/>
              </a:rPr>
              <a:t> </a:t>
            </a:r>
            <a:r>
              <a:rPr sz="1000" spc="14" dirty="0">
                <a:latin typeface="Verdana"/>
                <a:cs typeface="Verdana"/>
              </a:rPr>
              <a:t>l</a:t>
            </a:r>
            <a:r>
              <a:rPr sz="1000" spc="0" dirty="0">
                <a:latin typeface="Verdana"/>
                <a:cs typeface="Verdana"/>
              </a:rPr>
              <a:t>e</a:t>
            </a:r>
            <a:r>
              <a:rPr sz="1000" spc="86" dirty="0">
                <a:latin typeface="Times New Roman"/>
                <a:cs typeface="Times New Roman"/>
              </a:rPr>
              <a:t> </a:t>
            </a:r>
            <a:r>
              <a:rPr sz="1000" spc="4" dirty="0">
                <a:latin typeface="Verdana"/>
                <a:cs typeface="Verdana"/>
              </a:rPr>
              <a:t>m</a:t>
            </a:r>
            <a:r>
              <a:rPr sz="1000" spc="0" dirty="0">
                <a:latin typeface="Verdana"/>
                <a:cs typeface="Verdana"/>
              </a:rPr>
              <a:t>a</a:t>
            </a:r>
            <a:r>
              <a:rPr sz="1000" spc="-4" dirty="0">
                <a:latin typeface="Verdana"/>
                <a:cs typeface="Verdana"/>
              </a:rPr>
              <a:t>cc</a:t>
            </a:r>
            <a:r>
              <a:rPr sz="1000" spc="4" dirty="0">
                <a:latin typeface="Verdana"/>
                <a:cs typeface="Verdana"/>
              </a:rPr>
              <a:t>h</a:t>
            </a:r>
            <a:r>
              <a:rPr sz="1000" spc="14" dirty="0">
                <a:latin typeface="Verdana"/>
                <a:cs typeface="Verdana"/>
              </a:rPr>
              <a:t>i</a:t>
            </a:r>
            <a:r>
              <a:rPr sz="1000" spc="4" dirty="0">
                <a:latin typeface="Verdana"/>
                <a:cs typeface="Verdana"/>
              </a:rPr>
              <a:t>n</a:t>
            </a:r>
            <a:r>
              <a:rPr sz="1000" spc="-4" dirty="0">
                <a:latin typeface="Verdana"/>
                <a:cs typeface="Verdana"/>
              </a:rPr>
              <a:t>e</a:t>
            </a:r>
            <a:r>
              <a:rPr sz="1000" spc="0" dirty="0">
                <a:latin typeface="Verdana"/>
                <a:cs typeface="Verdana"/>
              </a:rPr>
              <a:t>,</a:t>
            </a:r>
            <a:r>
              <a:rPr sz="1000" spc="78" dirty="0">
                <a:latin typeface="Times New Roman"/>
                <a:cs typeface="Times New Roman"/>
              </a:rPr>
              <a:t> </a:t>
            </a:r>
            <a:r>
              <a:rPr sz="1000" spc="4" dirty="0">
                <a:latin typeface="Verdana"/>
                <a:cs typeface="Verdana"/>
              </a:rPr>
              <a:t>g</a:t>
            </a:r>
            <a:r>
              <a:rPr sz="1000" spc="14" dirty="0">
                <a:latin typeface="Verdana"/>
                <a:cs typeface="Verdana"/>
              </a:rPr>
              <a:t>l</a:t>
            </a:r>
            <a:r>
              <a:rPr sz="1000" spc="0" dirty="0">
                <a:latin typeface="Verdana"/>
                <a:cs typeface="Verdana"/>
              </a:rPr>
              <a:t>i</a:t>
            </a:r>
            <a:r>
              <a:rPr sz="1000" spc="78" dirty="0">
                <a:latin typeface="Times New Roman"/>
                <a:cs typeface="Times New Roman"/>
              </a:rPr>
              <a:t> </a:t>
            </a:r>
            <a:r>
              <a:rPr sz="1000" spc="14" dirty="0">
                <a:latin typeface="Verdana"/>
                <a:cs typeface="Verdana"/>
              </a:rPr>
              <a:t>i</a:t>
            </a:r>
            <a:r>
              <a:rPr sz="1000" spc="4" dirty="0">
                <a:latin typeface="Verdana"/>
                <a:cs typeface="Verdana"/>
              </a:rPr>
              <a:t>mp</a:t>
            </a:r>
            <a:r>
              <a:rPr sz="1000" spc="14" dirty="0">
                <a:latin typeface="Verdana"/>
                <a:cs typeface="Verdana"/>
              </a:rPr>
              <a:t>i</a:t>
            </a:r>
            <a:r>
              <a:rPr sz="1000" spc="0" dirty="0">
                <a:latin typeface="Verdana"/>
                <a:cs typeface="Verdana"/>
              </a:rPr>
              <a:t>a</a:t>
            </a:r>
            <a:r>
              <a:rPr sz="1000" spc="4" dirty="0">
                <a:latin typeface="Verdana"/>
                <a:cs typeface="Verdana"/>
              </a:rPr>
              <a:t>nt</a:t>
            </a:r>
            <a:r>
              <a:rPr sz="1000" spc="14" dirty="0">
                <a:latin typeface="Verdana"/>
                <a:cs typeface="Verdana"/>
              </a:rPr>
              <a:t>i</a:t>
            </a:r>
            <a:r>
              <a:rPr sz="1000" spc="0" dirty="0">
                <a:latin typeface="Verdana"/>
                <a:cs typeface="Verdana"/>
              </a:rPr>
              <a:t>,</a:t>
            </a:r>
            <a:r>
              <a:rPr sz="1000" spc="25" dirty="0">
                <a:latin typeface="Times New Roman"/>
                <a:cs typeface="Times New Roman"/>
              </a:rPr>
              <a:t> </a:t>
            </a:r>
            <a:r>
              <a:rPr sz="1000" spc="14" dirty="0">
                <a:latin typeface="Verdana"/>
                <a:cs typeface="Verdana"/>
              </a:rPr>
              <a:t>l</a:t>
            </a:r>
            <a:r>
              <a:rPr sz="1000" spc="-4" dirty="0">
                <a:latin typeface="Verdana"/>
                <a:cs typeface="Verdana"/>
              </a:rPr>
              <a:t>’or</a:t>
            </a:r>
            <a:r>
              <a:rPr sz="1000" spc="4" dirty="0">
                <a:latin typeface="Verdana"/>
                <a:cs typeface="Verdana"/>
              </a:rPr>
              <a:t>g</a:t>
            </a:r>
            <a:r>
              <a:rPr sz="1000" spc="0" dirty="0">
                <a:latin typeface="Verdana"/>
                <a:cs typeface="Verdana"/>
              </a:rPr>
              <a:t>a</a:t>
            </a:r>
            <a:r>
              <a:rPr sz="1000" spc="4" dirty="0">
                <a:latin typeface="Verdana"/>
                <a:cs typeface="Verdana"/>
              </a:rPr>
              <a:t>n</a:t>
            </a:r>
            <a:r>
              <a:rPr sz="1000" spc="14" dirty="0">
                <a:latin typeface="Verdana"/>
                <a:cs typeface="Verdana"/>
              </a:rPr>
              <a:t>i</a:t>
            </a:r>
            <a:r>
              <a:rPr sz="1000" spc="4" dirty="0">
                <a:latin typeface="Verdana"/>
                <a:cs typeface="Verdana"/>
              </a:rPr>
              <a:t>zz</a:t>
            </a:r>
            <a:r>
              <a:rPr sz="1000" spc="0" dirty="0">
                <a:latin typeface="Verdana"/>
                <a:cs typeface="Verdana"/>
              </a:rPr>
              <a:t>a</a:t>
            </a:r>
            <a:r>
              <a:rPr sz="1000" spc="4" dirty="0">
                <a:latin typeface="Verdana"/>
                <a:cs typeface="Verdana"/>
              </a:rPr>
              <a:t>z</a:t>
            </a:r>
            <a:r>
              <a:rPr sz="1000" spc="14" dirty="0">
                <a:latin typeface="Verdana"/>
                <a:cs typeface="Verdana"/>
              </a:rPr>
              <a:t>i</a:t>
            </a:r>
            <a:r>
              <a:rPr sz="1000" spc="-4" dirty="0">
                <a:latin typeface="Verdana"/>
                <a:cs typeface="Verdana"/>
              </a:rPr>
              <a:t>o</a:t>
            </a:r>
            <a:r>
              <a:rPr sz="1000" spc="4" dirty="0">
                <a:latin typeface="Verdana"/>
                <a:cs typeface="Verdana"/>
              </a:rPr>
              <a:t>n</a:t>
            </a:r>
            <a:r>
              <a:rPr sz="1000" spc="0" dirty="0">
                <a:latin typeface="Verdana"/>
                <a:cs typeface="Verdana"/>
              </a:rPr>
              <a:t>e</a:t>
            </a:r>
            <a:endParaRPr sz="1000">
              <a:latin typeface="Verdana"/>
              <a:cs typeface="Verdana"/>
            </a:endParaRPr>
          </a:p>
          <a:p>
            <a:pPr marL="12700">
              <a:lnSpc>
                <a:spcPts val="1170"/>
              </a:lnSpc>
            </a:pPr>
            <a:r>
              <a:rPr sz="1000" spc="0" dirty="0">
                <a:latin typeface="Verdana"/>
                <a:cs typeface="Verdana"/>
              </a:rPr>
              <a:t>e</a:t>
            </a:r>
            <a:r>
              <a:rPr sz="1000" spc="99" dirty="0">
                <a:latin typeface="Times New Roman"/>
                <a:cs typeface="Times New Roman"/>
              </a:rPr>
              <a:t> </a:t>
            </a:r>
            <a:r>
              <a:rPr sz="1000" spc="4" dirty="0">
                <a:latin typeface="Verdana"/>
                <a:cs typeface="Verdana"/>
              </a:rPr>
              <a:t>g</a:t>
            </a:r>
            <a:r>
              <a:rPr sz="1000" spc="14" dirty="0">
                <a:latin typeface="Verdana"/>
                <a:cs typeface="Verdana"/>
              </a:rPr>
              <a:t>l</a:t>
            </a:r>
            <a:r>
              <a:rPr sz="1000" spc="0" dirty="0">
                <a:latin typeface="Verdana"/>
                <a:cs typeface="Verdana"/>
              </a:rPr>
              <a:t>i</a:t>
            </a:r>
            <a:r>
              <a:rPr sz="1000" spc="78" dirty="0">
                <a:latin typeface="Times New Roman"/>
                <a:cs typeface="Times New Roman"/>
              </a:rPr>
              <a:t> </a:t>
            </a:r>
            <a:r>
              <a:rPr sz="1000" spc="0" dirty="0">
                <a:latin typeface="Verdana"/>
                <a:cs typeface="Verdana"/>
              </a:rPr>
              <a:t>a</a:t>
            </a:r>
            <a:r>
              <a:rPr sz="1000" spc="4" dirty="0">
                <a:latin typeface="Verdana"/>
                <a:cs typeface="Verdana"/>
              </a:rPr>
              <a:t>mb</a:t>
            </a:r>
            <a:r>
              <a:rPr sz="1000" spc="14" dirty="0">
                <a:latin typeface="Verdana"/>
                <a:cs typeface="Verdana"/>
              </a:rPr>
              <a:t>i</a:t>
            </a:r>
            <a:r>
              <a:rPr sz="1000" spc="-4" dirty="0">
                <a:latin typeface="Verdana"/>
                <a:cs typeface="Verdana"/>
              </a:rPr>
              <a:t>e</a:t>
            </a:r>
            <a:r>
              <a:rPr sz="1000" spc="4" dirty="0">
                <a:latin typeface="Verdana"/>
                <a:cs typeface="Verdana"/>
              </a:rPr>
              <a:t>nt</a:t>
            </a:r>
            <a:r>
              <a:rPr sz="1000" spc="0" dirty="0">
                <a:latin typeface="Verdana"/>
                <a:cs typeface="Verdana"/>
              </a:rPr>
              <a:t>i</a:t>
            </a:r>
            <a:r>
              <a:rPr sz="1000" spc="71" dirty="0">
                <a:latin typeface="Times New Roman"/>
                <a:cs typeface="Times New Roman"/>
              </a:rPr>
              <a:t> </a:t>
            </a:r>
            <a:r>
              <a:rPr sz="1000" spc="4" dirty="0">
                <a:latin typeface="Verdana"/>
                <a:cs typeface="Verdana"/>
              </a:rPr>
              <a:t>d</a:t>
            </a:r>
            <a:r>
              <a:rPr sz="1000" spc="0" dirty="0">
                <a:latin typeface="Verdana"/>
                <a:cs typeface="Verdana"/>
              </a:rPr>
              <a:t>i</a:t>
            </a:r>
            <a:r>
              <a:rPr sz="1000" spc="91" dirty="0">
                <a:latin typeface="Times New Roman"/>
                <a:cs typeface="Times New Roman"/>
              </a:rPr>
              <a:t> </a:t>
            </a:r>
            <a:r>
              <a:rPr sz="1000" spc="14" dirty="0">
                <a:latin typeface="Verdana"/>
                <a:cs typeface="Verdana"/>
              </a:rPr>
              <a:t>l</a:t>
            </a:r>
            <a:r>
              <a:rPr sz="1000" spc="0" dirty="0">
                <a:latin typeface="Verdana"/>
                <a:cs typeface="Verdana"/>
              </a:rPr>
              <a:t>av</a:t>
            </a:r>
            <a:r>
              <a:rPr sz="1000" spc="-4" dirty="0">
                <a:latin typeface="Verdana"/>
                <a:cs typeface="Verdana"/>
              </a:rPr>
              <a:t>oro</a:t>
            </a:r>
            <a:r>
              <a:rPr sz="1000" spc="0" dirty="0">
                <a:latin typeface="Verdana"/>
                <a:cs typeface="Verdana"/>
              </a:rPr>
              <a:t>,</a:t>
            </a:r>
            <a:r>
              <a:rPr sz="1000" spc="85" dirty="0">
                <a:latin typeface="Times New Roman"/>
                <a:cs typeface="Times New Roman"/>
              </a:rPr>
              <a:t> </a:t>
            </a:r>
            <a:r>
              <a:rPr sz="1000" spc="4" dirty="0">
                <a:latin typeface="Verdana"/>
                <a:cs typeface="Verdana"/>
              </a:rPr>
              <a:t>g</a:t>
            </a:r>
            <a:r>
              <a:rPr sz="1000" spc="14" dirty="0">
                <a:latin typeface="Verdana"/>
                <a:cs typeface="Verdana"/>
              </a:rPr>
              <a:t>l</a:t>
            </a:r>
            <a:r>
              <a:rPr sz="1000" spc="0" dirty="0">
                <a:latin typeface="Verdana"/>
                <a:cs typeface="Verdana"/>
              </a:rPr>
              <a:t>i</a:t>
            </a:r>
            <a:r>
              <a:rPr sz="1000" spc="78" dirty="0">
                <a:latin typeface="Times New Roman"/>
                <a:cs typeface="Times New Roman"/>
              </a:rPr>
              <a:t> </a:t>
            </a:r>
            <a:r>
              <a:rPr sz="1000" spc="14" dirty="0">
                <a:latin typeface="Verdana"/>
                <a:cs typeface="Verdana"/>
              </a:rPr>
              <a:t>i</a:t>
            </a:r>
            <a:r>
              <a:rPr sz="1000" spc="4" dirty="0">
                <a:latin typeface="Verdana"/>
                <a:cs typeface="Verdana"/>
              </a:rPr>
              <a:t>n</a:t>
            </a:r>
            <a:r>
              <a:rPr sz="1000" spc="0" dirty="0">
                <a:latin typeface="Verdana"/>
                <a:cs typeface="Verdana"/>
              </a:rPr>
              <a:t>f</a:t>
            </a:r>
            <a:r>
              <a:rPr sz="1000" spc="-4" dirty="0">
                <a:latin typeface="Verdana"/>
                <a:cs typeface="Verdana"/>
              </a:rPr>
              <a:t>or</a:t>
            </a:r>
            <a:r>
              <a:rPr sz="1000" spc="4" dirty="0">
                <a:latin typeface="Verdana"/>
                <a:cs typeface="Verdana"/>
              </a:rPr>
              <a:t>tun</a:t>
            </a:r>
            <a:r>
              <a:rPr sz="1000" spc="0" dirty="0">
                <a:latin typeface="Verdana"/>
                <a:cs typeface="Verdana"/>
              </a:rPr>
              <a:t>i</a:t>
            </a:r>
            <a:r>
              <a:rPr sz="1000" spc="72" dirty="0">
                <a:latin typeface="Times New Roman"/>
                <a:cs typeface="Times New Roman"/>
              </a:rPr>
              <a:t> </a:t>
            </a:r>
            <a:r>
              <a:rPr sz="1000" spc="0" dirty="0">
                <a:latin typeface="Verdana"/>
                <a:cs typeface="Verdana"/>
              </a:rPr>
              <a:t>e</a:t>
            </a:r>
            <a:r>
              <a:rPr sz="1000" spc="108" dirty="0">
                <a:latin typeface="Times New Roman"/>
                <a:cs typeface="Times New Roman"/>
              </a:rPr>
              <a:t> </a:t>
            </a:r>
            <a:r>
              <a:rPr sz="1000" spc="14" dirty="0">
                <a:latin typeface="Verdana"/>
                <a:cs typeface="Verdana"/>
              </a:rPr>
              <a:t>l</a:t>
            </a:r>
            <a:r>
              <a:rPr sz="1000" spc="0" dirty="0">
                <a:latin typeface="Verdana"/>
                <a:cs typeface="Verdana"/>
              </a:rPr>
              <a:t>e</a:t>
            </a:r>
            <a:r>
              <a:rPr sz="1000" spc="86" dirty="0">
                <a:latin typeface="Times New Roman"/>
                <a:cs typeface="Times New Roman"/>
              </a:rPr>
              <a:t> </a:t>
            </a:r>
            <a:r>
              <a:rPr sz="1000" spc="4" dirty="0">
                <a:latin typeface="Verdana"/>
                <a:cs typeface="Verdana"/>
              </a:rPr>
              <a:t>m</a:t>
            </a:r>
            <a:r>
              <a:rPr sz="1000" spc="0" dirty="0">
                <a:latin typeface="Verdana"/>
                <a:cs typeface="Verdana"/>
              </a:rPr>
              <a:t>a</a:t>
            </a:r>
            <a:r>
              <a:rPr sz="1000" spc="14" dirty="0">
                <a:latin typeface="Verdana"/>
                <a:cs typeface="Verdana"/>
              </a:rPr>
              <a:t>l</a:t>
            </a:r>
            <a:r>
              <a:rPr sz="1000" spc="0" dirty="0">
                <a:latin typeface="Verdana"/>
                <a:cs typeface="Verdana"/>
              </a:rPr>
              <a:t>a</a:t>
            </a:r>
            <a:r>
              <a:rPr sz="1000" spc="4" dirty="0">
                <a:latin typeface="Verdana"/>
                <a:cs typeface="Verdana"/>
              </a:rPr>
              <a:t>tt</a:t>
            </a:r>
            <a:r>
              <a:rPr sz="1000" spc="14" dirty="0">
                <a:latin typeface="Verdana"/>
                <a:cs typeface="Verdana"/>
              </a:rPr>
              <a:t>i</a:t>
            </a:r>
            <a:r>
              <a:rPr sz="1000" spc="0" dirty="0">
                <a:latin typeface="Verdana"/>
                <a:cs typeface="Verdana"/>
              </a:rPr>
              <a:t>e</a:t>
            </a:r>
            <a:r>
              <a:rPr sz="1000" spc="53" dirty="0">
                <a:latin typeface="Times New Roman"/>
                <a:cs typeface="Times New Roman"/>
              </a:rPr>
              <a:t> </a:t>
            </a:r>
            <a:r>
              <a:rPr sz="1000" spc="4" dirty="0">
                <a:latin typeface="Verdana"/>
                <a:cs typeface="Verdana"/>
              </a:rPr>
              <a:t>p</a:t>
            </a:r>
            <a:r>
              <a:rPr sz="1000" spc="-4" dirty="0">
                <a:latin typeface="Verdana"/>
                <a:cs typeface="Verdana"/>
              </a:rPr>
              <a:t>ro</a:t>
            </a:r>
            <a:r>
              <a:rPr sz="1000" spc="0" dirty="0">
                <a:latin typeface="Verdana"/>
                <a:cs typeface="Verdana"/>
              </a:rPr>
              <a:t>f</a:t>
            </a:r>
            <a:r>
              <a:rPr sz="1000" spc="-4" dirty="0">
                <a:latin typeface="Verdana"/>
                <a:cs typeface="Verdana"/>
              </a:rPr>
              <a:t>ess</a:t>
            </a:r>
            <a:r>
              <a:rPr sz="1000" spc="14" dirty="0">
                <a:latin typeface="Verdana"/>
                <a:cs typeface="Verdana"/>
              </a:rPr>
              <a:t>i</a:t>
            </a:r>
            <a:r>
              <a:rPr sz="1000" spc="-4" dirty="0">
                <a:latin typeface="Verdana"/>
                <a:cs typeface="Verdana"/>
              </a:rPr>
              <a:t>o</a:t>
            </a:r>
            <a:r>
              <a:rPr sz="1000" spc="4" dirty="0">
                <a:latin typeface="Verdana"/>
                <a:cs typeface="Verdana"/>
              </a:rPr>
              <a:t>n</a:t>
            </a:r>
            <a:r>
              <a:rPr sz="1000" spc="0" dirty="0">
                <a:latin typeface="Verdana"/>
                <a:cs typeface="Verdana"/>
              </a:rPr>
              <a:t>a</a:t>
            </a:r>
            <a:r>
              <a:rPr sz="1000" spc="14" dirty="0">
                <a:latin typeface="Verdana"/>
                <a:cs typeface="Verdana"/>
              </a:rPr>
              <a:t>l</a:t>
            </a:r>
            <a:r>
              <a:rPr sz="1000" spc="0" dirty="0">
                <a:latin typeface="Verdana"/>
                <a:cs typeface="Verdana"/>
              </a:rPr>
              <a:t>i</a:t>
            </a:r>
            <a:endParaRPr sz="1000">
              <a:latin typeface="Verdana"/>
              <a:cs typeface="Verdana"/>
            </a:endParaRPr>
          </a:p>
        </p:txBody>
      </p:sp>
      <p:sp>
        <p:nvSpPr>
          <p:cNvPr id="6" name="object 6"/>
          <p:cNvSpPr txBox="1"/>
          <p:nvPr/>
        </p:nvSpPr>
        <p:spPr>
          <a:xfrm>
            <a:off x="4263871" y="956057"/>
            <a:ext cx="82450" cy="152400"/>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4780781" y="956057"/>
            <a:ext cx="86741" cy="152400"/>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6342891" y="956057"/>
            <a:ext cx="85205" cy="152400"/>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6902074" y="956057"/>
            <a:ext cx="85329" cy="152400"/>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7244273" y="956057"/>
            <a:ext cx="87548" cy="152400"/>
          </a:xfrm>
          <a:prstGeom prst="rect">
            <a:avLst/>
          </a:prstGeom>
        </p:spPr>
        <p:txBody>
          <a:bodyPr wrap="square" lIns="0" tIns="0" rIns="0" bIns="0" rtlCol="0">
            <a:noAutofit/>
          </a:bodyPr>
          <a:lstStyle/>
          <a:p>
            <a:pPr marL="25400">
              <a:lnSpc>
                <a:spcPts val="1000"/>
              </a:lnSpc>
            </a:pPr>
            <a:endParaRPr sz="1000"/>
          </a:p>
        </p:txBody>
      </p:sp>
      <p:sp>
        <p:nvSpPr>
          <p:cNvPr id="37" name="Rettangolo 36">
            <a:extLst>
              <a:ext uri="{FF2B5EF4-FFF2-40B4-BE49-F238E27FC236}">
                <a16:creationId xmlns:a16="http://schemas.microsoft.com/office/drawing/2014/main" id="{AE906109-5D55-4F17-BDFF-AD799830A221}"/>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38" name="Immagine 37">
            <a:extLst>
              <a:ext uri="{FF2B5EF4-FFF2-40B4-BE49-F238E27FC236}">
                <a16:creationId xmlns:a16="http://schemas.microsoft.com/office/drawing/2014/main" id="{AF831FB7-7369-4ADB-AF08-99CC3947CB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21" y="6601149"/>
            <a:ext cx="992445" cy="906433"/>
          </a:xfrm>
          <a:prstGeom prst="rect">
            <a:avLst/>
          </a:prstGeom>
        </p:spPr>
      </p:pic>
      <p:pic>
        <p:nvPicPr>
          <p:cNvPr id="39" name="Immagine 38">
            <a:extLst>
              <a:ext uri="{FF2B5EF4-FFF2-40B4-BE49-F238E27FC236}">
                <a16:creationId xmlns:a16="http://schemas.microsoft.com/office/drawing/2014/main" id="{40C04CB8-B201-43ED-B22F-F06A75ED04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40" name="Picture 5" descr="logo nuovo-2">
            <a:extLst>
              <a:ext uri="{FF2B5EF4-FFF2-40B4-BE49-F238E27FC236}">
                <a16:creationId xmlns:a16="http://schemas.microsoft.com/office/drawing/2014/main" id="{2AD1373E-C6DC-40CF-8782-B684D0E3E4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5051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E18A6B7E-D33D-4F7A-9EE1-E4926C02F6ED}"/>
              </a:ext>
            </a:extLst>
          </p:cNvPr>
          <p:cNvSpPr/>
          <p:nvPr/>
        </p:nvSpPr>
        <p:spPr>
          <a:xfrm>
            <a:off x="1073070" y="1644650"/>
            <a:ext cx="800743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Un esempio per il futuro</a:t>
            </a:r>
          </a:p>
        </p:txBody>
      </p:sp>
    </p:spTree>
    <p:extLst>
      <p:ext uri="{BB962C8B-B14F-4D97-AF65-F5344CB8AC3E}">
        <p14:creationId xmlns:p14="http://schemas.microsoft.com/office/powerpoint/2010/main" val="20644637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id="{E200C869-7E61-4394-A588-5DC054F90D9A}"/>
              </a:ext>
            </a:extLst>
          </p:cNvPr>
          <p:cNvPicPr>
            <a:picLocks noChangeAspect="1"/>
          </p:cNvPicPr>
          <p:nvPr/>
        </p:nvPicPr>
        <p:blipFill>
          <a:blip r:embed="rId5"/>
          <a:stretch>
            <a:fillRect/>
          </a:stretch>
        </p:blipFill>
        <p:spPr>
          <a:xfrm>
            <a:off x="1947137" y="273050"/>
            <a:ext cx="6600825" cy="1428750"/>
          </a:xfrm>
          <a:prstGeom prst="rect">
            <a:avLst/>
          </a:prstGeom>
        </p:spPr>
      </p:pic>
      <p:pic>
        <p:nvPicPr>
          <p:cNvPr id="3" name="Immagine 2">
            <a:extLst>
              <a:ext uri="{FF2B5EF4-FFF2-40B4-BE49-F238E27FC236}">
                <a16:creationId xmlns:a16="http://schemas.microsoft.com/office/drawing/2014/main" id="{075C13E5-F6FE-4941-83E4-CD1F2B5BC51A}"/>
              </a:ext>
            </a:extLst>
          </p:cNvPr>
          <p:cNvPicPr>
            <a:picLocks noChangeAspect="1"/>
          </p:cNvPicPr>
          <p:nvPr/>
        </p:nvPicPr>
        <p:blipFill>
          <a:blip r:embed="rId6"/>
          <a:stretch>
            <a:fillRect/>
          </a:stretch>
        </p:blipFill>
        <p:spPr>
          <a:xfrm>
            <a:off x="361658" y="1956001"/>
            <a:ext cx="9970083" cy="2200275"/>
          </a:xfrm>
          <a:prstGeom prst="rect">
            <a:avLst/>
          </a:prstGeom>
        </p:spPr>
      </p:pic>
      <p:pic>
        <p:nvPicPr>
          <p:cNvPr id="10" name="Immagine 9">
            <a:extLst>
              <a:ext uri="{FF2B5EF4-FFF2-40B4-BE49-F238E27FC236}">
                <a16:creationId xmlns:a16="http://schemas.microsoft.com/office/drawing/2014/main" id="{423F159B-7642-425F-A6C3-A4128F9A3384}"/>
              </a:ext>
            </a:extLst>
          </p:cNvPr>
          <p:cNvPicPr>
            <a:picLocks noChangeAspect="1"/>
          </p:cNvPicPr>
          <p:nvPr/>
        </p:nvPicPr>
        <p:blipFill>
          <a:blip r:embed="rId7"/>
          <a:stretch>
            <a:fillRect/>
          </a:stretch>
        </p:blipFill>
        <p:spPr>
          <a:xfrm>
            <a:off x="364026" y="4768850"/>
            <a:ext cx="9970083" cy="1332972"/>
          </a:xfrm>
          <a:prstGeom prst="rect">
            <a:avLst/>
          </a:prstGeom>
        </p:spPr>
      </p:pic>
      <p:sp>
        <p:nvSpPr>
          <p:cNvPr id="11" name="Rettangolo 10">
            <a:extLst>
              <a:ext uri="{FF2B5EF4-FFF2-40B4-BE49-F238E27FC236}">
                <a16:creationId xmlns:a16="http://schemas.microsoft.com/office/drawing/2014/main" id="{89A87CCE-40D8-40F5-A3FC-D4792163436E}"/>
              </a:ext>
            </a:extLst>
          </p:cNvPr>
          <p:cNvSpPr/>
          <p:nvPr/>
        </p:nvSpPr>
        <p:spPr>
          <a:xfrm>
            <a:off x="187580" y="4169381"/>
            <a:ext cx="10318239" cy="602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UNO STRUMENTO DI CRESCITA </a:t>
            </a:r>
          </a:p>
        </p:txBody>
      </p:sp>
      <p:pic>
        <p:nvPicPr>
          <p:cNvPr id="12" name="Immagine 11">
            <a:extLst>
              <a:ext uri="{FF2B5EF4-FFF2-40B4-BE49-F238E27FC236}">
                <a16:creationId xmlns:a16="http://schemas.microsoft.com/office/drawing/2014/main" id="{8A1AC75B-7C88-4EBC-AEB4-7C66683024D5}"/>
              </a:ext>
            </a:extLst>
          </p:cNvPr>
          <p:cNvPicPr>
            <a:picLocks noChangeAspect="1"/>
          </p:cNvPicPr>
          <p:nvPr/>
        </p:nvPicPr>
        <p:blipFill>
          <a:blip r:embed="rId8"/>
          <a:stretch>
            <a:fillRect/>
          </a:stretch>
        </p:blipFill>
        <p:spPr>
          <a:xfrm>
            <a:off x="3213100" y="1566963"/>
            <a:ext cx="4038600" cy="523875"/>
          </a:xfrm>
          <a:prstGeom prst="rect">
            <a:avLst/>
          </a:prstGeom>
        </p:spPr>
      </p:pic>
    </p:spTree>
    <p:extLst>
      <p:ext uri="{BB962C8B-B14F-4D97-AF65-F5344CB8AC3E}">
        <p14:creationId xmlns:p14="http://schemas.microsoft.com/office/powerpoint/2010/main" val="663365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id="{17EBC6DA-2C00-4F8F-A041-5CB4A1A77AD7}"/>
              </a:ext>
            </a:extLst>
          </p:cNvPr>
          <p:cNvPicPr>
            <a:picLocks noChangeAspect="1"/>
          </p:cNvPicPr>
          <p:nvPr/>
        </p:nvPicPr>
        <p:blipFill>
          <a:blip r:embed="rId5"/>
          <a:stretch>
            <a:fillRect/>
          </a:stretch>
        </p:blipFill>
        <p:spPr>
          <a:xfrm>
            <a:off x="317499" y="196850"/>
            <a:ext cx="10058401" cy="1485900"/>
          </a:xfrm>
          <a:prstGeom prst="rect">
            <a:avLst/>
          </a:prstGeom>
        </p:spPr>
      </p:pic>
      <p:pic>
        <p:nvPicPr>
          <p:cNvPr id="3" name="Immagine 2">
            <a:extLst>
              <a:ext uri="{FF2B5EF4-FFF2-40B4-BE49-F238E27FC236}">
                <a16:creationId xmlns:a16="http://schemas.microsoft.com/office/drawing/2014/main" id="{149531C8-A520-40FC-A98F-58378FD284A8}"/>
              </a:ext>
            </a:extLst>
          </p:cNvPr>
          <p:cNvPicPr>
            <a:picLocks noChangeAspect="1"/>
          </p:cNvPicPr>
          <p:nvPr/>
        </p:nvPicPr>
        <p:blipFill>
          <a:blip r:embed="rId6"/>
          <a:stretch>
            <a:fillRect/>
          </a:stretch>
        </p:blipFill>
        <p:spPr>
          <a:xfrm>
            <a:off x="288870" y="1365937"/>
            <a:ext cx="10058402" cy="4507483"/>
          </a:xfrm>
          <a:prstGeom prst="rect">
            <a:avLst/>
          </a:prstGeom>
        </p:spPr>
      </p:pic>
      <p:pic>
        <p:nvPicPr>
          <p:cNvPr id="8" name="Immagine 7">
            <a:extLst>
              <a:ext uri="{FF2B5EF4-FFF2-40B4-BE49-F238E27FC236}">
                <a16:creationId xmlns:a16="http://schemas.microsoft.com/office/drawing/2014/main" id="{BB2886DE-4EA1-4D29-9EC0-635E5AD15794}"/>
              </a:ext>
            </a:extLst>
          </p:cNvPr>
          <p:cNvPicPr>
            <a:picLocks noChangeAspect="1"/>
          </p:cNvPicPr>
          <p:nvPr/>
        </p:nvPicPr>
        <p:blipFill>
          <a:blip r:embed="rId7"/>
          <a:stretch>
            <a:fillRect/>
          </a:stretch>
        </p:blipFill>
        <p:spPr>
          <a:xfrm>
            <a:off x="317499" y="5627710"/>
            <a:ext cx="9906001" cy="958851"/>
          </a:xfrm>
          <a:prstGeom prst="rect">
            <a:avLst/>
          </a:prstGeom>
        </p:spPr>
      </p:pic>
    </p:spTree>
    <p:extLst>
      <p:ext uri="{BB962C8B-B14F-4D97-AF65-F5344CB8AC3E}">
        <p14:creationId xmlns:p14="http://schemas.microsoft.com/office/powerpoint/2010/main" val="42096865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7" name="Picture 5" descr="logo nuovo-2">
            <a:extLst>
              <a:ext uri="{FF2B5EF4-FFF2-40B4-BE49-F238E27FC236}">
                <a16:creationId xmlns:a16="http://schemas.microsoft.com/office/drawing/2014/main" id="{DDAF22C3-9054-4B16-909E-20D33AB4E9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con angoli arrotondati 8">
            <a:extLst>
              <a:ext uri="{FF2B5EF4-FFF2-40B4-BE49-F238E27FC236}">
                <a16:creationId xmlns:a16="http://schemas.microsoft.com/office/drawing/2014/main" id="{0DA9A723-79CE-4396-9AAB-B4911B3B7D74}"/>
              </a:ext>
            </a:extLst>
          </p:cNvPr>
          <p:cNvSpPr/>
          <p:nvPr/>
        </p:nvSpPr>
        <p:spPr>
          <a:xfrm>
            <a:off x="469900" y="1734959"/>
            <a:ext cx="9525000" cy="1981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E se invece degli uffici si aprissero solo spazi in coworking , adeguatamente isolati, fruibili per le ore necessarie, dotati di tutti i DPI necessari, degli impianti di aerazione adeguatamente sanificati,</a:t>
            </a:r>
          </a:p>
          <a:p>
            <a:pPr algn="ctr"/>
            <a:r>
              <a:rPr lang="it-IT" dirty="0"/>
              <a:t>facilmente gestibili e controllabili ( anche per la sicurezza del lavoro? )</a:t>
            </a:r>
          </a:p>
        </p:txBody>
      </p:sp>
      <p:sp>
        <p:nvSpPr>
          <p:cNvPr id="10" name="Rettangolo 9">
            <a:extLst>
              <a:ext uri="{FF2B5EF4-FFF2-40B4-BE49-F238E27FC236}">
                <a16:creationId xmlns:a16="http://schemas.microsoft.com/office/drawing/2014/main" id="{F3399C36-8117-458F-8A80-53245CD11E10}"/>
              </a:ext>
            </a:extLst>
          </p:cNvPr>
          <p:cNvSpPr/>
          <p:nvPr/>
        </p:nvSpPr>
        <p:spPr>
          <a:xfrm>
            <a:off x="3441700" y="730250"/>
            <a:ext cx="4495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Una proposta</a:t>
            </a:r>
          </a:p>
        </p:txBody>
      </p:sp>
    </p:spTree>
    <p:extLst>
      <p:ext uri="{BB962C8B-B14F-4D97-AF65-F5344CB8AC3E}">
        <p14:creationId xmlns:p14="http://schemas.microsoft.com/office/powerpoint/2010/main" val="7743560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ttangolo 32">
            <a:extLst>
              <a:ext uri="{FF2B5EF4-FFF2-40B4-BE49-F238E27FC236}">
                <a16:creationId xmlns:a16="http://schemas.microsoft.com/office/drawing/2014/main" id="{C336A45F-8286-4BF7-A38B-450373FAF44B}"/>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sp>
        <p:nvSpPr>
          <p:cNvPr id="17" name="object 17"/>
          <p:cNvSpPr txBox="1"/>
          <p:nvPr/>
        </p:nvSpPr>
        <p:spPr>
          <a:xfrm>
            <a:off x="1133602" y="932642"/>
            <a:ext cx="8426196" cy="5905500"/>
          </a:xfrm>
          <a:prstGeom prst="rect">
            <a:avLst/>
          </a:prstGeom>
        </p:spPr>
        <p:txBody>
          <a:bodyPr wrap="square" lIns="0" tIns="0" rIns="0" bIns="0" rtlCol="0">
            <a:noAutofit/>
          </a:bodyPr>
          <a:lstStyle/>
          <a:p>
            <a:pPr>
              <a:lnSpc>
                <a:spcPts val="1000"/>
              </a:lnSpc>
            </a:pPr>
            <a:endParaRPr sz="1000" dirty="0"/>
          </a:p>
        </p:txBody>
      </p:sp>
      <p:sp>
        <p:nvSpPr>
          <p:cNvPr id="16" name="object 16"/>
          <p:cNvSpPr txBox="1"/>
          <p:nvPr/>
        </p:nvSpPr>
        <p:spPr>
          <a:xfrm>
            <a:off x="5125573" y="1486407"/>
            <a:ext cx="138216" cy="152400"/>
          </a:xfrm>
          <a:prstGeom prst="rect">
            <a:avLst/>
          </a:prstGeom>
        </p:spPr>
        <p:txBody>
          <a:bodyPr wrap="square" lIns="0" tIns="0" rIns="0" bIns="0" rtlCol="0">
            <a:noAutofit/>
          </a:bodyPr>
          <a:lstStyle/>
          <a:p>
            <a:pPr marL="25400">
              <a:lnSpc>
                <a:spcPts val="1000"/>
              </a:lnSpc>
            </a:pPr>
            <a:endParaRPr sz="1000"/>
          </a:p>
        </p:txBody>
      </p:sp>
      <p:sp>
        <p:nvSpPr>
          <p:cNvPr id="15" name="object 15"/>
          <p:cNvSpPr txBox="1"/>
          <p:nvPr/>
        </p:nvSpPr>
        <p:spPr>
          <a:xfrm>
            <a:off x="5957602" y="1486407"/>
            <a:ext cx="139809" cy="152400"/>
          </a:xfrm>
          <a:prstGeom prst="rect">
            <a:avLst/>
          </a:prstGeom>
        </p:spPr>
        <p:txBody>
          <a:bodyPr wrap="square" lIns="0" tIns="0" rIns="0" bIns="0" rtlCol="0">
            <a:noAutofit/>
          </a:bodyPr>
          <a:lstStyle/>
          <a:p>
            <a:pPr marL="25400">
              <a:lnSpc>
                <a:spcPts val="1000"/>
              </a:lnSpc>
            </a:pPr>
            <a:endParaRPr sz="1000"/>
          </a:p>
        </p:txBody>
      </p:sp>
      <p:sp>
        <p:nvSpPr>
          <p:cNvPr id="14" name="object 14"/>
          <p:cNvSpPr txBox="1"/>
          <p:nvPr/>
        </p:nvSpPr>
        <p:spPr>
          <a:xfrm>
            <a:off x="3700681" y="2050287"/>
            <a:ext cx="139678" cy="152400"/>
          </a:xfrm>
          <a:prstGeom prst="rect">
            <a:avLst/>
          </a:prstGeom>
        </p:spPr>
        <p:txBody>
          <a:bodyPr wrap="square" lIns="0" tIns="0" rIns="0" bIns="0" rtlCol="0">
            <a:noAutofit/>
          </a:bodyPr>
          <a:lstStyle/>
          <a:p>
            <a:pPr marL="25400">
              <a:lnSpc>
                <a:spcPts val="1000"/>
              </a:lnSpc>
            </a:pPr>
            <a:endParaRPr sz="1000"/>
          </a:p>
        </p:txBody>
      </p:sp>
      <p:sp>
        <p:nvSpPr>
          <p:cNvPr id="13" name="object 13"/>
          <p:cNvSpPr txBox="1"/>
          <p:nvPr/>
        </p:nvSpPr>
        <p:spPr>
          <a:xfrm>
            <a:off x="4962415" y="2050287"/>
            <a:ext cx="139809" cy="152400"/>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7112774" y="2050287"/>
            <a:ext cx="139809" cy="152400"/>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7676650" y="2050287"/>
            <a:ext cx="138286" cy="152400"/>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2648213" y="2720848"/>
            <a:ext cx="87246" cy="152400"/>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3058804" y="2720848"/>
            <a:ext cx="89658" cy="152400"/>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3527678" y="2720848"/>
            <a:ext cx="88656" cy="152400"/>
          </a:xfrm>
          <a:prstGeom prst="rect">
            <a:avLst/>
          </a:prstGeom>
        </p:spPr>
        <p:txBody>
          <a:bodyPr wrap="square" lIns="0" tIns="0" rIns="0" bIns="0" rtlCol="0">
            <a:noAutofit/>
          </a:bodyPr>
          <a:lstStyle/>
          <a:p>
            <a:pPr marL="25400">
              <a:lnSpc>
                <a:spcPts val="1000"/>
              </a:lnSpc>
            </a:pPr>
            <a:endParaRPr sz="1000"/>
          </a:p>
        </p:txBody>
      </p:sp>
      <p:sp>
        <p:nvSpPr>
          <p:cNvPr id="7" name="object 7"/>
          <p:cNvSpPr txBox="1"/>
          <p:nvPr/>
        </p:nvSpPr>
        <p:spPr>
          <a:xfrm>
            <a:off x="4572427" y="2720848"/>
            <a:ext cx="87847" cy="152400"/>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5934884" y="2720848"/>
            <a:ext cx="92417" cy="152400"/>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6189103" y="2720848"/>
            <a:ext cx="88136" cy="152400"/>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6985110" y="2720848"/>
            <a:ext cx="90706" cy="152400"/>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7814572" y="2720848"/>
            <a:ext cx="90297" cy="152400"/>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8158996" y="2720848"/>
            <a:ext cx="87253" cy="152400"/>
          </a:xfrm>
          <a:prstGeom prst="rect">
            <a:avLst/>
          </a:prstGeom>
        </p:spPr>
        <p:txBody>
          <a:bodyPr wrap="square" lIns="0" tIns="0" rIns="0" bIns="0" rtlCol="0">
            <a:noAutofit/>
          </a:bodyPr>
          <a:lstStyle/>
          <a:p>
            <a:pPr marL="25400">
              <a:lnSpc>
                <a:spcPts val="1000"/>
              </a:lnSpc>
            </a:pPr>
            <a:endParaRPr sz="1000"/>
          </a:p>
        </p:txBody>
      </p:sp>
      <p:sp>
        <p:nvSpPr>
          <p:cNvPr id="21" name="AutoShape 2">
            <a:extLst>
              <a:ext uri="{FF2B5EF4-FFF2-40B4-BE49-F238E27FC236}">
                <a16:creationId xmlns:a16="http://schemas.microsoft.com/office/drawing/2014/main" id="{2BF912A2-A3F6-4C38-BD3A-4316C405F474}"/>
              </a:ext>
            </a:extLst>
          </p:cNvPr>
          <p:cNvSpPr>
            <a:spLocks noChangeAspect="1" noChangeArrowheads="1"/>
          </p:cNvSpPr>
          <p:nvPr/>
        </p:nvSpPr>
        <p:spPr bwMode="auto">
          <a:xfrm>
            <a:off x="5194300" y="3625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6" name="Immagine 25">
            <a:extLst>
              <a:ext uri="{FF2B5EF4-FFF2-40B4-BE49-F238E27FC236}">
                <a16:creationId xmlns:a16="http://schemas.microsoft.com/office/drawing/2014/main" id="{EAF142D8-31A4-4FF5-ACA3-C8A0850910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32" name="Picture 5" descr="logo nuovo-2">
            <a:extLst>
              <a:ext uri="{FF2B5EF4-FFF2-40B4-BE49-F238E27FC236}">
                <a16:creationId xmlns:a16="http://schemas.microsoft.com/office/drawing/2014/main" id="{6BEE9012-0406-4A5D-807B-7F7E6FCCDF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46BBA259-29C3-409D-9E9B-3B78E684DE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graphicFrame>
        <p:nvGraphicFramePr>
          <p:cNvPr id="19" name="Diagramma 18">
            <a:extLst>
              <a:ext uri="{FF2B5EF4-FFF2-40B4-BE49-F238E27FC236}">
                <a16:creationId xmlns:a16="http://schemas.microsoft.com/office/drawing/2014/main" id="{37837998-FCB4-4B72-9EF4-47BF3EEE35DF}"/>
              </a:ext>
            </a:extLst>
          </p:cNvPr>
          <p:cNvGraphicFramePr/>
          <p:nvPr/>
        </p:nvGraphicFramePr>
        <p:xfrm>
          <a:off x="1934633" y="420737"/>
          <a:ext cx="7128933" cy="47526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CasellaDiTesto 26">
            <a:extLst>
              <a:ext uri="{FF2B5EF4-FFF2-40B4-BE49-F238E27FC236}">
                <a16:creationId xmlns:a16="http://schemas.microsoft.com/office/drawing/2014/main" id="{9F2A631D-BEB4-4598-B1C4-A531A2E03360}"/>
              </a:ext>
            </a:extLst>
          </p:cNvPr>
          <p:cNvSpPr txBox="1"/>
          <p:nvPr/>
        </p:nvSpPr>
        <p:spPr>
          <a:xfrm>
            <a:off x="5727732" y="1072060"/>
            <a:ext cx="184731" cy="1569660"/>
          </a:xfrm>
          <a:prstGeom prst="rect">
            <a:avLst/>
          </a:prstGeom>
          <a:noFill/>
        </p:spPr>
        <p:txBody>
          <a:bodyPr wrap="none" rtlCol="0">
            <a:spAutoFit/>
          </a:bodyPr>
          <a:lstStyle/>
          <a:p>
            <a:endParaRPr lang="it-IT" sz="9600" dirty="0"/>
          </a:p>
        </p:txBody>
      </p:sp>
      <p:sp>
        <p:nvSpPr>
          <p:cNvPr id="22" name="CasellaDiTesto 21">
            <a:extLst>
              <a:ext uri="{FF2B5EF4-FFF2-40B4-BE49-F238E27FC236}">
                <a16:creationId xmlns:a16="http://schemas.microsoft.com/office/drawing/2014/main" id="{D5A1CE8A-76EB-45F0-836C-C9AB414F066E}"/>
              </a:ext>
            </a:extLst>
          </p:cNvPr>
          <p:cNvSpPr txBox="1"/>
          <p:nvPr/>
        </p:nvSpPr>
        <p:spPr>
          <a:xfrm>
            <a:off x="5112298" y="701577"/>
            <a:ext cx="755335" cy="1569660"/>
          </a:xfrm>
          <a:prstGeom prst="rect">
            <a:avLst/>
          </a:prstGeom>
          <a:noFill/>
        </p:spPr>
        <p:txBody>
          <a:bodyPr wrap="none" rtlCol="0">
            <a:spAutoFit/>
          </a:bodyPr>
          <a:lstStyle/>
          <a:p>
            <a:r>
              <a:rPr lang="it-IT" sz="9600" dirty="0"/>
              <a:t>?</a:t>
            </a:r>
          </a:p>
        </p:txBody>
      </p:sp>
      <p:sp>
        <p:nvSpPr>
          <p:cNvPr id="31" name="CasellaDiTesto 30">
            <a:extLst>
              <a:ext uri="{FF2B5EF4-FFF2-40B4-BE49-F238E27FC236}">
                <a16:creationId xmlns:a16="http://schemas.microsoft.com/office/drawing/2014/main" id="{E869E270-871E-4B95-9BF7-89D0030169F4}"/>
              </a:ext>
            </a:extLst>
          </p:cNvPr>
          <p:cNvSpPr txBox="1"/>
          <p:nvPr/>
        </p:nvSpPr>
        <p:spPr>
          <a:xfrm>
            <a:off x="8231737" y="525311"/>
            <a:ext cx="755335" cy="1569660"/>
          </a:xfrm>
          <a:prstGeom prst="rect">
            <a:avLst/>
          </a:prstGeom>
          <a:noFill/>
        </p:spPr>
        <p:txBody>
          <a:bodyPr wrap="none" rtlCol="0">
            <a:spAutoFit/>
          </a:bodyPr>
          <a:lstStyle/>
          <a:p>
            <a:r>
              <a:rPr lang="it-IT" sz="9600" dirty="0"/>
              <a:t>?</a:t>
            </a:r>
          </a:p>
        </p:txBody>
      </p:sp>
      <p:sp>
        <p:nvSpPr>
          <p:cNvPr id="24" name="CasellaDiTesto 23">
            <a:extLst>
              <a:ext uri="{FF2B5EF4-FFF2-40B4-BE49-F238E27FC236}">
                <a16:creationId xmlns:a16="http://schemas.microsoft.com/office/drawing/2014/main" id="{52FA9411-A960-47D9-81B2-BA5DD32719C2}"/>
              </a:ext>
            </a:extLst>
          </p:cNvPr>
          <p:cNvSpPr txBox="1"/>
          <p:nvPr/>
        </p:nvSpPr>
        <p:spPr>
          <a:xfrm>
            <a:off x="7745793" y="823759"/>
            <a:ext cx="692818" cy="1015663"/>
          </a:xfrm>
          <a:prstGeom prst="rect">
            <a:avLst/>
          </a:prstGeom>
          <a:noFill/>
        </p:spPr>
        <p:txBody>
          <a:bodyPr wrap="none" rtlCol="0">
            <a:spAutoFit/>
          </a:bodyPr>
          <a:lstStyle/>
          <a:p>
            <a:r>
              <a:rPr lang="it-IT" sz="6000" dirty="0">
                <a:latin typeface="Arial Black" panose="020B0A04020102020204" pitchFamily="34" charset="0"/>
              </a:rPr>
              <a:t>+</a:t>
            </a:r>
          </a:p>
        </p:txBody>
      </p:sp>
      <p:sp>
        <p:nvSpPr>
          <p:cNvPr id="30" name="CasellaDiTesto 29">
            <a:extLst>
              <a:ext uri="{FF2B5EF4-FFF2-40B4-BE49-F238E27FC236}">
                <a16:creationId xmlns:a16="http://schemas.microsoft.com/office/drawing/2014/main" id="{FDFF4219-701D-4574-9819-05B1138AF9F2}"/>
              </a:ext>
            </a:extLst>
          </p:cNvPr>
          <p:cNvSpPr txBox="1"/>
          <p:nvPr/>
        </p:nvSpPr>
        <p:spPr>
          <a:xfrm>
            <a:off x="1808199" y="5368044"/>
            <a:ext cx="7040710" cy="1015663"/>
          </a:xfrm>
          <a:prstGeom prst="rect">
            <a:avLst/>
          </a:prstGeom>
          <a:noFill/>
        </p:spPr>
        <p:txBody>
          <a:bodyPr wrap="none" rtlCol="0">
            <a:spAutoFit/>
          </a:bodyPr>
          <a:lstStyle/>
          <a:p>
            <a:r>
              <a:rPr lang="it-IT" sz="6000" dirty="0"/>
              <a:t>SCENARIO POSSIBILE?</a:t>
            </a:r>
          </a:p>
        </p:txBody>
      </p:sp>
    </p:spTree>
    <p:extLst>
      <p:ext uri="{BB962C8B-B14F-4D97-AF65-F5344CB8AC3E}">
        <p14:creationId xmlns:p14="http://schemas.microsoft.com/office/powerpoint/2010/main" val="32299652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ttangolo 32">
            <a:extLst>
              <a:ext uri="{FF2B5EF4-FFF2-40B4-BE49-F238E27FC236}">
                <a16:creationId xmlns:a16="http://schemas.microsoft.com/office/drawing/2014/main" id="{C336A45F-8286-4BF7-A38B-450373FAF44B}"/>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sp>
        <p:nvSpPr>
          <p:cNvPr id="17" name="object 17"/>
          <p:cNvSpPr txBox="1"/>
          <p:nvPr/>
        </p:nvSpPr>
        <p:spPr>
          <a:xfrm>
            <a:off x="1133602" y="932642"/>
            <a:ext cx="8426196" cy="5905500"/>
          </a:xfrm>
          <a:prstGeom prst="rect">
            <a:avLst/>
          </a:prstGeom>
        </p:spPr>
        <p:txBody>
          <a:bodyPr wrap="square" lIns="0" tIns="0" rIns="0" bIns="0" rtlCol="0">
            <a:noAutofit/>
          </a:bodyPr>
          <a:lstStyle/>
          <a:p>
            <a:pPr>
              <a:lnSpc>
                <a:spcPts val="1000"/>
              </a:lnSpc>
            </a:pPr>
            <a:endParaRPr sz="1000" dirty="0"/>
          </a:p>
        </p:txBody>
      </p:sp>
      <p:sp>
        <p:nvSpPr>
          <p:cNvPr id="16" name="object 16"/>
          <p:cNvSpPr txBox="1"/>
          <p:nvPr/>
        </p:nvSpPr>
        <p:spPr>
          <a:xfrm>
            <a:off x="5125573" y="1486407"/>
            <a:ext cx="138216" cy="152400"/>
          </a:xfrm>
          <a:prstGeom prst="rect">
            <a:avLst/>
          </a:prstGeom>
        </p:spPr>
        <p:txBody>
          <a:bodyPr wrap="square" lIns="0" tIns="0" rIns="0" bIns="0" rtlCol="0">
            <a:noAutofit/>
          </a:bodyPr>
          <a:lstStyle/>
          <a:p>
            <a:pPr marL="25400">
              <a:lnSpc>
                <a:spcPts val="1000"/>
              </a:lnSpc>
            </a:pPr>
            <a:endParaRPr sz="1000"/>
          </a:p>
        </p:txBody>
      </p:sp>
      <p:sp>
        <p:nvSpPr>
          <p:cNvPr id="15" name="object 15"/>
          <p:cNvSpPr txBox="1"/>
          <p:nvPr/>
        </p:nvSpPr>
        <p:spPr>
          <a:xfrm>
            <a:off x="5957602" y="1486407"/>
            <a:ext cx="139809" cy="152400"/>
          </a:xfrm>
          <a:prstGeom prst="rect">
            <a:avLst/>
          </a:prstGeom>
        </p:spPr>
        <p:txBody>
          <a:bodyPr wrap="square" lIns="0" tIns="0" rIns="0" bIns="0" rtlCol="0">
            <a:noAutofit/>
          </a:bodyPr>
          <a:lstStyle/>
          <a:p>
            <a:pPr marL="25400">
              <a:lnSpc>
                <a:spcPts val="1000"/>
              </a:lnSpc>
            </a:pPr>
            <a:endParaRPr sz="1000"/>
          </a:p>
        </p:txBody>
      </p:sp>
      <p:sp>
        <p:nvSpPr>
          <p:cNvPr id="14" name="object 14"/>
          <p:cNvSpPr txBox="1"/>
          <p:nvPr/>
        </p:nvSpPr>
        <p:spPr>
          <a:xfrm>
            <a:off x="3700681" y="2050287"/>
            <a:ext cx="139678" cy="152400"/>
          </a:xfrm>
          <a:prstGeom prst="rect">
            <a:avLst/>
          </a:prstGeom>
        </p:spPr>
        <p:txBody>
          <a:bodyPr wrap="square" lIns="0" tIns="0" rIns="0" bIns="0" rtlCol="0">
            <a:noAutofit/>
          </a:bodyPr>
          <a:lstStyle/>
          <a:p>
            <a:pPr marL="25400">
              <a:lnSpc>
                <a:spcPts val="1000"/>
              </a:lnSpc>
            </a:pPr>
            <a:endParaRPr sz="1000"/>
          </a:p>
        </p:txBody>
      </p:sp>
      <p:sp>
        <p:nvSpPr>
          <p:cNvPr id="13" name="object 13"/>
          <p:cNvSpPr txBox="1"/>
          <p:nvPr/>
        </p:nvSpPr>
        <p:spPr>
          <a:xfrm>
            <a:off x="4962415" y="2050287"/>
            <a:ext cx="139809" cy="152400"/>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7112774" y="2050287"/>
            <a:ext cx="139809" cy="152400"/>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7676650" y="2050287"/>
            <a:ext cx="138286" cy="152400"/>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2648213" y="2720848"/>
            <a:ext cx="87246" cy="152400"/>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3058804" y="2720848"/>
            <a:ext cx="89658" cy="152400"/>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3527678" y="2720848"/>
            <a:ext cx="88656" cy="152400"/>
          </a:xfrm>
          <a:prstGeom prst="rect">
            <a:avLst/>
          </a:prstGeom>
        </p:spPr>
        <p:txBody>
          <a:bodyPr wrap="square" lIns="0" tIns="0" rIns="0" bIns="0" rtlCol="0">
            <a:noAutofit/>
          </a:bodyPr>
          <a:lstStyle/>
          <a:p>
            <a:pPr marL="25400">
              <a:lnSpc>
                <a:spcPts val="1000"/>
              </a:lnSpc>
            </a:pPr>
            <a:endParaRPr sz="1000"/>
          </a:p>
        </p:txBody>
      </p:sp>
      <p:sp>
        <p:nvSpPr>
          <p:cNvPr id="7" name="object 7"/>
          <p:cNvSpPr txBox="1"/>
          <p:nvPr/>
        </p:nvSpPr>
        <p:spPr>
          <a:xfrm>
            <a:off x="4572427" y="2720848"/>
            <a:ext cx="87847" cy="152400"/>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5934884" y="2720848"/>
            <a:ext cx="92417" cy="152400"/>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6189103" y="2720848"/>
            <a:ext cx="88136" cy="152400"/>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6985110" y="2720848"/>
            <a:ext cx="90706" cy="152400"/>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7814572" y="2720848"/>
            <a:ext cx="90297" cy="152400"/>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8158996" y="2720848"/>
            <a:ext cx="87253" cy="152400"/>
          </a:xfrm>
          <a:prstGeom prst="rect">
            <a:avLst/>
          </a:prstGeom>
        </p:spPr>
        <p:txBody>
          <a:bodyPr wrap="square" lIns="0" tIns="0" rIns="0" bIns="0" rtlCol="0">
            <a:noAutofit/>
          </a:bodyPr>
          <a:lstStyle/>
          <a:p>
            <a:pPr marL="25400">
              <a:lnSpc>
                <a:spcPts val="1000"/>
              </a:lnSpc>
            </a:pPr>
            <a:endParaRPr sz="1000"/>
          </a:p>
        </p:txBody>
      </p:sp>
      <p:sp>
        <p:nvSpPr>
          <p:cNvPr id="21" name="AutoShape 2">
            <a:extLst>
              <a:ext uri="{FF2B5EF4-FFF2-40B4-BE49-F238E27FC236}">
                <a16:creationId xmlns:a16="http://schemas.microsoft.com/office/drawing/2014/main" id="{2BF912A2-A3F6-4C38-BD3A-4316C405F474}"/>
              </a:ext>
            </a:extLst>
          </p:cNvPr>
          <p:cNvSpPr>
            <a:spLocks noChangeAspect="1" noChangeArrowheads="1"/>
          </p:cNvSpPr>
          <p:nvPr/>
        </p:nvSpPr>
        <p:spPr bwMode="auto">
          <a:xfrm>
            <a:off x="5194300" y="3625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6" name="Immagine 25">
            <a:extLst>
              <a:ext uri="{FF2B5EF4-FFF2-40B4-BE49-F238E27FC236}">
                <a16:creationId xmlns:a16="http://schemas.microsoft.com/office/drawing/2014/main" id="{EAF142D8-31A4-4FF5-ACA3-C8A0850910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32" name="Picture 5" descr="logo nuovo-2">
            <a:extLst>
              <a:ext uri="{FF2B5EF4-FFF2-40B4-BE49-F238E27FC236}">
                <a16:creationId xmlns:a16="http://schemas.microsoft.com/office/drawing/2014/main" id="{6BEE9012-0406-4A5D-807B-7F7E6FCCDF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46BBA259-29C3-409D-9E9B-3B78E684DE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graphicFrame>
        <p:nvGraphicFramePr>
          <p:cNvPr id="19" name="Diagramma 18">
            <a:extLst>
              <a:ext uri="{FF2B5EF4-FFF2-40B4-BE49-F238E27FC236}">
                <a16:creationId xmlns:a16="http://schemas.microsoft.com/office/drawing/2014/main" id="{37837998-FCB4-4B72-9EF4-47BF3EEE35DF}"/>
              </a:ext>
            </a:extLst>
          </p:cNvPr>
          <p:cNvGraphicFramePr/>
          <p:nvPr>
            <p:extLst>
              <p:ext uri="{D42A27DB-BD31-4B8C-83A1-F6EECF244321}">
                <p14:modId xmlns:p14="http://schemas.microsoft.com/office/powerpoint/2010/main" val="2293060982"/>
              </p:ext>
            </p:extLst>
          </p:nvPr>
        </p:nvGraphicFramePr>
        <p:xfrm>
          <a:off x="1934633" y="420737"/>
          <a:ext cx="7128933" cy="47526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CasellaDiTesto 26">
            <a:extLst>
              <a:ext uri="{FF2B5EF4-FFF2-40B4-BE49-F238E27FC236}">
                <a16:creationId xmlns:a16="http://schemas.microsoft.com/office/drawing/2014/main" id="{9F2A631D-BEB4-4598-B1C4-A531A2E03360}"/>
              </a:ext>
            </a:extLst>
          </p:cNvPr>
          <p:cNvSpPr txBox="1"/>
          <p:nvPr/>
        </p:nvSpPr>
        <p:spPr>
          <a:xfrm>
            <a:off x="5727732" y="1072060"/>
            <a:ext cx="184731" cy="1569660"/>
          </a:xfrm>
          <a:prstGeom prst="rect">
            <a:avLst/>
          </a:prstGeom>
          <a:noFill/>
        </p:spPr>
        <p:txBody>
          <a:bodyPr wrap="none" rtlCol="0">
            <a:spAutoFit/>
          </a:bodyPr>
          <a:lstStyle/>
          <a:p>
            <a:endParaRPr lang="it-IT" sz="9600" dirty="0"/>
          </a:p>
        </p:txBody>
      </p:sp>
      <p:sp>
        <p:nvSpPr>
          <p:cNvPr id="22" name="CasellaDiTesto 21">
            <a:extLst>
              <a:ext uri="{FF2B5EF4-FFF2-40B4-BE49-F238E27FC236}">
                <a16:creationId xmlns:a16="http://schemas.microsoft.com/office/drawing/2014/main" id="{D5A1CE8A-76EB-45F0-836C-C9AB414F066E}"/>
              </a:ext>
            </a:extLst>
          </p:cNvPr>
          <p:cNvSpPr txBox="1"/>
          <p:nvPr/>
        </p:nvSpPr>
        <p:spPr>
          <a:xfrm>
            <a:off x="5112298" y="701577"/>
            <a:ext cx="755335" cy="1569660"/>
          </a:xfrm>
          <a:prstGeom prst="rect">
            <a:avLst/>
          </a:prstGeom>
          <a:noFill/>
        </p:spPr>
        <p:txBody>
          <a:bodyPr wrap="none" rtlCol="0">
            <a:spAutoFit/>
          </a:bodyPr>
          <a:lstStyle/>
          <a:p>
            <a:r>
              <a:rPr lang="it-IT" sz="9600" dirty="0"/>
              <a:t>?</a:t>
            </a:r>
          </a:p>
        </p:txBody>
      </p:sp>
      <p:sp>
        <p:nvSpPr>
          <p:cNvPr id="31" name="CasellaDiTesto 30">
            <a:extLst>
              <a:ext uri="{FF2B5EF4-FFF2-40B4-BE49-F238E27FC236}">
                <a16:creationId xmlns:a16="http://schemas.microsoft.com/office/drawing/2014/main" id="{E869E270-871E-4B95-9BF7-89D0030169F4}"/>
              </a:ext>
            </a:extLst>
          </p:cNvPr>
          <p:cNvSpPr txBox="1"/>
          <p:nvPr/>
        </p:nvSpPr>
        <p:spPr>
          <a:xfrm>
            <a:off x="8231737" y="525311"/>
            <a:ext cx="755335" cy="1569660"/>
          </a:xfrm>
          <a:prstGeom prst="rect">
            <a:avLst/>
          </a:prstGeom>
          <a:noFill/>
        </p:spPr>
        <p:txBody>
          <a:bodyPr wrap="none" rtlCol="0">
            <a:spAutoFit/>
          </a:bodyPr>
          <a:lstStyle/>
          <a:p>
            <a:r>
              <a:rPr lang="it-IT" sz="9600" dirty="0"/>
              <a:t>?</a:t>
            </a:r>
          </a:p>
        </p:txBody>
      </p:sp>
      <p:sp>
        <p:nvSpPr>
          <p:cNvPr id="24" name="CasellaDiTesto 23">
            <a:extLst>
              <a:ext uri="{FF2B5EF4-FFF2-40B4-BE49-F238E27FC236}">
                <a16:creationId xmlns:a16="http://schemas.microsoft.com/office/drawing/2014/main" id="{52FA9411-A960-47D9-81B2-BA5DD32719C2}"/>
              </a:ext>
            </a:extLst>
          </p:cNvPr>
          <p:cNvSpPr txBox="1"/>
          <p:nvPr/>
        </p:nvSpPr>
        <p:spPr>
          <a:xfrm>
            <a:off x="7745793" y="823759"/>
            <a:ext cx="692818" cy="1015663"/>
          </a:xfrm>
          <a:prstGeom prst="rect">
            <a:avLst/>
          </a:prstGeom>
          <a:noFill/>
        </p:spPr>
        <p:txBody>
          <a:bodyPr wrap="none" rtlCol="0">
            <a:spAutoFit/>
          </a:bodyPr>
          <a:lstStyle/>
          <a:p>
            <a:r>
              <a:rPr lang="it-IT" sz="6000" dirty="0">
                <a:latin typeface="Arial Black" panose="020B0A04020102020204" pitchFamily="34" charset="0"/>
              </a:rPr>
              <a:t>+</a:t>
            </a:r>
          </a:p>
        </p:txBody>
      </p:sp>
      <p:sp>
        <p:nvSpPr>
          <p:cNvPr id="30" name="CasellaDiTesto 29">
            <a:extLst>
              <a:ext uri="{FF2B5EF4-FFF2-40B4-BE49-F238E27FC236}">
                <a16:creationId xmlns:a16="http://schemas.microsoft.com/office/drawing/2014/main" id="{FDFF4219-701D-4574-9819-05B1138AF9F2}"/>
              </a:ext>
            </a:extLst>
          </p:cNvPr>
          <p:cNvSpPr txBox="1"/>
          <p:nvPr/>
        </p:nvSpPr>
        <p:spPr>
          <a:xfrm>
            <a:off x="1808199" y="5368044"/>
            <a:ext cx="7048148" cy="1015663"/>
          </a:xfrm>
          <a:prstGeom prst="rect">
            <a:avLst/>
          </a:prstGeom>
          <a:noFill/>
        </p:spPr>
        <p:txBody>
          <a:bodyPr wrap="none" rtlCol="0">
            <a:spAutoFit/>
          </a:bodyPr>
          <a:lstStyle/>
          <a:p>
            <a:r>
              <a:rPr lang="it-IT" sz="6000" dirty="0"/>
              <a:t>SCENARIO prevedibile</a:t>
            </a:r>
          </a:p>
        </p:txBody>
      </p:sp>
    </p:spTree>
    <p:extLst>
      <p:ext uri="{BB962C8B-B14F-4D97-AF65-F5344CB8AC3E}">
        <p14:creationId xmlns:p14="http://schemas.microsoft.com/office/powerpoint/2010/main" val="17983238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ttangolo 32">
            <a:extLst>
              <a:ext uri="{FF2B5EF4-FFF2-40B4-BE49-F238E27FC236}">
                <a16:creationId xmlns:a16="http://schemas.microsoft.com/office/drawing/2014/main" id="{C336A45F-8286-4BF7-A38B-450373FAF44B}"/>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sp>
        <p:nvSpPr>
          <p:cNvPr id="17" name="object 17"/>
          <p:cNvSpPr txBox="1"/>
          <p:nvPr/>
        </p:nvSpPr>
        <p:spPr>
          <a:xfrm>
            <a:off x="1133602" y="932642"/>
            <a:ext cx="8426196" cy="5905500"/>
          </a:xfrm>
          <a:prstGeom prst="rect">
            <a:avLst/>
          </a:prstGeom>
        </p:spPr>
        <p:txBody>
          <a:bodyPr wrap="square" lIns="0" tIns="0" rIns="0" bIns="0" rtlCol="0">
            <a:noAutofit/>
          </a:bodyPr>
          <a:lstStyle/>
          <a:p>
            <a:pPr>
              <a:lnSpc>
                <a:spcPts val="1000"/>
              </a:lnSpc>
            </a:pPr>
            <a:endParaRPr sz="1000" dirty="0"/>
          </a:p>
        </p:txBody>
      </p:sp>
      <p:sp>
        <p:nvSpPr>
          <p:cNvPr id="16" name="object 16"/>
          <p:cNvSpPr txBox="1"/>
          <p:nvPr/>
        </p:nvSpPr>
        <p:spPr>
          <a:xfrm>
            <a:off x="5125573" y="1486407"/>
            <a:ext cx="138216" cy="152400"/>
          </a:xfrm>
          <a:prstGeom prst="rect">
            <a:avLst/>
          </a:prstGeom>
        </p:spPr>
        <p:txBody>
          <a:bodyPr wrap="square" lIns="0" tIns="0" rIns="0" bIns="0" rtlCol="0">
            <a:noAutofit/>
          </a:bodyPr>
          <a:lstStyle/>
          <a:p>
            <a:pPr marL="25400">
              <a:lnSpc>
                <a:spcPts val="1000"/>
              </a:lnSpc>
            </a:pPr>
            <a:endParaRPr sz="1000"/>
          </a:p>
        </p:txBody>
      </p:sp>
      <p:sp>
        <p:nvSpPr>
          <p:cNvPr id="15" name="object 15"/>
          <p:cNvSpPr txBox="1"/>
          <p:nvPr/>
        </p:nvSpPr>
        <p:spPr>
          <a:xfrm>
            <a:off x="5957602" y="1486407"/>
            <a:ext cx="139809" cy="152400"/>
          </a:xfrm>
          <a:prstGeom prst="rect">
            <a:avLst/>
          </a:prstGeom>
        </p:spPr>
        <p:txBody>
          <a:bodyPr wrap="square" lIns="0" tIns="0" rIns="0" bIns="0" rtlCol="0">
            <a:noAutofit/>
          </a:bodyPr>
          <a:lstStyle/>
          <a:p>
            <a:pPr marL="25400">
              <a:lnSpc>
                <a:spcPts val="1000"/>
              </a:lnSpc>
            </a:pPr>
            <a:endParaRPr sz="1000"/>
          </a:p>
        </p:txBody>
      </p:sp>
      <p:sp>
        <p:nvSpPr>
          <p:cNvPr id="14" name="object 14"/>
          <p:cNvSpPr txBox="1"/>
          <p:nvPr/>
        </p:nvSpPr>
        <p:spPr>
          <a:xfrm>
            <a:off x="3700681" y="2050287"/>
            <a:ext cx="139678" cy="152400"/>
          </a:xfrm>
          <a:prstGeom prst="rect">
            <a:avLst/>
          </a:prstGeom>
        </p:spPr>
        <p:txBody>
          <a:bodyPr wrap="square" lIns="0" tIns="0" rIns="0" bIns="0" rtlCol="0">
            <a:noAutofit/>
          </a:bodyPr>
          <a:lstStyle/>
          <a:p>
            <a:pPr marL="25400">
              <a:lnSpc>
                <a:spcPts val="1000"/>
              </a:lnSpc>
            </a:pPr>
            <a:endParaRPr sz="1000"/>
          </a:p>
        </p:txBody>
      </p:sp>
      <p:sp>
        <p:nvSpPr>
          <p:cNvPr id="13" name="object 13"/>
          <p:cNvSpPr txBox="1"/>
          <p:nvPr/>
        </p:nvSpPr>
        <p:spPr>
          <a:xfrm>
            <a:off x="4962415" y="2050287"/>
            <a:ext cx="139809" cy="152400"/>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7112774" y="2050287"/>
            <a:ext cx="139809" cy="152400"/>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7676650" y="2050287"/>
            <a:ext cx="138286" cy="152400"/>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2648213" y="2720848"/>
            <a:ext cx="87246" cy="152400"/>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3058804" y="2720848"/>
            <a:ext cx="89658" cy="152400"/>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3527678" y="2720848"/>
            <a:ext cx="88656" cy="152400"/>
          </a:xfrm>
          <a:prstGeom prst="rect">
            <a:avLst/>
          </a:prstGeom>
        </p:spPr>
        <p:txBody>
          <a:bodyPr wrap="square" lIns="0" tIns="0" rIns="0" bIns="0" rtlCol="0">
            <a:noAutofit/>
          </a:bodyPr>
          <a:lstStyle/>
          <a:p>
            <a:pPr marL="25400">
              <a:lnSpc>
                <a:spcPts val="1000"/>
              </a:lnSpc>
            </a:pPr>
            <a:endParaRPr sz="1000"/>
          </a:p>
        </p:txBody>
      </p:sp>
      <p:sp>
        <p:nvSpPr>
          <p:cNvPr id="7" name="object 7"/>
          <p:cNvSpPr txBox="1"/>
          <p:nvPr/>
        </p:nvSpPr>
        <p:spPr>
          <a:xfrm>
            <a:off x="4572427" y="2720848"/>
            <a:ext cx="87847" cy="152400"/>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5934884" y="2720848"/>
            <a:ext cx="92417" cy="152400"/>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6189103" y="2720848"/>
            <a:ext cx="88136" cy="152400"/>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6985110" y="2720848"/>
            <a:ext cx="90706" cy="152400"/>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7814572" y="2720848"/>
            <a:ext cx="90297" cy="152400"/>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8158996" y="2720848"/>
            <a:ext cx="87253" cy="152400"/>
          </a:xfrm>
          <a:prstGeom prst="rect">
            <a:avLst/>
          </a:prstGeom>
        </p:spPr>
        <p:txBody>
          <a:bodyPr wrap="square" lIns="0" tIns="0" rIns="0" bIns="0" rtlCol="0">
            <a:noAutofit/>
          </a:bodyPr>
          <a:lstStyle/>
          <a:p>
            <a:pPr marL="25400">
              <a:lnSpc>
                <a:spcPts val="1000"/>
              </a:lnSpc>
            </a:pPr>
            <a:endParaRPr sz="1000"/>
          </a:p>
        </p:txBody>
      </p:sp>
      <p:sp>
        <p:nvSpPr>
          <p:cNvPr id="21" name="AutoShape 2">
            <a:extLst>
              <a:ext uri="{FF2B5EF4-FFF2-40B4-BE49-F238E27FC236}">
                <a16:creationId xmlns:a16="http://schemas.microsoft.com/office/drawing/2014/main" id="{2BF912A2-A3F6-4C38-BD3A-4316C405F474}"/>
              </a:ext>
            </a:extLst>
          </p:cNvPr>
          <p:cNvSpPr>
            <a:spLocks noChangeAspect="1" noChangeArrowheads="1"/>
          </p:cNvSpPr>
          <p:nvPr/>
        </p:nvSpPr>
        <p:spPr bwMode="auto">
          <a:xfrm>
            <a:off x="5194300" y="3625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6" name="Immagine 25">
            <a:extLst>
              <a:ext uri="{FF2B5EF4-FFF2-40B4-BE49-F238E27FC236}">
                <a16:creationId xmlns:a16="http://schemas.microsoft.com/office/drawing/2014/main" id="{EAF142D8-31A4-4FF5-ACA3-C8A0850910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32" name="Picture 5" descr="logo nuovo-2">
            <a:extLst>
              <a:ext uri="{FF2B5EF4-FFF2-40B4-BE49-F238E27FC236}">
                <a16:creationId xmlns:a16="http://schemas.microsoft.com/office/drawing/2014/main" id="{6BEE9012-0406-4A5D-807B-7F7E6FCCDF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46BBA259-29C3-409D-9E9B-3B78E684DE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graphicFrame>
        <p:nvGraphicFramePr>
          <p:cNvPr id="19" name="Diagramma 18">
            <a:extLst>
              <a:ext uri="{FF2B5EF4-FFF2-40B4-BE49-F238E27FC236}">
                <a16:creationId xmlns:a16="http://schemas.microsoft.com/office/drawing/2014/main" id="{37837998-FCB4-4B72-9EF4-47BF3EEE35DF}"/>
              </a:ext>
            </a:extLst>
          </p:cNvPr>
          <p:cNvGraphicFramePr/>
          <p:nvPr>
            <p:extLst>
              <p:ext uri="{D42A27DB-BD31-4B8C-83A1-F6EECF244321}">
                <p14:modId xmlns:p14="http://schemas.microsoft.com/office/powerpoint/2010/main" val="2246121825"/>
              </p:ext>
            </p:extLst>
          </p:nvPr>
        </p:nvGraphicFramePr>
        <p:xfrm>
          <a:off x="1934633" y="420737"/>
          <a:ext cx="7128933" cy="47526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CasellaDiTesto 26">
            <a:extLst>
              <a:ext uri="{FF2B5EF4-FFF2-40B4-BE49-F238E27FC236}">
                <a16:creationId xmlns:a16="http://schemas.microsoft.com/office/drawing/2014/main" id="{9F2A631D-BEB4-4598-B1C4-A531A2E03360}"/>
              </a:ext>
            </a:extLst>
          </p:cNvPr>
          <p:cNvSpPr txBox="1"/>
          <p:nvPr/>
        </p:nvSpPr>
        <p:spPr>
          <a:xfrm>
            <a:off x="5727732" y="1072060"/>
            <a:ext cx="184731" cy="1569660"/>
          </a:xfrm>
          <a:prstGeom prst="rect">
            <a:avLst/>
          </a:prstGeom>
          <a:noFill/>
        </p:spPr>
        <p:txBody>
          <a:bodyPr wrap="none" rtlCol="0">
            <a:spAutoFit/>
          </a:bodyPr>
          <a:lstStyle/>
          <a:p>
            <a:endParaRPr lang="it-IT" sz="9600" dirty="0"/>
          </a:p>
        </p:txBody>
      </p:sp>
      <p:sp>
        <p:nvSpPr>
          <p:cNvPr id="22" name="CasellaDiTesto 21">
            <a:extLst>
              <a:ext uri="{FF2B5EF4-FFF2-40B4-BE49-F238E27FC236}">
                <a16:creationId xmlns:a16="http://schemas.microsoft.com/office/drawing/2014/main" id="{D5A1CE8A-76EB-45F0-836C-C9AB414F066E}"/>
              </a:ext>
            </a:extLst>
          </p:cNvPr>
          <p:cNvSpPr txBox="1"/>
          <p:nvPr/>
        </p:nvSpPr>
        <p:spPr>
          <a:xfrm>
            <a:off x="5112298" y="701577"/>
            <a:ext cx="755335" cy="1569660"/>
          </a:xfrm>
          <a:prstGeom prst="rect">
            <a:avLst/>
          </a:prstGeom>
          <a:noFill/>
        </p:spPr>
        <p:txBody>
          <a:bodyPr wrap="none" rtlCol="0">
            <a:spAutoFit/>
          </a:bodyPr>
          <a:lstStyle/>
          <a:p>
            <a:r>
              <a:rPr lang="it-IT" sz="9600" dirty="0"/>
              <a:t>?</a:t>
            </a:r>
          </a:p>
        </p:txBody>
      </p:sp>
      <p:sp>
        <p:nvSpPr>
          <p:cNvPr id="31" name="CasellaDiTesto 30">
            <a:extLst>
              <a:ext uri="{FF2B5EF4-FFF2-40B4-BE49-F238E27FC236}">
                <a16:creationId xmlns:a16="http://schemas.microsoft.com/office/drawing/2014/main" id="{E869E270-871E-4B95-9BF7-89D0030169F4}"/>
              </a:ext>
            </a:extLst>
          </p:cNvPr>
          <p:cNvSpPr txBox="1"/>
          <p:nvPr/>
        </p:nvSpPr>
        <p:spPr>
          <a:xfrm>
            <a:off x="8231737" y="525311"/>
            <a:ext cx="755335" cy="1569660"/>
          </a:xfrm>
          <a:prstGeom prst="rect">
            <a:avLst/>
          </a:prstGeom>
          <a:noFill/>
        </p:spPr>
        <p:txBody>
          <a:bodyPr wrap="none" rtlCol="0">
            <a:spAutoFit/>
          </a:bodyPr>
          <a:lstStyle/>
          <a:p>
            <a:r>
              <a:rPr lang="it-IT" sz="9600" dirty="0"/>
              <a:t>?</a:t>
            </a:r>
          </a:p>
        </p:txBody>
      </p:sp>
      <p:sp>
        <p:nvSpPr>
          <p:cNvPr id="24" name="CasellaDiTesto 23">
            <a:extLst>
              <a:ext uri="{FF2B5EF4-FFF2-40B4-BE49-F238E27FC236}">
                <a16:creationId xmlns:a16="http://schemas.microsoft.com/office/drawing/2014/main" id="{52FA9411-A960-47D9-81B2-BA5DD32719C2}"/>
              </a:ext>
            </a:extLst>
          </p:cNvPr>
          <p:cNvSpPr txBox="1"/>
          <p:nvPr/>
        </p:nvSpPr>
        <p:spPr>
          <a:xfrm>
            <a:off x="7745793" y="823759"/>
            <a:ext cx="692818" cy="1015663"/>
          </a:xfrm>
          <a:prstGeom prst="rect">
            <a:avLst/>
          </a:prstGeom>
          <a:noFill/>
        </p:spPr>
        <p:txBody>
          <a:bodyPr wrap="none" rtlCol="0">
            <a:spAutoFit/>
          </a:bodyPr>
          <a:lstStyle/>
          <a:p>
            <a:r>
              <a:rPr lang="it-IT" sz="6000" dirty="0">
                <a:latin typeface="Arial Black" panose="020B0A04020102020204" pitchFamily="34" charset="0"/>
              </a:rPr>
              <a:t>+</a:t>
            </a:r>
          </a:p>
        </p:txBody>
      </p:sp>
      <p:sp>
        <p:nvSpPr>
          <p:cNvPr id="30" name="CasellaDiTesto 29">
            <a:extLst>
              <a:ext uri="{FF2B5EF4-FFF2-40B4-BE49-F238E27FC236}">
                <a16:creationId xmlns:a16="http://schemas.microsoft.com/office/drawing/2014/main" id="{FDFF4219-701D-4574-9819-05B1138AF9F2}"/>
              </a:ext>
            </a:extLst>
          </p:cNvPr>
          <p:cNvSpPr txBox="1"/>
          <p:nvPr/>
        </p:nvSpPr>
        <p:spPr>
          <a:xfrm>
            <a:off x="1808199" y="5368044"/>
            <a:ext cx="7045518" cy="1015663"/>
          </a:xfrm>
          <a:prstGeom prst="rect">
            <a:avLst/>
          </a:prstGeom>
          <a:noFill/>
        </p:spPr>
        <p:txBody>
          <a:bodyPr wrap="none" rtlCol="0">
            <a:spAutoFit/>
          </a:bodyPr>
          <a:lstStyle/>
          <a:p>
            <a:r>
              <a:rPr lang="it-IT" sz="6000" dirty="0"/>
              <a:t>SCENARIO auspicabile</a:t>
            </a:r>
          </a:p>
        </p:txBody>
      </p:sp>
      <p:sp>
        <p:nvSpPr>
          <p:cNvPr id="18" name="CasellaDiTesto 17">
            <a:extLst>
              <a:ext uri="{FF2B5EF4-FFF2-40B4-BE49-F238E27FC236}">
                <a16:creationId xmlns:a16="http://schemas.microsoft.com/office/drawing/2014/main" id="{CAD5642E-63C5-49AD-ADCE-34C48E35E51E}"/>
              </a:ext>
            </a:extLst>
          </p:cNvPr>
          <p:cNvSpPr txBox="1"/>
          <p:nvPr/>
        </p:nvSpPr>
        <p:spPr>
          <a:xfrm>
            <a:off x="3237423" y="4227861"/>
            <a:ext cx="5105400" cy="584775"/>
          </a:xfrm>
          <a:prstGeom prst="rect">
            <a:avLst/>
          </a:prstGeom>
          <a:noFill/>
        </p:spPr>
        <p:txBody>
          <a:bodyPr wrap="square" rtlCol="0">
            <a:spAutoFit/>
          </a:bodyPr>
          <a:lstStyle/>
          <a:p>
            <a:r>
              <a:rPr lang="it-IT" sz="3200" dirty="0">
                <a:latin typeface="Arial Black" panose="020B0A04020102020204" pitchFamily="34" charset="0"/>
              </a:rPr>
              <a:t>Sicurezza del lavoro</a:t>
            </a:r>
          </a:p>
        </p:txBody>
      </p:sp>
      <p:pic>
        <p:nvPicPr>
          <p:cNvPr id="35" name="Immagine 34">
            <a:extLst>
              <a:ext uri="{FF2B5EF4-FFF2-40B4-BE49-F238E27FC236}">
                <a16:creationId xmlns:a16="http://schemas.microsoft.com/office/drawing/2014/main" id="{915833F0-7CBB-434E-80AC-1BF8339C80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0018" y="4693611"/>
            <a:ext cx="992445" cy="906433"/>
          </a:xfrm>
          <a:prstGeom prst="rect">
            <a:avLst/>
          </a:prstGeom>
        </p:spPr>
      </p:pic>
    </p:spTree>
    <p:extLst>
      <p:ext uri="{BB962C8B-B14F-4D97-AF65-F5344CB8AC3E}">
        <p14:creationId xmlns:p14="http://schemas.microsoft.com/office/powerpoint/2010/main" val="2226408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sp>
        <p:nvSpPr>
          <p:cNvPr id="3" name="Rettangolo 2">
            <a:extLst>
              <a:ext uri="{FF2B5EF4-FFF2-40B4-BE49-F238E27FC236}">
                <a16:creationId xmlns:a16="http://schemas.microsoft.com/office/drawing/2014/main" id="{01B11395-5CAC-4CA6-9621-0E7815780B35}"/>
              </a:ext>
            </a:extLst>
          </p:cNvPr>
          <p:cNvSpPr/>
          <p:nvPr/>
        </p:nvSpPr>
        <p:spPr>
          <a:xfrm>
            <a:off x="982483" y="120650"/>
            <a:ext cx="8610600" cy="243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DOMANDA NON BANALE</a:t>
            </a:r>
          </a:p>
          <a:p>
            <a:pPr algn="ctr"/>
            <a:r>
              <a:rPr lang="it-IT" dirty="0"/>
              <a:t>IL PRIMO MODO DI ESSERE « SICURI «  E’ QUELLO DI AVERE INDICAZIONI CERTE, SEMPLICI ED EFFICACI SU QUALE SIA LA NORMATIVA CHE REGOLA IL NOSTRO LAVORO. « SICURO».</a:t>
            </a:r>
          </a:p>
          <a:p>
            <a:pPr algn="ctr"/>
            <a:r>
              <a:rPr lang="it-IT" dirty="0"/>
              <a:t>IL NON SAPERLO CREA INSICUREZZA, STRESS, SCARSA MOTIVAZIONE ED UNA SITUAZIONE GENERALE DI RISCHIO.</a:t>
            </a:r>
          </a:p>
          <a:p>
            <a:pPr algn="ctr"/>
            <a:r>
              <a:rPr lang="it-IT" dirty="0"/>
              <a:t>Proviamo a rispondere ad Eleonora. </a:t>
            </a:r>
          </a:p>
        </p:txBody>
      </p:sp>
      <p:pic>
        <p:nvPicPr>
          <p:cNvPr id="2" name="Immagine 1">
            <a:extLst>
              <a:ext uri="{FF2B5EF4-FFF2-40B4-BE49-F238E27FC236}">
                <a16:creationId xmlns:a16="http://schemas.microsoft.com/office/drawing/2014/main" id="{4F7ED0E6-D114-413F-8BFF-52BBFDD48603}"/>
              </a:ext>
            </a:extLst>
          </p:cNvPr>
          <p:cNvPicPr>
            <a:picLocks noChangeAspect="1"/>
          </p:cNvPicPr>
          <p:nvPr/>
        </p:nvPicPr>
        <p:blipFill>
          <a:blip r:embed="rId4"/>
          <a:stretch>
            <a:fillRect/>
          </a:stretch>
        </p:blipFill>
        <p:spPr>
          <a:xfrm>
            <a:off x="3098800" y="2453369"/>
            <a:ext cx="4495800" cy="4128219"/>
          </a:xfrm>
          <a:prstGeom prst="rect">
            <a:avLst/>
          </a:prstGeom>
        </p:spPr>
      </p:pic>
    </p:spTree>
    <p:extLst>
      <p:ext uri="{BB962C8B-B14F-4D97-AF65-F5344CB8AC3E}">
        <p14:creationId xmlns:p14="http://schemas.microsoft.com/office/powerpoint/2010/main" val="1862105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ttangolo 32">
            <a:extLst>
              <a:ext uri="{FF2B5EF4-FFF2-40B4-BE49-F238E27FC236}">
                <a16:creationId xmlns:a16="http://schemas.microsoft.com/office/drawing/2014/main" id="{C336A45F-8286-4BF7-A38B-450373FAF44B}"/>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sp>
        <p:nvSpPr>
          <p:cNvPr id="17" name="object 17"/>
          <p:cNvSpPr txBox="1"/>
          <p:nvPr/>
        </p:nvSpPr>
        <p:spPr>
          <a:xfrm>
            <a:off x="1133602" y="932642"/>
            <a:ext cx="8426196" cy="5905500"/>
          </a:xfrm>
          <a:prstGeom prst="rect">
            <a:avLst/>
          </a:prstGeom>
        </p:spPr>
        <p:txBody>
          <a:bodyPr wrap="square" lIns="0" tIns="0" rIns="0" bIns="0" rtlCol="0">
            <a:noAutofit/>
          </a:bodyPr>
          <a:lstStyle/>
          <a:p>
            <a:pPr>
              <a:lnSpc>
                <a:spcPts val="1000"/>
              </a:lnSpc>
            </a:pPr>
            <a:endParaRPr sz="1000" dirty="0"/>
          </a:p>
        </p:txBody>
      </p:sp>
      <p:sp>
        <p:nvSpPr>
          <p:cNvPr id="16" name="object 16"/>
          <p:cNvSpPr txBox="1"/>
          <p:nvPr/>
        </p:nvSpPr>
        <p:spPr>
          <a:xfrm>
            <a:off x="5125573" y="1486407"/>
            <a:ext cx="138216" cy="152400"/>
          </a:xfrm>
          <a:prstGeom prst="rect">
            <a:avLst/>
          </a:prstGeom>
        </p:spPr>
        <p:txBody>
          <a:bodyPr wrap="square" lIns="0" tIns="0" rIns="0" bIns="0" rtlCol="0">
            <a:noAutofit/>
          </a:bodyPr>
          <a:lstStyle/>
          <a:p>
            <a:pPr marL="25400">
              <a:lnSpc>
                <a:spcPts val="1000"/>
              </a:lnSpc>
            </a:pPr>
            <a:endParaRPr sz="1000"/>
          </a:p>
        </p:txBody>
      </p:sp>
      <p:sp>
        <p:nvSpPr>
          <p:cNvPr id="15" name="object 15"/>
          <p:cNvSpPr txBox="1"/>
          <p:nvPr/>
        </p:nvSpPr>
        <p:spPr>
          <a:xfrm>
            <a:off x="5957602" y="1486407"/>
            <a:ext cx="139809" cy="152400"/>
          </a:xfrm>
          <a:prstGeom prst="rect">
            <a:avLst/>
          </a:prstGeom>
        </p:spPr>
        <p:txBody>
          <a:bodyPr wrap="square" lIns="0" tIns="0" rIns="0" bIns="0" rtlCol="0">
            <a:noAutofit/>
          </a:bodyPr>
          <a:lstStyle/>
          <a:p>
            <a:pPr marL="25400">
              <a:lnSpc>
                <a:spcPts val="1000"/>
              </a:lnSpc>
            </a:pPr>
            <a:endParaRPr sz="1000"/>
          </a:p>
        </p:txBody>
      </p:sp>
      <p:sp>
        <p:nvSpPr>
          <p:cNvPr id="14" name="object 14"/>
          <p:cNvSpPr txBox="1"/>
          <p:nvPr/>
        </p:nvSpPr>
        <p:spPr>
          <a:xfrm>
            <a:off x="3700681" y="2050287"/>
            <a:ext cx="139678" cy="152400"/>
          </a:xfrm>
          <a:prstGeom prst="rect">
            <a:avLst/>
          </a:prstGeom>
        </p:spPr>
        <p:txBody>
          <a:bodyPr wrap="square" lIns="0" tIns="0" rIns="0" bIns="0" rtlCol="0">
            <a:noAutofit/>
          </a:bodyPr>
          <a:lstStyle/>
          <a:p>
            <a:pPr marL="25400">
              <a:lnSpc>
                <a:spcPts val="1000"/>
              </a:lnSpc>
            </a:pPr>
            <a:endParaRPr sz="1000"/>
          </a:p>
        </p:txBody>
      </p:sp>
      <p:sp>
        <p:nvSpPr>
          <p:cNvPr id="13" name="object 13"/>
          <p:cNvSpPr txBox="1"/>
          <p:nvPr/>
        </p:nvSpPr>
        <p:spPr>
          <a:xfrm>
            <a:off x="4962415" y="2050287"/>
            <a:ext cx="139809" cy="152400"/>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7112774" y="2050287"/>
            <a:ext cx="139809" cy="152400"/>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7676650" y="2050287"/>
            <a:ext cx="138286" cy="152400"/>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2648213" y="2720848"/>
            <a:ext cx="87246" cy="152400"/>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3058804" y="2720848"/>
            <a:ext cx="89658" cy="152400"/>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3527678" y="2720848"/>
            <a:ext cx="88656" cy="152400"/>
          </a:xfrm>
          <a:prstGeom prst="rect">
            <a:avLst/>
          </a:prstGeom>
        </p:spPr>
        <p:txBody>
          <a:bodyPr wrap="square" lIns="0" tIns="0" rIns="0" bIns="0" rtlCol="0">
            <a:noAutofit/>
          </a:bodyPr>
          <a:lstStyle/>
          <a:p>
            <a:pPr marL="25400">
              <a:lnSpc>
                <a:spcPts val="1000"/>
              </a:lnSpc>
            </a:pPr>
            <a:endParaRPr sz="1000"/>
          </a:p>
        </p:txBody>
      </p:sp>
      <p:sp>
        <p:nvSpPr>
          <p:cNvPr id="7" name="object 7"/>
          <p:cNvSpPr txBox="1"/>
          <p:nvPr/>
        </p:nvSpPr>
        <p:spPr>
          <a:xfrm>
            <a:off x="4572427" y="2720848"/>
            <a:ext cx="87847" cy="152400"/>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5934884" y="2720848"/>
            <a:ext cx="92417" cy="152400"/>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6189103" y="2720848"/>
            <a:ext cx="88136" cy="152400"/>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6985110" y="2720848"/>
            <a:ext cx="90706" cy="152400"/>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7814572" y="2720848"/>
            <a:ext cx="90297" cy="152400"/>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8158996" y="2720848"/>
            <a:ext cx="87253" cy="152400"/>
          </a:xfrm>
          <a:prstGeom prst="rect">
            <a:avLst/>
          </a:prstGeom>
        </p:spPr>
        <p:txBody>
          <a:bodyPr wrap="square" lIns="0" tIns="0" rIns="0" bIns="0" rtlCol="0">
            <a:noAutofit/>
          </a:bodyPr>
          <a:lstStyle/>
          <a:p>
            <a:pPr marL="25400">
              <a:lnSpc>
                <a:spcPts val="1000"/>
              </a:lnSpc>
            </a:pPr>
            <a:endParaRPr sz="1000"/>
          </a:p>
        </p:txBody>
      </p:sp>
      <p:sp>
        <p:nvSpPr>
          <p:cNvPr id="21" name="AutoShape 2">
            <a:extLst>
              <a:ext uri="{FF2B5EF4-FFF2-40B4-BE49-F238E27FC236}">
                <a16:creationId xmlns:a16="http://schemas.microsoft.com/office/drawing/2014/main" id="{2BF912A2-A3F6-4C38-BD3A-4316C405F474}"/>
              </a:ext>
            </a:extLst>
          </p:cNvPr>
          <p:cNvSpPr>
            <a:spLocks noChangeAspect="1" noChangeArrowheads="1"/>
          </p:cNvSpPr>
          <p:nvPr/>
        </p:nvSpPr>
        <p:spPr bwMode="auto">
          <a:xfrm>
            <a:off x="5194300" y="3625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6" name="Immagine 25">
            <a:extLst>
              <a:ext uri="{FF2B5EF4-FFF2-40B4-BE49-F238E27FC236}">
                <a16:creationId xmlns:a16="http://schemas.microsoft.com/office/drawing/2014/main" id="{EAF142D8-31A4-4FF5-ACA3-C8A0850910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32" name="Picture 5" descr="logo nuovo-2">
            <a:extLst>
              <a:ext uri="{FF2B5EF4-FFF2-40B4-BE49-F238E27FC236}">
                <a16:creationId xmlns:a16="http://schemas.microsoft.com/office/drawing/2014/main" id="{6BEE9012-0406-4A5D-807B-7F7E6FCCDF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46BBA259-29C3-409D-9E9B-3B78E684DE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sp>
        <p:nvSpPr>
          <p:cNvPr id="27" name="CasellaDiTesto 26">
            <a:extLst>
              <a:ext uri="{FF2B5EF4-FFF2-40B4-BE49-F238E27FC236}">
                <a16:creationId xmlns:a16="http://schemas.microsoft.com/office/drawing/2014/main" id="{9F2A631D-BEB4-4598-B1C4-A531A2E03360}"/>
              </a:ext>
            </a:extLst>
          </p:cNvPr>
          <p:cNvSpPr txBox="1"/>
          <p:nvPr/>
        </p:nvSpPr>
        <p:spPr>
          <a:xfrm>
            <a:off x="5727732" y="1072060"/>
            <a:ext cx="184731" cy="1569660"/>
          </a:xfrm>
          <a:prstGeom prst="rect">
            <a:avLst/>
          </a:prstGeom>
          <a:noFill/>
        </p:spPr>
        <p:txBody>
          <a:bodyPr wrap="none" rtlCol="0">
            <a:spAutoFit/>
          </a:bodyPr>
          <a:lstStyle/>
          <a:p>
            <a:endParaRPr lang="it-IT" sz="9600" dirty="0"/>
          </a:p>
        </p:txBody>
      </p:sp>
      <p:sp>
        <p:nvSpPr>
          <p:cNvPr id="30" name="CasellaDiTesto 29">
            <a:extLst>
              <a:ext uri="{FF2B5EF4-FFF2-40B4-BE49-F238E27FC236}">
                <a16:creationId xmlns:a16="http://schemas.microsoft.com/office/drawing/2014/main" id="{FDFF4219-701D-4574-9819-05B1138AF9F2}"/>
              </a:ext>
            </a:extLst>
          </p:cNvPr>
          <p:cNvSpPr txBox="1"/>
          <p:nvPr/>
        </p:nvSpPr>
        <p:spPr>
          <a:xfrm>
            <a:off x="652177" y="5198012"/>
            <a:ext cx="9389045" cy="1015663"/>
          </a:xfrm>
          <a:prstGeom prst="rect">
            <a:avLst/>
          </a:prstGeom>
          <a:noFill/>
        </p:spPr>
        <p:txBody>
          <a:bodyPr wrap="none" rtlCol="0">
            <a:spAutoFit/>
          </a:bodyPr>
          <a:lstStyle/>
          <a:p>
            <a:r>
              <a:rPr lang="it-IT" sz="6000" dirty="0"/>
              <a:t>SCENARIO DA NON RIVEDERE</a:t>
            </a:r>
          </a:p>
        </p:txBody>
      </p:sp>
      <p:pic>
        <p:nvPicPr>
          <p:cNvPr id="18" name="Immagine 17">
            <a:extLst>
              <a:ext uri="{FF2B5EF4-FFF2-40B4-BE49-F238E27FC236}">
                <a16:creationId xmlns:a16="http://schemas.microsoft.com/office/drawing/2014/main" id="{A4F45F97-CB7E-425F-B3FD-51D792E819E1}"/>
              </a:ext>
            </a:extLst>
          </p:cNvPr>
          <p:cNvPicPr>
            <a:picLocks noChangeAspect="1"/>
          </p:cNvPicPr>
          <p:nvPr/>
        </p:nvPicPr>
        <p:blipFill>
          <a:blip r:embed="rId5"/>
          <a:stretch>
            <a:fillRect/>
          </a:stretch>
        </p:blipFill>
        <p:spPr>
          <a:xfrm>
            <a:off x="241300" y="138486"/>
            <a:ext cx="10210800" cy="3792164"/>
          </a:xfrm>
          <a:prstGeom prst="rect">
            <a:avLst/>
          </a:prstGeom>
        </p:spPr>
      </p:pic>
    </p:spTree>
    <p:extLst>
      <p:ext uri="{BB962C8B-B14F-4D97-AF65-F5344CB8AC3E}">
        <p14:creationId xmlns:p14="http://schemas.microsoft.com/office/powerpoint/2010/main" val="13701911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pic>
        <p:nvPicPr>
          <p:cNvPr id="8" name="Immagine 7">
            <a:extLst>
              <a:ext uri="{FF2B5EF4-FFF2-40B4-BE49-F238E27FC236}">
                <a16:creationId xmlns:a16="http://schemas.microsoft.com/office/drawing/2014/main" id="{430A429D-4D04-4CB3-945D-6084159AB1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2960" y="1167483"/>
            <a:ext cx="4146140" cy="4146140"/>
          </a:xfrm>
          <a:prstGeom prst="rect">
            <a:avLst/>
          </a:prstGeom>
        </p:spPr>
      </p:pic>
      <p:sp>
        <p:nvSpPr>
          <p:cNvPr id="9" name="Fumetto: ovale 8">
            <a:extLst>
              <a:ext uri="{FF2B5EF4-FFF2-40B4-BE49-F238E27FC236}">
                <a16:creationId xmlns:a16="http://schemas.microsoft.com/office/drawing/2014/main" id="{28C05138-589A-417E-911D-01E46835724E}"/>
              </a:ext>
            </a:extLst>
          </p:cNvPr>
          <p:cNvSpPr/>
          <p:nvPr/>
        </p:nvSpPr>
        <p:spPr>
          <a:xfrm>
            <a:off x="3746500" y="-46387"/>
            <a:ext cx="2422534" cy="107227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Grazie a tutti! Ci si vede a lavoro!</a:t>
            </a:r>
          </a:p>
        </p:txBody>
      </p:sp>
      <p:sp>
        <p:nvSpPr>
          <p:cNvPr id="10" name="Rettangolo 9">
            <a:extLst>
              <a:ext uri="{FF2B5EF4-FFF2-40B4-BE49-F238E27FC236}">
                <a16:creationId xmlns:a16="http://schemas.microsoft.com/office/drawing/2014/main" id="{847F117E-EE79-4790-B7AC-915F74525872}"/>
              </a:ext>
            </a:extLst>
          </p:cNvPr>
          <p:cNvSpPr/>
          <p:nvPr/>
        </p:nvSpPr>
        <p:spPr>
          <a:xfrm>
            <a:off x="1056001" y="5455216"/>
            <a:ext cx="858139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800" dirty="0">
                <a:solidFill>
                  <a:srgbClr val="FF0000"/>
                </a:solidFill>
              </a:rPr>
              <a:t>IO MI ISCRIVO ALLA FPCGIL</a:t>
            </a:r>
          </a:p>
        </p:txBody>
      </p:sp>
    </p:spTree>
    <p:extLst>
      <p:ext uri="{BB962C8B-B14F-4D97-AF65-F5344CB8AC3E}">
        <p14:creationId xmlns:p14="http://schemas.microsoft.com/office/powerpoint/2010/main" val="1818539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122A07A-D549-4A93-89D3-727D657EA1A9}"/>
              </a:ext>
            </a:extLst>
          </p:cNvPr>
          <p:cNvSpPr/>
          <p:nvPr/>
        </p:nvSpPr>
        <p:spPr>
          <a:xfrm>
            <a:off x="1073070" y="6610753"/>
            <a:ext cx="9524999" cy="932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Calibri" panose="020F0502020204030204" pitchFamily="34" charset="0"/>
                <a:ea typeface="Times New Roman" panose="02020603050405020304" pitchFamily="18" charset="0"/>
                <a:cs typeface="Times New Roman" panose="02020603050405020304" pitchFamily="18" charset="0"/>
              </a:rPr>
              <a:t> Webinar :  Sicurezza sul lavoro ai tempo del coronavirus</a:t>
            </a:r>
            <a:endParaRPr lang="it-IT" dirty="0"/>
          </a:p>
        </p:txBody>
      </p:sp>
      <p:pic>
        <p:nvPicPr>
          <p:cNvPr id="5" name="Immagine 4">
            <a:extLst>
              <a:ext uri="{FF2B5EF4-FFF2-40B4-BE49-F238E27FC236}">
                <a16:creationId xmlns:a16="http://schemas.microsoft.com/office/drawing/2014/main" id="{6BFB0B6E-5325-4E96-B792-C6B4F777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1" y="6636962"/>
            <a:ext cx="992445" cy="906433"/>
          </a:xfrm>
          <a:prstGeom prst="rect">
            <a:avLst/>
          </a:prstGeom>
        </p:spPr>
      </p:pic>
      <p:pic>
        <p:nvPicPr>
          <p:cNvPr id="6" name="Immagine 5">
            <a:extLst>
              <a:ext uri="{FF2B5EF4-FFF2-40B4-BE49-F238E27FC236}">
                <a16:creationId xmlns:a16="http://schemas.microsoft.com/office/drawing/2014/main" id="{9401352B-F832-4517-ACA1-DD2B27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468" y="6623858"/>
            <a:ext cx="980066" cy="932643"/>
          </a:xfrm>
          <a:prstGeom prst="rect">
            <a:avLst/>
          </a:prstGeom>
        </p:spPr>
      </p:pic>
      <p:sp>
        <p:nvSpPr>
          <p:cNvPr id="7" name="Rettangolo 6">
            <a:extLst>
              <a:ext uri="{FF2B5EF4-FFF2-40B4-BE49-F238E27FC236}">
                <a16:creationId xmlns:a16="http://schemas.microsoft.com/office/drawing/2014/main" id="{C09FC1D2-DC50-43E5-B080-DC3E9EF34ADE}"/>
              </a:ext>
            </a:extLst>
          </p:cNvPr>
          <p:cNvSpPr/>
          <p:nvPr/>
        </p:nvSpPr>
        <p:spPr>
          <a:xfrm>
            <a:off x="393700" y="962095"/>
            <a:ext cx="9372600" cy="5755422"/>
          </a:xfrm>
          <a:prstGeom prst="rect">
            <a:avLst/>
          </a:prstGeom>
        </p:spPr>
        <p:txBody>
          <a:bodyPr wrap="square">
            <a:spAutoFit/>
          </a:bodyPr>
          <a:lstStyle/>
          <a:p>
            <a:endParaRPr lang="it-IT" sz="2800" b="1" dirty="0">
              <a:latin typeface="Calibri" panose="020F0502020204030204" pitchFamily="34" charset="0"/>
            </a:endParaRPr>
          </a:p>
          <a:p>
            <a:r>
              <a:rPr lang="it-IT" sz="2800" b="1" dirty="0">
                <a:latin typeface="Calibri" panose="020F0502020204030204" pitchFamily="34" charset="0"/>
              </a:rPr>
              <a:t>CERCHIAMO DI FARE SINTESI E CHIAREZZA avendo sempre come lente quella del lavoro « sicuro»</a:t>
            </a:r>
          </a:p>
          <a:p>
            <a:endParaRPr lang="it-IT" sz="2800" b="1" dirty="0">
              <a:latin typeface="Calibri" panose="020F0502020204030204" pitchFamily="34" charset="0"/>
            </a:endParaRPr>
          </a:p>
          <a:p>
            <a:endParaRPr lang="it-IT" sz="2800" b="1" dirty="0">
              <a:latin typeface="Calibri" panose="020F0502020204030204" pitchFamily="34" charset="0"/>
            </a:endParaRPr>
          </a:p>
          <a:p>
            <a:r>
              <a:rPr lang="it-IT" sz="2800" b="1" dirty="0">
                <a:latin typeface="Calibri" panose="020F0502020204030204" pitchFamily="34" charset="0"/>
              </a:rPr>
              <a:t>Coronavirus e provvedimenti di contrasto alla sua diffusione </a:t>
            </a:r>
            <a:endParaRPr lang="it-IT" sz="2800" dirty="0">
              <a:latin typeface="Calibri" panose="020F0502020204030204" pitchFamily="34" charset="0"/>
            </a:endParaRPr>
          </a:p>
          <a:p>
            <a:endParaRPr lang="it-IT" dirty="0">
              <a:latin typeface="Calibri" panose="020F0502020204030204" pitchFamily="34" charset="0"/>
            </a:endParaRPr>
          </a:p>
          <a:p>
            <a:r>
              <a:rPr lang="it-IT" dirty="0">
                <a:latin typeface="Calibri" panose="020F0502020204030204" pitchFamily="34" charset="0"/>
              </a:rPr>
              <a:t>Il comma 1 </a:t>
            </a:r>
            <a:r>
              <a:rPr lang="it-IT" b="1" dirty="0">
                <a:latin typeface="Calibri" panose="020F0502020204030204" pitchFamily="34" charset="0"/>
              </a:rPr>
              <a:t>dell’articolo 1 del DL 23 febbraio 2020, n. 6, </a:t>
            </a:r>
            <a:r>
              <a:rPr lang="it-IT" dirty="0">
                <a:latin typeface="Calibri" panose="020F0502020204030204" pitchFamily="34" charset="0"/>
              </a:rPr>
              <a:t>prevede quanto segue: “</a:t>
            </a:r>
            <a:r>
              <a:rPr lang="it-IT" i="1" dirty="0">
                <a:latin typeface="Calibri" panose="020F0502020204030204" pitchFamily="34" charset="0"/>
              </a:rPr>
              <a:t>Allo scopo di evitare il diffondersi del COVID-19, nei </a:t>
            </a:r>
            <a:r>
              <a:rPr lang="it-IT" i="1" dirty="0" err="1">
                <a:latin typeface="Calibri" panose="020F0502020204030204" pitchFamily="34" charset="0"/>
              </a:rPr>
              <a:t>omuni</a:t>
            </a:r>
            <a:r>
              <a:rPr lang="it-IT" i="1" dirty="0">
                <a:latin typeface="Calibri" panose="020F0502020204030204" pitchFamily="34" charset="0"/>
              </a:rPr>
              <a:t> o nelle aree nei quali risulta positiva almeno una persona per la quale non si conosce la fonte di trasmissione o comunque nei quali vi </a:t>
            </a:r>
            <a:r>
              <a:rPr lang="it-IT" i="1" dirty="0" err="1">
                <a:latin typeface="Calibri" panose="020F0502020204030204" pitchFamily="34" charset="0"/>
              </a:rPr>
              <a:t>e'</a:t>
            </a:r>
            <a:r>
              <a:rPr lang="it-IT" i="1" dirty="0">
                <a:latin typeface="Calibri" panose="020F0502020204030204" pitchFamily="34" charset="0"/>
              </a:rPr>
              <a:t> un caso non riconducibile ad una persona proveniente da un'area </a:t>
            </a:r>
            <a:r>
              <a:rPr lang="it-IT" i="1" dirty="0" err="1">
                <a:latin typeface="Calibri" panose="020F0502020204030204" pitchFamily="34" charset="0"/>
              </a:rPr>
              <a:t>gia'</a:t>
            </a:r>
            <a:r>
              <a:rPr lang="it-IT" i="1" dirty="0">
                <a:latin typeface="Calibri" panose="020F0502020204030204" pitchFamily="34" charset="0"/>
              </a:rPr>
              <a:t> interessata dal contagio del menzionato virus, le </a:t>
            </a:r>
            <a:r>
              <a:rPr lang="it-IT" i="1" dirty="0" err="1">
                <a:latin typeface="Calibri" panose="020F0502020204030204" pitchFamily="34" charset="0"/>
              </a:rPr>
              <a:t>autorita'</a:t>
            </a:r>
            <a:r>
              <a:rPr lang="it-IT" i="1" dirty="0">
                <a:latin typeface="Calibri" panose="020F0502020204030204" pitchFamily="34" charset="0"/>
              </a:rPr>
              <a:t> competenti sono tenute ad adottare ogni misura di contenimento e gestione adeguata e proporzionata all'evolversi della situazione epidemiologica</a:t>
            </a:r>
            <a:r>
              <a:rPr lang="it-IT" dirty="0">
                <a:latin typeface="Calibri" panose="020F0502020204030204" pitchFamily="34" charset="0"/>
              </a:rPr>
              <a:t>” </a:t>
            </a:r>
          </a:p>
          <a:p>
            <a:endParaRPr lang="it-IT" dirty="0">
              <a:latin typeface="Calibri" panose="020F0502020204030204" pitchFamily="34" charset="0"/>
            </a:endParaRPr>
          </a:p>
          <a:p>
            <a:r>
              <a:rPr lang="it-IT" sz="2800" dirty="0">
                <a:latin typeface="Calibri" panose="020F0502020204030204" pitchFamily="34" charset="0"/>
              </a:rPr>
              <a:t>A questo hanno fatto seguito DPCM, D.P.G.R., Ordinanze sindacali: nessuno con valore di legge.</a:t>
            </a:r>
            <a:endParaRPr lang="it-IT" sz="2800" dirty="0"/>
          </a:p>
        </p:txBody>
      </p:sp>
      <p:pic>
        <p:nvPicPr>
          <p:cNvPr id="8" name="Picture 5" descr="logo nuovo-2">
            <a:extLst>
              <a:ext uri="{FF2B5EF4-FFF2-40B4-BE49-F238E27FC236}">
                <a16:creationId xmlns:a16="http://schemas.microsoft.com/office/drawing/2014/main" id="{74EBE950-5023-46A9-9FAD-9F5A50E0E2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70" y="6610753"/>
            <a:ext cx="958851"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8772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pptF4D0.tmp</Template>
  <TotalTime>8638</TotalTime>
  <Words>5214</Words>
  <Application>Microsoft Macintosh PowerPoint</Application>
  <PresentationFormat>Personalizzato</PresentationFormat>
  <Paragraphs>554</Paragraphs>
  <Slides>81</Slides>
  <Notes>2</Notes>
  <HiddenSlides>0</HiddenSlides>
  <MMClips>1</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81</vt:i4>
      </vt:variant>
    </vt:vector>
  </HeadingPairs>
  <TitlesOfParts>
    <vt:vector size="91" baseType="lpstr">
      <vt:lpstr>Arial</vt:lpstr>
      <vt:lpstr>Arial Black</vt:lpstr>
      <vt:lpstr>Calibri</vt:lpstr>
      <vt:lpstr>Franklin Gothic Medium</vt:lpstr>
      <vt:lpstr>Segoe UI</vt:lpstr>
      <vt:lpstr>SoleSerifText-Light</vt:lpstr>
      <vt:lpstr>Times New Roman</vt:lpstr>
      <vt:lpstr>Verdana</vt:lpstr>
      <vt:lpstr>Office Theme</vt:lpstr>
      <vt:lpstr>1_Office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pcade</dc:creator>
  <cp:lastModifiedBy>Enrico Lobina</cp:lastModifiedBy>
  <cp:revision>215</cp:revision>
  <dcterms:modified xsi:type="dcterms:W3CDTF">2020-05-17T09:25:33Z</dcterms:modified>
</cp:coreProperties>
</file>