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8" r:id="rId2"/>
    <p:sldId id="268" r:id="rId3"/>
    <p:sldId id="267" r:id="rId4"/>
    <p:sldId id="269" r:id="rId5"/>
    <p:sldId id="270" r:id="rId6"/>
    <p:sldId id="272" r:id="rId7"/>
    <p:sldId id="256" r:id="rId8"/>
    <p:sldId id="257" r:id="rId9"/>
    <p:sldId id="271" r:id="rId10"/>
    <p:sldId id="263" r:id="rId11"/>
    <p:sldId id="259" r:id="rId12"/>
    <p:sldId id="260" r:id="rId13"/>
    <p:sldId id="261" r:id="rId14"/>
    <p:sldId id="264" r:id="rId15"/>
    <p:sldId id="265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Meloni" initials="R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31T14:57:45.173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6CC4-97F6-470B-AE67-0C7E8E6514CA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C20C4-E7C8-4DE1-931D-FFACD2270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08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C20C4-E7C8-4DE1-931D-FFACD227054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40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5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36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63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50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27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31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65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69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41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9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06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5734-D6EE-401A-97C1-C9CC6709935E}" type="datetimeFigureOut">
              <a:rPr lang="it-IT" smtClean="0"/>
              <a:t>18/04/2019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A036-A7C7-4BB0-AB17-5CDC49C42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940DC17-8CB4-4B4A-A934-4F6C15F8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telelavoro nel sistema Regione Sardegna</a:t>
            </a:r>
            <a:br>
              <a:rPr lang="it-IT" dirty="0"/>
            </a:br>
            <a:r>
              <a:rPr lang="it-IT" dirty="0"/>
              <a:t>                (una goccia nel mare)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B75146D-E698-4BB5-8222-5C6E45479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 Regione viene usato per casi molto particolari ( impossibilità fisica a raggiungere la sede lavorativa</a:t>
            </a:r>
            <a:r>
              <a:rPr lang="it-IT" dirty="0" smtClean="0"/>
              <a:t>). Al di fuori </a:t>
            </a:r>
            <a:r>
              <a:rPr lang="it-IT" dirty="0"/>
              <a:t>di questo utilizzo le uniche esperienze consone al vero obiettivo del telelavoro le abbiamo in LAORE, dove circa   20  dipendenti hanno dei progetti seri e duraturi. </a:t>
            </a:r>
          </a:p>
          <a:p>
            <a:r>
              <a:rPr lang="it-IT" dirty="0"/>
              <a:t>Stiamo in sintesi parlando di 35 lavoratori su 6100.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B4E4C188-D4A2-4575-B199-70D1F24A6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794"/>
            <a:ext cx="4572000" cy="3429000"/>
          </a:xfr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08E0F34-D7E0-42AA-AE62-600F08DCB3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62709"/>
            <a:ext cx="1069145" cy="11279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E477A1C-632B-4E82-A902-BBA8238A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Interessi che dovrebbero rendere appetibile  il progetto.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71A6FC8-4F7B-4F52-81EF-1FC8197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96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1) Miglior conciliazione dell’attività lavorativa con i tempi della vita quotidiana. Risparmio dei tempi e costi di viaggio. (vantaggi personali del dipendente) </a:t>
            </a:r>
          </a:p>
          <a:p>
            <a:pPr marL="3657600" lvl="8" indent="0">
              <a:buNone/>
            </a:pPr>
            <a:r>
              <a:rPr lang="it-IT" sz="2900" dirty="0"/>
              <a:t>A CUI SOMMIAMO</a:t>
            </a:r>
          </a:p>
          <a:p>
            <a:r>
              <a:rPr lang="it-IT" dirty="0"/>
              <a:t>2) Scambio di conoscenze tra amministrazioni attraverso condivisione di spazi e soluzioni lavorative tra amministrazione Regionale e </a:t>
            </a:r>
            <a:r>
              <a:rPr lang="it-IT" dirty="0" smtClean="0"/>
              <a:t>Comuni </a:t>
            </a:r>
            <a:r>
              <a:rPr lang="it-IT" dirty="0"/>
              <a:t>(Sistema Sardegna</a:t>
            </a:r>
            <a:r>
              <a:rPr lang="it-IT" dirty="0" smtClean="0"/>
              <a:t>).</a:t>
            </a:r>
            <a:endParaRPr lang="it-IT" dirty="0"/>
          </a:p>
          <a:p>
            <a:r>
              <a:rPr lang="it-IT" dirty="0"/>
              <a:t>3) Interessi delle amministrazioni comunali alla creazione di economie circolari, attraverso l’acquisizione di nuove figure professionali che esercitano la proprio professione nei propri comuni.</a:t>
            </a:r>
          </a:p>
          <a:p>
            <a:r>
              <a:rPr lang="it-IT" dirty="0"/>
              <a:t>4) Lotta allo spopolamento interno.</a:t>
            </a:r>
          </a:p>
          <a:p>
            <a:r>
              <a:rPr lang="it-IT" dirty="0"/>
              <a:t>5) Salvaguardia  ambientale (meno viaggi= meno inquinamento).</a:t>
            </a:r>
          </a:p>
          <a:p>
            <a:r>
              <a:rPr lang="it-IT" dirty="0"/>
              <a:t>6) Alleggerimento del carico antropico sulla città (traffico, caro affitti, </a:t>
            </a:r>
            <a:r>
              <a:rPr lang="it-IT" dirty="0" err="1"/>
              <a:t>ecc</a:t>
            </a:r>
            <a:r>
              <a:rPr lang="it-IT" dirty="0"/>
              <a:t>).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FAA92D7-82D6-4DC9-AA39-1DCBDBAC5A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12" y="328709"/>
            <a:ext cx="957775" cy="100830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31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AD10F11-D6FB-4B92-8246-87AEE346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Quali passaggi possono  portare  al funzionamento del progetto «lavoro diffuso».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271741D-F8CC-441B-9B8B-27769DA3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>
                <a:solidFill>
                  <a:srgbClr val="FF0000"/>
                </a:solidFill>
              </a:rPr>
              <a:t>Passaggi  interni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all’amministrazione dove si è dipendenti</a:t>
            </a:r>
          </a:p>
          <a:p>
            <a:pPr marL="514350" indent="-514350">
              <a:buAutoNum type="arabicParenR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it-IT" dirty="0">
                <a:solidFill>
                  <a:srgbClr val="FF0000"/>
                </a:solidFill>
              </a:rPr>
              <a:t>Passaggi  esterni  di </a:t>
            </a:r>
            <a:r>
              <a:rPr lang="it-IT" dirty="0"/>
              <a:t>sinergia tra l’amministrazione in cui si lavora e amministrazione ospitante.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27664C3-7C1F-47DE-9213-6A7BC3CB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773" y="939983"/>
            <a:ext cx="709027" cy="8856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4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B9D2112-1272-4C29-9C34-D20F2E55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028"/>
          </a:xfrm>
        </p:spPr>
        <p:txBody>
          <a:bodyPr>
            <a:normAutofit/>
          </a:bodyPr>
          <a:lstStyle/>
          <a:p>
            <a:r>
              <a:rPr lang="it-IT" dirty="0"/>
              <a:t>PASSAGI INTERNI ALLA BASE DELLA RIUSCITA DEL PROGETTO   (uguali a quelli de telelavoro)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8A1F7E0-6BDB-4E85-A3E5-5F882708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153"/>
            <a:ext cx="10515600" cy="4529797"/>
          </a:xfrm>
        </p:spPr>
        <p:txBody>
          <a:bodyPr/>
          <a:lstStyle/>
          <a:p>
            <a:r>
              <a:rPr lang="it-IT" dirty="0"/>
              <a:t>1) Sistemi informatici che permettano di svolgere le proprie mansioni professionali in sedi diverse da quelle consuete.</a:t>
            </a:r>
          </a:p>
          <a:p>
            <a:r>
              <a:rPr lang="it-IT" dirty="0"/>
              <a:t>2) Sistema di valutazione delle performance di lavoro</a:t>
            </a:r>
          </a:p>
          <a:p>
            <a:pPr marL="0" indent="0">
              <a:buNone/>
            </a:pPr>
            <a:r>
              <a:rPr lang="it-IT" dirty="0"/>
              <a:t>         - attraverso obiettivi definiti, che certifichino i risultati dei          	lavoratori. </a:t>
            </a:r>
          </a:p>
          <a:p>
            <a:pPr marL="0" indent="0">
              <a:buNone/>
            </a:pPr>
            <a:r>
              <a:rPr lang="it-IT" dirty="0"/>
              <a:t>         - piani pluriennali degli obiettivi d’amministrazione. </a:t>
            </a:r>
          </a:p>
          <a:p>
            <a:pPr marL="0" indent="0">
              <a:buNone/>
            </a:pPr>
            <a:r>
              <a:rPr lang="it-IT" dirty="0"/>
              <a:t>         - revisione delle valutazioni alla base delle progressioni 	professionali orizzontali, mirate all’effettivo 	raggiungimento 	dell’obiettivo.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11E082A-6170-4695-8093-0606EB6D4C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286" y="218050"/>
            <a:ext cx="581025" cy="7486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32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0493BDA-3F32-409F-A5A8-1C521EC9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Passaggi esterni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F57A31C-6FC4-4E1A-B7B2-66F9FED3A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sinergia tra amministrazioni (Regione, Comuni).</a:t>
            </a:r>
          </a:p>
          <a:p>
            <a:r>
              <a:rPr lang="it-IT" dirty="0"/>
              <a:t> Adozione di tecnologie informatiche compatibili che possano essere alla base di un sistema Sardegna.</a:t>
            </a:r>
          </a:p>
          <a:p>
            <a:r>
              <a:rPr lang="it-IT" dirty="0"/>
              <a:t> Pieno utilizzo del patrimonio immobiliare in capo ai comuni con la     creazione delle nuove postazioni lavorative.</a:t>
            </a:r>
          </a:p>
          <a:p>
            <a:r>
              <a:rPr lang="it-IT" dirty="0"/>
              <a:t>Vicinanza dell’amministrazione Regionale oggi sempre meno presente nelle periferie attraverso  presenza capillare in tutto il territorio regionale.  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401B5B5-CDFB-4C1E-BE66-88E665074F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13" y="365125"/>
            <a:ext cx="764125" cy="9853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56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D581B1-0718-4F5C-89C3-313EF4F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finanziare il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FBCC792-2479-42C7-90A5-169C327C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-possiamo quindi guardare per la realizzazione del progetto a finanziamenti mirati alla:</a:t>
            </a:r>
          </a:p>
          <a:p>
            <a:pPr marL="0" indent="0">
              <a:buNone/>
            </a:pPr>
            <a:r>
              <a:rPr lang="it-IT" dirty="0"/>
              <a:t>	- Salvaguardia ambiente;</a:t>
            </a:r>
          </a:p>
          <a:p>
            <a:pPr marL="0" indent="0">
              <a:buNone/>
            </a:pPr>
            <a:r>
              <a:rPr lang="it-IT" dirty="0"/>
              <a:t>	- Contrasto allo spopolamento delle zone interne.</a:t>
            </a:r>
          </a:p>
          <a:p>
            <a:pPr marL="0" indent="0">
              <a:buNone/>
            </a:pPr>
            <a:r>
              <a:rPr lang="it-IT" dirty="0"/>
              <a:t>	E soprattutto si potrà contare sulla  compartecipazione dei  	Comuni e della </a:t>
            </a:r>
            <a:r>
              <a:rPr lang="it-IT" dirty="0" smtClean="0"/>
              <a:t>Regione </a:t>
            </a:r>
            <a:r>
              <a:rPr lang="it-IT" dirty="0"/>
              <a:t>(creazione delle postazioni di lavoro 	e 	creazione del sistema informatico Sardegna</a:t>
            </a:r>
            <a:r>
              <a:rPr lang="it-IT" dirty="0" smtClean="0"/>
              <a:t>), </a:t>
            </a:r>
            <a:r>
              <a:rPr lang="it-IT" dirty="0"/>
              <a:t>sistema  che 	può farci rappresentare un esempio in Italia e soprattutto che 	crediamo possa essere in gran parte realizzato da energie già 	interne all’amministrazione ( apporto Sardegna Ricerche)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CC6381A-3A40-4C78-A65A-126D0CB41A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13" y="306704"/>
            <a:ext cx="693787" cy="90311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6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87AC51E-DF53-43FE-A19C-96F79D62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Lavoro diffuso traino per il telelavoro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5228FEB-5C6A-405D-99E8-6C354687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Sviluppando questo </a:t>
            </a:r>
            <a:r>
              <a:rPr lang="it-IT" dirty="0" smtClean="0"/>
              <a:t>progetto, </a:t>
            </a:r>
            <a:r>
              <a:rPr lang="it-IT" dirty="0"/>
              <a:t>che non può non avere agli occhi di un politico, diverse ricadute sociali positive, si superano gli ostacoli  per i progetti di  telelavoro relativi alla:</a:t>
            </a:r>
          </a:p>
          <a:p>
            <a:pPr marL="0" indent="0">
              <a:buNone/>
            </a:pPr>
            <a:r>
              <a:rPr lang="it-IT" dirty="0"/>
              <a:t>	- informatizzazione del sistema amministrativo; </a:t>
            </a:r>
          </a:p>
          <a:p>
            <a:pPr marL="0" indent="0">
              <a:buNone/>
            </a:pPr>
            <a:r>
              <a:rPr lang="it-IT" dirty="0"/>
              <a:t>	- definizione degli obiettivi professionali dei dipendenti.</a:t>
            </a:r>
          </a:p>
          <a:p>
            <a:pPr marL="0" indent="0">
              <a:buNone/>
            </a:pPr>
            <a:r>
              <a:rPr lang="it-IT" dirty="0"/>
              <a:t>Questa proposta  può fare anche da volano visto gli innumerevoli interessi che abbraccia per il telelavoro.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C190F30-1DE2-4103-82A6-24AC9ACB52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109" y="389743"/>
            <a:ext cx="732692" cy="98889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7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E76C3C9-8ABC-4041-BB7D-C94B644A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Sviluppi possibili del progetto.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="" xmlns:a16="http://schemas.microsoft.com/office/drawing/2014/main" id="{05CD91A9-0C93-4407-B6A3-90FFE72CBF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16172"/>
          <a:stretch>
            <a:fillRect/>
          </a:stretch>
        </p:blipFill>
        <p:spPr>
          <a:xfrm>
            <a:off x="5180012" y="1392702"/>
            <a:ext cx="6172200" cy="4726744"/>
          </a:xfrm>
        </p:spPr>
      </p:pic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348F9E71-C1BA-4012-A33A-B8084C51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sz="2400" dirty="0"/>
              <a:t>Sicuramente è facile immaginare che a seguito del lancio del progetto  «lavoro diffuso» pensato in un primo momento per una sinergia tra comuni e Regione;  si potranno affiancare altre sinergie tra Comuni e realtà private che possano avere dipendenti che svolgono funzioni telelavorabili nel territorio della Regione o anche fuori Sardegna.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B9C2A0B-FDA4-4576-A27A-971918BA0A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289" y="288606"/>
            <a:ext cx="721923" cy="9686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24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4633E3EA-7B0B-4247-B7C5-521DAC3E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2702"/>
            <a:ext cx="10515600" cy="4825218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Noi crediamo ancora in una Sardegna diversa con soluzioni su misura, e soprattutto crediamo nella spinta propositiva dei lavoratori tramite il sindacato.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9800" dirty="0"/>
              <a:t>                     Grazie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3433ECA-AD33-4151-B0E1-80BAE7F7B1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88" y="1392702"/>
            <a:ext cx="721923" cy="9686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93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5C16632F-B1C1-4FE7-8F96-A68F867322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r="7667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FCCE008-11D7-4320-8177-FFBB4216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866946"/>
            <a:ext cx="3932237" cy="5010859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3600" dirty="0"/>
              <a:t>Alla base del mancato utilizzo di questa forma di lavoro, vi è la </a:t>
            </a:r>
            <a:r>
              <a:rPr lang="it-IT" sz="3600" dirty="0">
                <a:solidFill>
                  <a:srgbClr val="FF0000"/>
                </a:solidFill>
              </a:rPr>
              <a:t>mancanza di indirizzi politici </a:t>
            </a:r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F34E173-270C-4198-8A74-8791CB7856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899" y="276103"/>
            <a:ext cx="1312766" cy="11816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A7CE4E90-1834-4B1F-857C-D2DF1D76C3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r="17051"/>
          <a:stretch>
            <a:fillRect/>
          </a:stretch>
        </p:blipFill>
        <p:spPr>
          <a:xfrm>
            <a:off x="5180012" y="1648606"/>
            <a:ext cx="6172200" cy="4873625"/>
          </a:xfrm>
        </p:spPr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4725A22-608F-4287-B4C3-451F8E651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67618"/>
            <a:ext cx="3932237" cy="3699804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3200" dirty="0"/>
              <a:t>Il politico nel telelavoro non vede un grosso tornaconto elettorale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734FEF8-EE94-4F88-BF3A-DF7B152982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25" y="335769"/>
            <a:ext cx="721923" cy="9584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4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0259CDB1-4E21-48F0-BB12-AF6A367AB0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2366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9C39029B-ADB3-484F-9D6A-A6414B8A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354016"/>
            <a:ext cx="3932237" cy="3811588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3200" dirty="0"/>
              <a:t>contestualmente il </a:t>
            </a:r>
            <a:r>
              <a:rPr lang="it-IT" sz="3200" dirty="0" smtClean="0">
                <a:solidFill>
                  <a:srgbClr val="FF0000"/>
                </a:solidFill>
              </a:rPr>
              <a:t>dirigente</a:t>
            </a:r>
            <a:r>
              <a:rPr lang="it-IT" sz="3200" dirty="0" smtClean="0"/>
              <a:t>, conoscendo </a:t>
            </a:r>
            <a:r>
              <a:rPr lang="it-IT" sz="3200" dirty="0"/>
              <a:t>l’aggravio spettante alla sua figura, soprattutto nella fase che precede l’adozione dei progetti di telelavoro </a:t>
            </a:r>
            <a:r>
              <a:rPr lang="it-IT" sz="3200" dirty="0">
                <a:solidFill>
                  <a:srgbClr val="FF0000"/>
                </a:solidFill>
              </a:rPr>
              <a:t>non assume nessuna iniziativa in merito.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FBCC428-B335-4C8E-ABD2-FAA4F24D25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302" y="237612"/>
            <a:ext cx="581025" cy="7486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32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94E101E7-30D3-4943-818A-DE45C71E31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r="7348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1FC3009-CE36-4211-B566-C4DD0420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49462"/>
            <a:ext cx="3932237" cy="3811588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3200" dirty="0"/>
              <a:t>Inoltre </a:t>
            </a:r>
            <a:r>
              <a:rPr lang="it-IT" sz="3200" dirty="0">
                <a:solidFill>
                  <a:srgbClr val="FF0000"/>
                </a:solidFill>
              </a:rPr>
              <a:t>vecchie reminiscenze padronali</a:t>
            </a:r>
            <a:r>
              <a:rPr lang="it-IT" sz="3200" dirty="0"/>
              <a:t> portano a non vedere di buon occhio processi che facciano venir meno il controllo diretto sul dipendente.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F2B1C41-8CF7-4AFF-8A37-717DD9DF67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08" y="311467"/>
            <a:ext cx="745367" cy="954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6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="" xmlns:a16="http://schemas.microsoft.com/office/drawing/2014/main" id="{21A6F2F2-0044-4EA5-8915-56F67387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Contrattazione, unità sindacale, forza.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CE1C0FD8-B931-4131-8F4C-9010AD23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08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Quindi nonostante le disposizioni di legge italiane (Legge n. 124/2015, art. 14, e legge n. 81/2017 art. 18 “lavoro agile</a:t>
            </a:r>
            <a:r>
              <a:rPr lang="it-IT" i="1" dirty="0"/>
              <a:t>”)</a:t>
            </a:r>
            <a:r>
              <a:rPr lang="it-IT" dirty="0"/>
              <a:t>,  che prevedono entro tre anni, per almeno il 10 per cento dei dipendenti la possibilità di avvalersi del </a:t>
            </a:r>
            <a:r>
              <a:rPr lang="it-IT" dirty="0" smtClean="0"/>
              <a:t>telelavoro,  </a:t>
            </a:r>
            <a:r>
              <a:rPr lang="it-IT" dirty="0"/>
              <a:t>in Regione siamo ancora all’anno zero. </a:t>
            </a:r>
          </a:p>
          <a:p>
            <a:r>
              <a:rPr lang="it-IT" dirty="0"/>
              <a:t>Da questi scarni risultati scaturisce l’idea di proporre  un progetto cucito su misura per la Sardegna, che tenga conto delle nostre peculiarità e dia più risposte sfruttando lo stesso </a:t>
            </a:r>
            <a:r>
              <a:rPr lang="it-IT" dirty="0" smtClean="0"/>
              <a:t>schema </a:t>
            </a:r>
            <a:r>
              <a:rPr lang="it-IT" dirty="0"/>
              <a:t>alla base del telelavoro cioè la tecnologia al servizio del lavoro</a:t>
            </a:r>
          </a:p>
          <a:p>
            <a:r>
              <a:rPr lang="it-IT" dirty="0"/>
              <a:t>Il telelavoro potrà cosi godere del traino creato da questo nuovo progetto, che oltre a dare risposte a esigenze del lavoratore per noi può rappresentare un nuovo mezzo per ravvivare le comunità che lo spopolamento sta lentamente spegnendo.</a:t>
            </a:r>
            <a:endParaRPr lang="it-IT" b="1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7FC3303A-0221-4CA3-A901-9A562C9609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025" y="365126"/>
            <a:ext cx="957775" cy="10118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91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EAC36FC-16AC-4645-B93D-798FB8F34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LAVORO DIFFUSO SARDEGNA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8A8FB32D-47CB-48D4-AB4D-717888D95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LA TECNOLOGIA COME ANTIDOTO ALLO SPOPOLAMENTO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D0FA07A-1768-45D1-8A58-C1F28B21B5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655955"/>
            <a:ext cx="885825" cy="9442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99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AAE60B6-3470-4853-9627-116EEA16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95" y="0"/>
            <a:ext cx="5188609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A1C2C5F-130C-4D4B-AE3A-0552CAA20F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67" y="212993"/>
            <a:ext cx="750058" cy="9827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DB36CE6-C4A7-4333-A11E-24D46F86289A}"/>
              </a:ext>
            </a:extLst>
          </p:cNvPr>
          <p:cNvSpPr txBox="1"/>
          <p:nvPr/>
        </p:nvSpPr>
        <p:spPr>
          <a:xfrm>
            <a:off x="9200271" y="6091311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regione Sardegna </a:t>
            </a:r>
          </a:p>
        </p:txBody>
      </p:sp>
    </p:spTree>
    <p:extLst>
      <p:ext uri="{BB962C8B-B14F-4D97-AF65-F5344CB8AC3E}">
        <p14:creationId xmlns:p14="http://schemas.microsoft.com/office/powerpoint/2010/main" val="42048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E29FAB4A-21C4-4016-9513-A701497476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76C1F57-F377-4F07-A5CB-35983E7A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638" y="45719"/>
            <a:ext cx="3932237" cy="6214403"/>
          </a:xfrm>
        </p:spPr>
        <p:txBody>
          <a:bodyPr>
            <a:noAutofit/>
          </a:bodyPr>
          <a:lstStyle/>
          <a:p>
            <a:r>
              <a:rPr lang="it-IT" dirty="0"/>
              <a:t>IL PROGETTO NELLO SPECIFICO CONSISTE IN ACCORDI TRA AMMINIATRAZIONE REGIONALE E AMMINISTRAZIONI COMUNALI, AL FINE DI CREARE POSTAZIONI DI LAVORO </a:t>
            </a:r>
            <a:r>
              <a:rPr lang="it-IT" dirty="0" smtClean="0"/>
              <a:t>DECENTRATE </a:t>
            </a:r>
            <a:r>
              <a:rPr lang="it-IT" dirty="0"/>
              <a:t>ALL’INTERNO DEGLI EDIFICI COMUNALI, LE QUALI VERRANO OCCUPATE </a:t>
            </a:r>
            <a:r>
              <a:rPr lang="it-IT" dirty="0" smtClean="0"/>
              <a:t>DAI </a:t>
            </a:r>
            <a:r>
              <a:rPr lang="it-IT" dirty="0"/>
              <a:t>DIPENDENTI DELLA REGIONE CHE NE FARANNO RICHIESTA.</a:t>
            </a:r>
          </a:p>
          <a:p>
            <a:endParaRPr lang="it-IT" dirty="0"/>
          </a:p>
          <a:p>
            <a:r>
              <a:rPr lang="it-IT" dirty="0"/>
              <a:t>E’ INFATTI NOTO CHE QUASI TUTTI I COMUNI DELLA SARDEGNA POSSIEDONO EDIFICI SOVRADIMENSIONATI PER QUELLI CHE SONO GLI ORGANICI ATTUALI.</a:t>
            </a:r>
          </a:p>
          <a:p>
            <a:endParaRPr lang="it-IT" dirty="0"/>
          </a:p>
          <a:p>
            <a:r>
              <a:rPr lang="it-IT" dirty="0"/>
              <a:t>QUINDI SIAMO IN PRESENZA QUASI SEMPRE DI AMBIENTI FACILMENTE ADEGUABILI PER  POSTAZIONI LAVORATIVE DECENTRATE .  IN PIU’ ABBIAMO LA POSSIBILITA’ DI MANTENERE VIVO, ANCHE SE IN SEDI DECENTRATE, L’AMBIENTE DI LAVORO CONDIVISO CHE TANTO SERVE ALLA CRESCITA DEI LAVORATORI, E INOLTRE QUEST’AMBIENTE E’ ALLA BASE DELLA FORZA SNDACALE CHE SI </a:t>
            </a:r>
            <a:r>
              <a:rPr lang="it-IT" dirty="0" smtClean="0"/>
              <a:t>CREA DOVE </a:t>
            </a:r>
            <a:r>
              <a:rPr lang="it-IT" dirty="0"/>
              <a:t>ESISTE IL CONFRONTO TRA LAVORATORI E DOVE GLI STESSI  SI SENTONO DI POTER CONDIVIDERE LE BATTAGLIE GENERALI DI CHI STA AL PROPRIO FIANCO. 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3176AC51-8C55-4721-9088-99F911E16D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82" y="4839286"/>
            <a:ext cx="643574" cy="8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FF17A2-5A38-4242-A5F6-FD5F509DE4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31" y="4230566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3DA8169-68E3-40CA-863D-C6ACE9FD1E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3" y="4100145"/>
            <a:ext cx="200782" cy="25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0D0BB0A-474F-4FC6-9FE5-C9112A49485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39" y="4726745"/>
            <a:ext cx="323557" cy="4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65E392CD-8C76-46D4-84EB-5CD000B4AF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36" y="1480540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164337BA-3AEC-4E51-9594-9726CFCC20F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36" y="3274379"/>
            <a:ext cx="30452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8E538B6-4D0C-496A-AC27-81BEE5B7D2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93" y="3379886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B2B08018-535C-4282-8214-6CB2738F7D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8" y="2659626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54756E1F-AE5A-47F7-9194-E4D507BD59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61" y="2860845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58F2CE4A-35E1-44DB-AED9-04ABDDB276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96" y="1892984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74FCDDE1-252A-461D-8566-1A090A088A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66" y="2353190"/>
            <a:ext cx="19939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6D0DC7EB-604F-47FA-A092-46E3E56ED4B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63" y="248285"/>
            <a:ext cx="816999" cy="9193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36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834</Words>
  <Application>Microsoft Office PowerPoint</Application>
  <PresentationFormat>Personalizzato</PresentationFormat>
  <Paragraphs>65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Il telelavoro nel sistema Regione Sardegna                 (una goccia nel mare)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Contrattazione, unità sindacale, forza.</vt:lpstr>
      <vt:lpstr>LAVORO DIFFUSO SARDEGNA</vt:lpstr>
      <vt:lpstr>Presentazione standard di PowerPoint</vt:lpstr>
      <vt:lpstr>Presentazione standard di PowerPoint</vt:lpstr>
      <vt:lpstr>Interessi che dovrebbero rendere appetibile  il progetto.</vt:lpstr>
      <vt:lpstr>Quali passaggi possono  portare  al funzionamento del progetto «lavoro diffuso». </vt:lpstr>
      <vt:lpstr>PASSAGI INTERNI ALLA BASE DELLA RIUSCITA DEL PROGETTO   (uguali a quelli de telelavoro)</vt:lpstr>
      <vt:lpstr>Passaggi esterni</vt:lpstr>
      <vt:lpstr>Come finanziare il progetto</vt:lpstr>
      <vt:lpstr>Lavoro diffuso traino per il telelavoro </vt:lpstr>
      <vt:lpstr>Sviluppi possibili del progetto.</vt:lpstr>
      <vt:lpstr>        Noi crediamo ancora in una Sardegna diversa con soluzioni su misura, e soprattutto crediamo nella spinta propositiva dei lavoratori tramite il sindacato.                       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LAVORO AGILE SARDEGNA</dc:title>
  <dc:creator>Roberta Meloni</dc:creator>
  <cp:lastModifiedBy>Enrico Lobina</cp:lastModifiedBy>
  <cp:revision>73</cp:revision>
  <dcterms:created xsi:type="dcterms:W3CDTF">2019-02-27T18:00:29Z</dcterms:created>
  <dcterms:modified xsi:type="dcterms:W3CDTF">2019-04-18T05:54:17Z</dcterms:modified>
</cp:coreProperties>
</file>